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3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35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56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18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1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8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4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90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2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4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1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8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33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359074-CD01-4BF1-9223-2252B67A0002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1F13-3BD8-4592-9629-81785A358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9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17" y="243077"/>
            <a:ext cx="4400508" cy="15291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5210" y="2955061"/>
            <a:ext cx="116028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De </a:t>
            </a:r>
            <a:r>
              <a:rPr lang="fr-FR" sz="2800" b="1" dirty="0"/>
              <a:t>l’</a:t>
            </a:r>
            <a:r>
              <a:rPr lang="fr-FR" sz="2800" b="1" dirty="0" err="1"/>
              <a:t>exposome</a:t>
            </a:r>
            <a:r>
              <a:rPr lang="fr-FR" sz="2800" b="1" dirty="0"/>
              <a:t> à l’éco-</a:t>
            </a:r>
            <a:r>
              <a:rPr lang="fr-FR" sz="2800" b="1" dirty="0" err="1"/>
              <a:t>exposome</a:t>
            </a:r>
            <a:r>
              <a:rPr lang="fr-FR" sz="2800" b="1" dirty="0"/>
              <a:t> </a:t>
            </a:r>
            <a:r>
              <a:rPr lang="fr-FR" sz="2400" b="1" dirty="0" smtClean="0"/>
              <a:t>:</a:t>
            </a:r>
          </a:p>
          <a:p>
            <a:endParaRPr lang="fr-FR" sz="2400" b="1" dirty="0"/>
          </a:p>
          <a:p>
            <a:r>
              <a:rPr lang="fr-FR" sz="2400" dirty="0" smtClean="0"/>
              <a:t>Concepts</a:t>
            </a:r>
            <a:r>
              <a:rPr lang="fr-FR" sz="2400" dirty="0"/>
              <a:t>, enjeux, défis scientifiques et sociétaux, approches multi-</a:t>
            </a:r>
            <a:r>
              <a:rPr lang="fr-FR" sz="2400" dirty="0" err="1"/>
              <a:t>omiques</a:t>
            </a:r>
            <a:r>
              <a:rPr lang="fr-FR" sz="2400" dirty="0"/>
              <a:t>, </a:t>
            </a:r>
            <a:endParaRPr lang="fr-FR" sz="2400" dirty="0" smtClean="0"/>
          </a:p>
          <a:p>
            <a:r>
              <a:rPr lang="fr-FR" sz="2400" dirty="0" smtClean="0"/>
              <a:t>bases de connaissances</a:t>
            </a:r>
            <a:r>
              <a:rPr lang="fr-FR" sz="2400" dirty="0"/>
              <a:t>, traitements et analyses de données.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09750" y="6237783"/>
            <a:ext cx="928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Journée thématique 14 novembre 2022, Muséum national d’Histoire </a:t>
            </a:r>
            <a:r>
              <a:rPr lang="fr-FR" dirty="0"/>
              <a:t>n</a:t>
            </a:r>
            <a:r>
              <a:rPr lang="fr-FR" dirty="0" smtClean="0"/>
              <a:t>aturelle Paris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4281" y="185071"/>
            <a:ext cx="22717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Julie AUBERT</a:t>
            </a:r>
          </a:p>
          <a:p>
            <a:r>
              <a:rPr lang="fr-FR" dirty="0" smtClean="0"/>
              <a:t>Pierre PEYRET</a:t>
            </a:r>
          </a:p>
          <a:p>
            <a:endParaRPr lang="fr-FR" dirty="0"/>
          </a:p>
          <a:p>
            <a:r>
              <a:rPr lang="fr-FR" dirty="0" smtClean="0"/>
              <a:t>Line Le GALL</a:t>
            </a:r>
          </a:p>
          <a:p>
            <a:r>
              <a:rPr lang="fr-FR" dirty="0" smtClean="0"/>
              <a:t>Jawad ABDELKRIM</a:t>
            </a:r>
          </a:p>
          <a:p>
            <a:r>
              <a:rPr lang="fr-FR" dirty="0" smtClean="0"/>
              <a:t>Guillaume ACHAZ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18417" y="185071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Dominique JOLY</a:t>
            </a:r>
          </a:p>
          <a:p>
            <a:r>
              <a:rPr lang="fr-FR" dirty="0" smtClean="0"/>
              <a:t>Denis FAURE</a:t>
            </a:r>
          </a:p>
          <a:p>
            <a:r>
              <a:rPr lang="fr-FR" dirty="0" smtClean="0"/>
              <a:t>Jean-Christophe SIMON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85092" y="1570066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Isabelle CHESNEAU</a:t>
            </a:r>
          </a:p>
          <a:p>
            <a:r>
              <a:rPr lang="fr-FR" dirty="0" smtClean="0"/>
              <a:t>François MENINGER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9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343" y="778635"/>
            <a:ext cx="11843657" cy="594795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10h00-10h20 Accueil café</a:t>
            </a:r>
          </a:p>
          <a:p>
            <a:r>
              <a:rPr lang="fr-FR" dirty="0" smtClean="0"/>
              <a:t>10h20-10h30 Introduction</a:t>
            </a:r>
          </a:p>
          <a:p>
            <a:r>
              <a:rPr lang="fr-FR" dirty="0" smtClean="0"/>
              <a:t>10h30-11h25 </a:t>
            </a:r>
            <a:r>
              <a:rPr lang="fr-FR" b="1" dirty="0" smtClean="0"/>
              <a:t>Dr Robert BAROUKI</a:t>
            </a:r>
            <a:r>
              <a:rPr lang="fr-FR" dirty="0" smtClean="0"/>
              <a:t>, </a:t>
            </a:r>
            <a:r>
              <a:rPr lang="fr-FR" i="1" dirty="0" smtClean="0"/>
              <a:t>L’éco-</a:t>
            </a:r>
            <a:r>
              <a:rPr lang="fr-FR" i="1" dirty="0" err="1" smtClean="0"/>
              <a:t>exposome</a:t>
            </a:r>
            <a:r>
              <a:rPr lang="fr-FR" i="1" dirty="0" smtClean="0"/>
              <a:t>: répondre aux défis environnementaux par la recherche.</a:t>
            </a:r>
          </a:p>
          <a:p>
            <a:r>
              <a:rPr lang="fr-FR" dirty="0" smtClean="0"/>
              <a:t>11h25-12h20 </a:t>
            </a:r>
            <a:r>
              <a:rPr lang="fr-FR" b="1" dirty="0" smtClean="0"/>
              <a:t>Dr. Charline WAREMBOURG</a:t>
            </a:r>
            <a:r>
              <a:rPr lang="fr-FR" dirty="0" smtClean="0"/>
              <a:t>, </a:t>
            </a:r>
            <a:r>
              <a:rPr lang="fr-FR" i="1" dirty="0" smtClean="0"/>
              <a:t>Approche </a:t>
            </a:r>
            <a:r>
              <a:rPr lang="fr-FR" i="1" dirty="0" err="1" smtClean="0"/>
              <a:t>Exposome</a:t>
            </a:r>
            <a:r>
              <a:rPr lang="fr-FR" i="1" dirty="0" smtClean="0"/>
              <a:t> en épidémiologie :exemple d'application à partir de cohortes mères-enfants.</a:t>
            </a:r>
          </a:p>
          <a:p>
            <a:r>
              <a:rPr lang="fr-FR" dirty="0" smtClean="0"/>
              <a:t>12h20-12h50 </a:t>
            </a:r>
            <a:r>
              <a:rPr lang="fr-FR" b="1" dirty="0" smtClean="0"/>
              <a:t>Dr. Erwan ENGEL</a:t>
            </a:r>
            <a:r>
              <a:rPr lang="fr-FR" dirty="0" smtClean="0"/>
              <a:t>, </a:t>
            </a:r>
            <a:r>
              <a:rPr lang="fr-FR" i="1" dirty="0" smtClean="0"/>
              <a:t>De nouvelles approches analytiques pour surveiller l’exposition aux contaminants chimiques connus et inconnus.</a:t>
            </a:r>
          </a:p>
          <a:p>
            <a:r>
              <a:rPr lang="fr-FR" i="1" dirty="0" smtClean="0"/>
              <a:t>12h50-13h20 </a:t>
            </a:r>
            <a:r>
              <a:rPr lang="fr-FR" b="1" dirty="0" smtClean="0"/>
              <a:t>Dr. Laurent DEBRAUWER</a:t>
            </a:r>
            <a:r>
              <a:rPr lang="fr-FR" dirty="0" smtClean="0"/>
              <a:t>, </a:t>
            </a:r>
            <a:r>
              <a:rPr lang="fr-FR" i="1" dirty="0" smtClean="0"/>
              <a:t>Bases de données pour la caractérisation de l’</a:t>
            </a:r>
            <a:r>
              <a:rPr lang="fr-FR" i="1" dirty="0" err="1" smtClean="0"/>
              <a:t>exposome</a:t>
            </a:r>
            <a:r>
              <a:rPr lang="fr-FR" i="1" dirty="0" smtClean="0"/>
              <a:t> chimique : jusqu’où peut-on aller pour l’annotation et l’identification des contaminants chimiques.</a:t>
            </a:r>
          </a:p>
          <a:p>
            <a:r>
              <a:rPr lang="fr-FR" i="1" dirty="0" smtClean="0"/>
              <a:t>13h20-14h30 Déjeuner</a:t>
            </a:r>
          </a:p>
          <a:p>
            <a:r>
              <a:rPr lang="fr-FR" dirty="0" smtClean="0"/>
              <a:t>14h30-15h00 </a:t>
            </a:r>
            <a:r>
              <a:rPr lang="fr-FR" b="1" dirty="0" smtClean="0"/>
              <a:t>Pr. </a:t>
            </a:r>
            <a:r>
              <a:rPr lang="fr-FR" b="1" dirty="0" err="1" smtClean="0"/>
              <a:t>Eléna</a:t>
            </a:r>
            <a:r>
              <a:rPr lang="fr-FR" b="1" dirty="0" smtClean="0"/>
              <a:t> GOMEZ</a:t>
            </a:r>
            <a:r>
              <a:rPr lang="fr-FR" dirty="0" smtClean="0"/>
              <a:t>, </a:t>
            </a:r>
            <a:r>
              <a:rPr lang="fr-FR" i="1" dirty="0" smtClean="0"/>
              <a:t>Eco-</a:t>
            </a:r>
            <a:r>
              <a:rPr lang="fr-FR" i="1" dirty="0" err="1" smtClean="0"/>
              <a:t>exposome</a:t>
            </a:r>
            <a:r>
              <a:rPr lang="fr-FR" i="1" dirty="0" smtClean="0"/>
              <a:t> aquatique : les questions et leur intégration, un défi à relever.</a:t>
            </a:r>
          </a:p>
          <a:p>
            <a:r>
              <a:rPr lang="fr-FR" dirty="0" smtClean="0"/>
              <a:t>15h00-15h30 </a:t>
            </a:r>
            <a:r>
              <a:rPr lang="fr-FR" b="1" dirty="0" smtClean="0"/>
              <a:t>Pr. Christophe DAGOT</a:t>
            </a:r>
            <a:r>
              <a:rPr lang="fr-FR" dirty="0" smtClean="0"/>
              <a:t>, </a:t>
            </a:r>
            <a:r>
              <a:rPr lang="fr-FR" i="1" dirty="0" smtClean="0"/>
              <a:t>Relation entre l’éco-</a:t>
            </a:r>
            <a:r>
              <a:rPr lang="fr-FR" i="1" dirty="0" err="1" smtClean="0"/>
              <a:t>exposome</a:t>
            </a:r>
            <a:r>
              <a:rPr lang="fr-FR" i="1" dirty="0" smtClean="0"/>
              <a:t> environnemental et la résistance aux antibactériens.</a:t>
            </a:r>
          </a:p>
          <a:p>
            <a:r>
              <a:rPr lang="fr-FR" i="1" dirty="0" smtClean="0"/>
              <a:t>15h30-16h Pause</a:t>
            </a:r>
          </a:p>
          <a:p>
            <a:r>
              <a:rPr lang="fr-FR" dirty="0" smtClean="0"/>
              <a:t>16h00-16h30 </a:t>
            </a:r>
            <a:r>
              <a:rPr lang="fr-FR" b="1" dirty="0" smtClean="0"/>
              <a:t>Dr. Céline PELOSI</a:t>
            </a:r>
            <a:r>
              <a:rPr lang="fr-FR" dirty="0" smtClean="0"/>
              <a:t>, </a:t>
            </a:r>
            <a:r>
              <a:rPr lang="fr-FR" i="1" dirty="0" smtClean="0"/>
              <a:t>De l’exposition aux effets </a:t>
            </a:r>
            <a:r>
              <a:rPr lang="fr-FR" i="1" dirty="0" err="1" smtClean="0"/>
              <a:t>écotoxicologiques</a:t>
            </a:r>
            <a:r>
              <a:rPr lang="fr-FR" i="1" dirty="0" smtClean="0"/>
              <a:t> : les vers de terre, poids lourds du sol, face aux pesticide</a:t>
            </a:r>
          </a:p>
          <a:p>
            <a:r>
              <a:rPr lang="fr-FR" dirty="0" smtClean="0"/>
              <a:t>16h30-17h00 </a:t>
            </a:r>
            <a:r>
              <a:rPr lang="fr-FR" b="1" dirty="0" smtClean="0"/>
              <a:t>Dr. Jean-François BRIAND</a:t>
            </a:r>
            <a:r>
              <a:rPr lang="fr-FR" dirty="0" smtClean="0"/>
              <a:t>, </a:t>
            </a:r>
            <a:r>
              <a:rPr lang="fr-FR" i="1" dirty="0" smtClean="0"/>
              <a:t>Sélection de la communauté bactérienne épiphyte de la </a:t>
            </a:r>
            <a:r>
              <a:rPr lang="fr-FR" i="1" dirty="0" err="1" smtClean="0"/>
              <a:t>Dictyotaceae</a:t>
            </a:r>
            <a:r>
              <a:rPr lang="fr-FR" i="1" dirty="0" smtClean="0"/>
              <a:t> </a:t>
            </a:r>
            <a:r>
              <a:rPr lang="fr-FR" dirty="0" err="1" smtClean="0"/>
              <a:t>Taonia</a:t>
            </a:r>
            <a:r>
              <a:rPr lang="fr-FR" dirty="0" smtClean="0"/>
              <a:t> </a:t>
            </a:r>
            <a:r>
              <a:rPr lang="fr-FR" dirty="0" err="1" smtClean="0"/>
              <a:t>atomaria</a:t>
            </a:r>
            <a:r>
              <a:rPr lang="fr-FR" dirty="0" smtClean="0"/>
              <a:t> </a:t>
            </a:r>
            <a:r>
              <a:rPr lang="fr-FR" i="1" dirty="0" smtClean="0"/>
              <a:t>: effets de l'environnement côtier méditerranéen et du </a:t>
            </a:r>
            <a:r>
              <a:rPr lang="fr-FR" i="1" dirty="0" err="1" smtClean="0"/>
              <a:t>métabolome</a:t>
            </a:r>
            <a:r>
              <a:rPr lang="fr-FR" i="1" dirty="0" smtClean="0"/>
              <a:t> de surface.</a:t>
            </a:r>
          </a:p>
          <a:p>
            <a:r>
              <a:rPr lang="fr-FR" dirty="0" smtClean="0"/>
              <a:t>17h00-17h30 Conclusion-Discussions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55177" y="39971"/>
            <a:ext cx="1674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Programme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96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4" y="1281112"/>
            <a:ext cx="4786901" cy="4643295"/>
          </a:xfrm>
        </p:spPr>
      </p:pic>
      <p:sp>
        <p:nvSpPr>
          <p:cNvPr id="5" name="ZoneTexte 4"/>
          <p:cNvSpPr txBox="1"/>
          <p:nvPr/>
        </p:nvSpPr>
        <p:spPr>
          <a:xfrm>
            <a:off x="1854925" y="6409508"/>
            <a:ext cx="506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Gao, P. </a:t>
            </a:r>
            <a:r>
              <a:rPr lang="fr-FR" i="1" dirty="0"/>
              <a:t>Environ. </a:t>
            </a:r>
            <a:r>
              <a:rPr lang="fr-FR" i="1" dirty="0" err="1"/>
              <a:t>Sci</a:t>
            </a:r>
            <a:r>
              <a:rPr lang="fr-FR" i="1" dirty="0"/>
              <a:t>. </a:t>
            </a:r>
            <a:r>
              <a:rPr lang="fr-FR" i="1" dirty="0" err="1"/>
              <a:t>Technol</a:t>
            </a:r>
            <a:r>
              <a:rPr lang="fr-FR" i="1" dirty="0"/>
              <a:t>.</a:t>
            </a:r>
            <a:r>
              <a:rPr lang="fr-FR" dirty="0"/>
              <a:t> 2021, 55, 5, 2790–2799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25" y="1281112"/>
            <a:ext cx="6410462" cy="4718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900" y="133350"/>
            <a:ext cx="981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Concepts-Enjeux-Perspectives : </a:t>
            </a:r>
            <a:r>
              <a:rPr lang="fr-FR" sz="2400" dirty="0" err="1" smtClean="0"/>
              <a:t>Exposome</a:t>
            </a:r>
            <a:r>
              <a:rPr lang="fr-FR" sz="2400" dirty="0" smtClean="0"/>
              <a:t>, Eco-</a:t>
            </a:r>
            <a:r>
              <a:rPr lang="fr-FR" sz="2400" dirty="0" err="1" smtClean="0"/>
              <a:t>exposome</a:t>
            </a:r>
            <a:r>
              <a:rPr lang="fr-FR" sz="2400" dirty="0" smtClean="0"/>
              <a:t>, </a:t>
            </a:r>
          </a:p>
          <a:p>
            <a:r>
              <a:rPr lang="fr-FR" sz="2400" dirty="0" smtClean="0"/>
              <a:t>Meta-</a:t>
            </a:r>
            <a:r>
              <a:rPr lang="fr-FR" sz="2400" dirty="0" err="1" smtClean="0"/>
              <a:t>exposome</a:t>
            </a:r>
            <a:r>
              <a:rPr lang="fr-FR" sz="2400" dirty="0" smtClean="0"/>
              <a:t>, Toxicologie, Eco-toxicologie, Une seule santé…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802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276350"/>
            <a:ext cx="7002070" cy="4905375"/>
          </a:xfrm>
        </p:spPr>
      </p:pic>
      <p:sp>
        <p:nvSpPr>
          <p:cNvPr id="5" name="ZoneTexte 4"/>
          <p:cNvSpPr txBox="1"/>
          <p:nvPr/>
        </p:nvSpPr>
        <p:spPr>
          <a:xfrm>
            <a:off x="1724025" y="133350"/>
            <a:ext cx="881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Approches </a:t>
            </a:r>
            <a:r>
              <a:rPr lang="fr-FR" sz="2400" dirty="0" err="1" smtClean="0"/>
              <a:t>omiques</a:t>
            </a:r>
            <a:r>
              <a:rPr lang="fr-FR" sz="2400" dirty="0" smtClean="0"/>
              <a:t> intégratives, Traitements de données,</a:t>
            </a:r>
          </a:p>
          <a:p>
            <a:r>
              <a:rPr lang="fr-FR" sz="2400" dirty="0" smtClean="0"/>
              <a:t>Bases de données, …</a:t>
            </a:r>
            <a:endParaRPr lang="fr-FR" sz="2400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3" y="1276350"/>
            <a:ext cx="4762500" cy="2364581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3" y="3729037"/>
            <a:ext cx="4762500" cy="24526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54925" y="6409508"/>
            <a:ext cx="506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Gao, P. </a:t>
            </a:r>
            <a:r>
              <a:rPr lang="fr-FR" i="1" dirty="0"/>
              <a:t>Environ. </a:t>
            </a:r>
            <a:r>
              <a:rPr lang="fr-FR" i="1" dirty="0" err="1"/>
              <a:t>Sci</a:t>
            </a:r>
            <a:r>
              <a:rPr lang="fr-FR" i="1" dirty="0"/>
              <a:t>. </a:t>
            </a:r>
            <a:r>
              <a:rPr lang="fr-FR" i="1" dirty="0" err="1"/>
              <a:t>Technol</a:t>
            </a:r>
            <a:r>
              <a:rPr lang="fr-FR" i="1" dirty="0"/>
              <a:t>.</a:t>
            </a:r>
            <a:r>
              <a:rPr lang="fr-FR" dirty="0"/>
              <a:t> 2021, 55, 5, 2790–2799</a:t>
            </a:r>
          </a:p>
        </p:txBody>
      </p:sp>
    </p:spTree>
    <p:extLst>
      <p:ext uri="{BB962C8B-B14F-4D97-AF65-F5344CB8AC3E}">
        <p14:creationId xmlns:p14="http://schemas.microsoft.com/office/powerpoint/2010/main" val="229198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277" y="3434043"/>
            <a:ext cx="9404723" cy="1400530"/>
          </a:xfrm>
        </p:spPr>
        <p:txBody>
          <a:bodyPr/>
          <a:lstStyle/>
          <a:p>
            <a:r>
              <a:rPr lang="fr-FR" dirty="0" smtClean="0"/>
              <a:t>Bonnes conférences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17" y="243077"/>
            <a:ext cx="4400508" cy="15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343" y="778635"/>
            <a:ext cx="11843657" cy="594795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10h00-10h20 Accueil café</a:t>
            </a:r>
          </a:p>
          <a:p>
            <a:r>
              <a:rPr lang="fr-FR" dirty="0" smtClean="0"/>
              <a:t>10h20-10h30 Introduction</a:t>
            </a:r>
          </a:p>
          <a:p>
            <a:r>
              <a:rPr lang="fr-FR" dirty="0" smtClean="0"/>
              <a:t>10h30-11h25 </a:t>
            </a:r>
            <a:r>
              <a:rPr lang="fr-FR" b="1" dirty="0" smtClean="0"/>
              <a:t>Dr Robert BAROUKI</a:t>
            </a:r>
            <a:r>
              <a:rPr lang="fr-FR" dirty="0" smtClean="0"/>
              <a:t>, </a:t>
            </a:r>
            <a:r>
              <a:rPr lang="fr-FR" i="1" dirty="0" smtClean="0"/>
              <a:t>L’éco-</a:t>
            </a:r>
            <a:r>
              <a:rPr lang="fr-FR" i="1" dirty="0" err="1" smtClean="0"/>
              <a:t>exposome</a:t>
            </a:r>
            <a:r>
              <a:rPr lang="fr-FR" i="1" dirty="0" smtClean="0"/>
              <a:t>: répondre aux défis environnementaux par la recherche.</a:t>
            </a:r>
          </a:p>
          <a:p>
            <a:r>
              <a:rPr lang="fr-FR" dirty="0" smtClean="0"/>
              <a:t>11h25-12h20 </a:t>
            </a:r>
            <a:r>
              <a:rPr lang="fr-FR" b="1" dirty="0" smtClean="0"/>
              <a:t>Dr. Charline WAREMBOURG</a:t>
            </a:r>
            <a:r>
              <a:rPr lang="fr-FR" dirty="0" smtClean="0"/>
              <a:t>, </a:t>
            </a:r>
            <a:r>
              <a:rPr lang="fr-FR" i="1" dirty="0" smtClean="0"/>
              <a:t>Approche </a:t>
            </a:r>
            <a:r>
              <a:rPr lang="fr-FR" i="1" dirty="0" err="1" smtClean="0"/>
              <a:t>Exposome</a:t>
            </a:r>
            <a:r>
              <a:rPr lang="fr-FR" i="1" dirty="0" smtClean="0"/>
              <a:t> en épidémiologie :exemple d'application à partir de cohortes mères-enfants.</a:t>
            </a:r>
          </a:p>
          <a:p>
            <a:r>
              <a:rPr lang="fr-FR" dirty="0" smtClean="0"/>
              <a:t>12h20-12h50 </a:t>
            </a:r>
            <a:r>
              <a:rPr lang="fr-FR" b="1" dirty="0" smtClean="0"/>
              <a:t>Dr. Erwan ENGEL</a:t>
            </a:r>
            <a:r>
              <a:rPr lang="fr-FR" dirty="0" smtClean="0"/>
              <a:t>, </a:t>
            </a:r>
            <a:r>
              <a:rPr lang="fr-FR" i="1" dirty="0" smtClean="0"/>
              <a:t>De nouvelles approches analytiques pour surveiller l’exposition aux contaminants chimiques connus et inconnus.</a:t>
            </a:r>
          </a:p>
          <a:p>
            <a:r>
              <a:rPr lang="fr-FR" i="1" dirty="0" smtClean="0"/>
              <a:t>12h50-13h20 </a:t>
            </a:r>
            <a:r>
              <a:rPr lang="fr-FR" b="1" dirty="0" smtClean="0"/>
              <a:t>Dr. Laurent DEBRAUWER</a:t>
            </a:r>
            <a:r>
              <a:rPr lang="fr-FR" dirty="0" smtClean="0"/>
              <a:t>, </a:t>
            </a:r>
            <a:r>
              <a:rPr lang="fr-FR" i="1" dirty="0" smtClean="0"/>
              <a:t>Bases de données pour la caractérisation de l’</a:t>
            </a:r>
            <a:r>
              <a:rPr lang="fr-FR" i="1" dirty="0" err="1" smtClean="0"/>
              <a:t>exposome</a:t>
            </a:r>
            <a:r>
              <a:rPr lang="fr-FR" i="1" dirty="0" smtClean="0"/>
              <a:t> chimique : jusqu’où peut-on aller pour l’annotation et l’identification des contaminants chimiques.</a:t>
            </a:r>
          </a:p>
          <a:p>
            <a:r>
              <a:rPr lang="fr-FR" i="1" dirty="0" smtClean="0"/>
              <a:t>13h20-14h30 Déjeuner</a:t>
            </a:r>
          </a:p>
          <a:p>
            <a:r>
              <a:rPr lang="fr-FR" dirty="0" smtClean="0"/>
              <a:t>14h30-15h00 </a:t>
            </a:r>
            <a:r>
              <a:rPr lang="fr-FR" b="1" dirty="0" smtClean="0"/>
              <a:t>Pr. </a:t>
            </a:r>
            <a:r>
              <a:rPr lang="fr-FR" b="1" dirty="0" err="1" smtClean="0"/>
              <a:t>Eléna</a:t>
            </a:r>
            <a:r>
              <a:rPr lang="fr-FR" b="1" dirty="0" smtClean="0"/>
              <a:t> GOMEZ</a:t>
            </a:r>
            <a:r>
              <a:rPr lang="fr-FR" dirty="0" smtClean="0"/>
              <a:t>, </a:t>
            </a:r>
            <a:r>
              <a:rPr lang="fr-FR" i="1" dirty="0" smtClean="0"/>
              <a:t>Eco-</a:t>
            </a:r>
            <a:r>
              <a:rPr lang="fr-FR" i="1" dirty="0" err="1" smtClean="0"/>
              <a:t>exposome</a:t>
            </a:r>
            <a:r>
              <a:rPr lang="fr-FR" i="1" dirty="0" smtClean="0"/>
              <a:t> aquatique : les questions et leur intégration, un défi à relever.</a:t>
            </a:r>
          </a:p>
          <a:p>
            <a:r>
              <a:rPr lang="fr-FR" dirty="0" smtClean="0"/>
              <a:t>15h00-15h30 </a:t>
            </a:r>
            <a:r>
              <a:rPr lang="fr-FR" b="1" dirty="0" smtClean="0"/>
              <a:t>Pr. Christophe DAGOT</a:t>
            </a:r>
            <a:r>
              <a:rPr lang="fr-FR" dirty="0" smtClean="0"/>
              <a:t>, </a:t>
            </a:r>
            <a:r>
              <a:rPr lang="fr-FR" i="1" dirty="0" smtClean="0"/>
              <a:t>Relation entre l’éco-</a:t>
            </a:r>
            <a:r>
              <a:rPr lang="fr-FR" i="1" dirty="0" err="1" smtClean="0"/>
              <a:t>exposome</a:t>
            </a:r>
            <a:r>
              <a:rPr lang="fr-FR" i="1" dirty="0" smtClean="0"/>
              <a:t> environnemental et la résistance aux antibactériens.</a:t>
            </a:r>
          </a:p>
          <a:p>
            <a:r>
              <a:rPr lang="fr-FR" i="1" dirty="0" smtClean="0"/>
              <a:t>15h30-16h Pause</a:t>
            </a:r>
          </a:p>
          <a:p>
            <a:r>
              <a:rPr lang="fr-FR" dirty="0" smtClean="0"/>
              <a:t>16h00-16h30 </a:t>
            </a:r>
            <a:r>
              <a:rPr lang="fr-FR" b="1" dirty="0" smtClean="0"/>
              <a:t>Dr. Céline PELOSI</a:t>
            </a:r>
            <a:r>
              <a:rPr lang="fr-FR" dirty="0" smtClean="0"/>
              <a:t>, </a:t>
            </a:r>
            <a:r>
              <a:rPr lang="fr-FR" i="1" dirty="0" smtClean="0"/>
              <a:t>De l’exposition aux effets </a:t>
            </a:r>
            <a:r>
              <a:rPr lang="fr-FR" i="1" dirty="0" err="1" smtClean="0"/>
              <a:t>écotoxicologiques</a:t>
            </a:r>
            <a:r>
              <a:rPr lang="fr-FR" i="1" dirty="0" smtClean="0"/>
              <a:t> : les vers de terre, poids lourds du sol, face aux pesticide</a:t>
            </a:r>
          </a:p>
          <a:p>
            <a:r>
              <a:rPr lang="fr-FR" dirty="0" smtClean="0"/>
              <a:t>16h30-17h00 </a:t>
            </a:r>
            <a:r>
              <a:rPr lang="fr-FR" b="1" dirty="0" smtClean="0"/>
              <a:t>Dr. Jean-François BRIAND</a:t>
            </a:r>
            <a:r>
              <a:rPr lang="fr-FR" dirty="0" smtClean="0"/>
              <a:t>, </a:t>
            </a:r>
            <a:r>
              <a:rPr lang="fr-FR" i="1" dirty="0" smtClean="0"/>
              <a:t>Sélection de la communauté bactérienne épiphyte de la </a:t>
            </a:r>
            <a:r>
              <a:rPr lang="fr-FR" i="1" dirty="0" err="1" smtClean="0"/>
              <a:t>Dictyotaceae</a:t>
            </a:r>
            <a:r>
              <a:rPr lang="fr-FR" i="1" dirty="0" smtClean="0"/>
              <a:t> </a:t>
            </a:r>
            <a:r>
              <a:rPr lang="fr-FR" dirty="0" err="1" smtClean="0"/>
              <a:t>Taonia</a:t>
            </a:r>
            <a:r>
              <a:rPr lang="fr-FR" dirty="0" smtClean="0"/>
              <a:t> </a:t>
            </a:r>
            <a:r>
              <a:rPr lang="fr-FR" dirty="0" err="1" smtClean="0"/>
              <a:t>atomaria</a:t>
            </a:r>
            <a:r>
              <a:rPr lang="fr-FR" dirty="0" smtClean="0"/>
              <a:t> </a:t>
            </a:r>
            <a:r>
              <a:rPr lang="fr-FR" i="1" dirty="0" smtClean="0"/>
              <a:t>: effets de l'environnement côtier méditerranéen et du </a:t>
            </a:r>
            <a:r>
              <a:rPr lang="fr-FR" i="1" dirty="0" err="1" smtClean="0"/>
              <a:t>métabolome</a:t>
            </a:r>
            <a:r>
              <a:rPr lang="fr-FR" i="1" dirty="0" smtClean="0"/>
              <a:t> de surface.</a:t>
            </a:r>
          </a:p>
          <a:p>
            <a:r>
              <a:rPr lang="fr-FR" dirty="0" smtClean="0"/>
              <a:t>17h00-17h30 Conclusion-Discussions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55177" y="39971"/>
            <a:ext cx="1674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Programme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388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492</Words>
  <Application>Microsoft Office PowerPoint</Application>
  <PresentationFormat>Grand écran</PresentationFormat>
  <Paragraphs>51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Bonnes conférences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PEYRET</dc:creator>
  <cp:lastModifiedBy>Pierre PEYRET</cp:lastModifiedBy>
  <cp:revision>18</cp:revision>
  <dcterms:created xsi:type="dcterms:W3CDTF">2022-11-14T03:52:46Z</dcterms:created>
  <dcterms:modified xsi:type="dcterms:W3CDTF">2022-11-14T06:53:14Z</dcterms:modified>
</cp:coreProperties>
</file>