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849" r:id="rId2"/>
    <p:sldId id="664" r:id="rId3"/>
    <p:sldId id="257" r:id="rId4"/>
    <p:sldId id="859" r:id="rId5"/>
    <p:sldId id="669" r:id="rId6"/>
    <p:sldId id="670" r:id="rId7"/>
    <p:sldId id="843" r:id="rId8"/>
    <p:sldId id="283" r:id="rId9"/>
    <p:sldId id="860" r:id="rId10"/>
    <p:sldId id="861" r:id="rId11"/>
    <p:sldId id="862" r:id="rId12"/>
    <p:sldId id="277" r:id="rId13"/>
    <p:sldId id="850" r:id="rId14"/>
    <p:sldId id="851" r:id="rId15"/>
    <p:sldId id="738" r:id="rId16"/>
    <p:sldId id="852" r:id="rId17"/>
    <p:sldId id="853" r:id="rId18"/>
    <p:sldId id="284" r:id="rId19"/>
    <p:sldId id="838" r:id="rId20"/>
    <p:sldId id="854" r:id="rId21"/>
    <p:sldId id="285" r:id="rId22"/>
    <p:sldId id="258" r:id="rId23"/>
    <p:sldId id="863" r:id="rId24"/>
    <p:sldId id="770" r:id="rId25"/>
    <p:sldId id="309" r:id="rId26"/>
    <p:sldId id="562" r:id="rId27"/>
    <p:sldId id="563" r:id="rId28"/>
    <p:sldId id="774" r:id="rId29"/>
    <p:sldId id="855" r:id="rId30"/>
    <p:sldId id="355" r:id="rId31"/>
    <p:sldId id="671" r:id="rId32"/>
    <p:sldId id="479" r:id="rId33"/>
    <p:sldId id="435" r:id="rId34"/>
    <p:sldId id="430" r:id="rId35"/>
    <p:sldId id="841" r:id="rId36"/>
    <p:sldId id="766" r:id="rId37"/>
    <p:sldId id="864" r:id="rId38"/>
    <p:sldId id="796" r:id="rId39"/>
    <p:sldId id="760" r:id="rId40"/>
    <p:sldId id="868" r:id="rId41"/>
    <p:sldId id="865" r:id="rId42"/>
    <p:sldId id="866" r:id="rId43"/>
    <p:sldId id="846" r:id="rId44"/>
    <p:sldId id="858" r:id="rId45"/>
    <p:sldId id="857" r:id="rId46"/>
    <p:sldId id="867" r:id="rId47"/>
    <p:sldId id="272" r:id="rId48"/>
    <p:sldId id="273" r:id="rId49"/>
    <p:sldId id="274" r:id="rId50"/>
    <p:sldId id="259" r:id="rId51"/>
    <p:sldId id="661" r:id="rId5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66"/>
    <p:restoredTop sz="80334"/>
  </p:normalViewPr>
  <p:slideViewPr>
    <p:cSldViewPr snapToGrid="0" snapToObjects="1">
      <p:cViewPr>
        <p:scale>
          <a:sx n="78" d="100"/>
          <a:sy n="78" d="100"/>
        </p:scale>
        <p:origin x="78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Elena\Documents\Marie-Curie\resistome\resistome_urban_hospital_riverbiofilms_EB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Elena\Documents\Marie-Curie\resistome\resistome_urban_hospital_riverbiofilms_EB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Elena\Documents\Marie-Curie\writing\familylevel_relabundance_Idaho_EB_20112019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resistome WW biofilms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'ARG classes urban hospital'!$B$22</c:f>
              <c:strCache>
                <c:ptCount val="1"/>
                <c:pt idx="0">
                  <c:v>Chloramphenicols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'ARG classes urban hospital'!$A$23:$A$30</c:f>
              <c:strCache>
                <c:ptCount val="8"/>
                <c:pt idx="0">
                  <c:v>hospital WW biofilm</c:v>
                </c:pt>
                <c:pt idx="1">
                  <c:v>hospital WW biofilm + Ab</c:v>
                </c:pt>
                <c:pt idx="2">
                  <c:v>hospital WW biofilm in situ </c:v>
                </c:pt>
                <c:pt idx="3">
                  <c:v>hospital WW</c:v>
                </c:pt>
                <c:pt idx="4">
                  <c:v>urban WW biofilm </c:v>
                </c:pt>
                <c:pt idx="5">
                  <c:v>urban WW biofilm + Ab</c:v>
                </c:pt>
                <c:pt idx="6">
                  <c:v>urbanWW biofilms in situ </c:v>
                </c:pt>
                <c:pt idx="7">
                  <c:v>urban WW</c:v>
                </c:pt>
              </c:strCache>
            </c:strRef>
          </c:cat>
          <c:val>
            <c:numRef>
              <c:f>'ARG classes urban hospital'!$B$23:$B$30</c:f>
              <c:numCache>
                <c:formatCode>General</c:formatCode>
                <c:ptCount val="8"/>
                <c:pt idx="0">
                  <c:v>8.114765168942055E-2</c:v>
                </c:pt>
                <c:pt idx="1">
                  <c:v>9.3505523254243023E-2</c:v>
                </c:pt>
                <c:pt idx="2">
                  <c:v>0.400634038892279</c:v>
                </c:pt>
                <c:pt idx="3">
                  <c:v>6.5831133924079341E-2</c:v>
                </c:pt>
                <c:pt idx="4">
                  <c:v>8.1059102030279113E-3</c:v>
                </c:pt>
                <c:pt idx="5">
                  <c:v>7.4603145836208504E-3</c:v>
                </c:pt>
                <c:pt idx="6">
                  <c:v>2.5168482363123048E-2</c:v>
                </c:pt>
                <c:pt idx="7">
                  <c:v>1.2931349742194287E-2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73-4275-BA03-711FD318EDA5}"/>
            </c:ext>
          </c:extLst>
        </c:ser>
        <c:ser>
          <c:idx val="1"/>
          <c:order val="1"/>
          <c:tx>
            <c:strRef>
              <c:f>'ARG classes urban hospital'!$C$22</c:f>
              <c:strCache>
                <c:ptCount val="1"/>
                <c:pt idx="0">
                  <c:v>aminoglycosides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'ARG classes urban hospital'!$A$23:$A$30</c:f>
              <c:strCache>
                <c:ptCount val="8"/>
                <c:pt idx="0">
                  <c:v>hospital WW biofilm</c:v>
                </c:pt>
                <c:pt idx="1">
                  <c:v>hospital WW biofilm + Ab</c:v>
                </c:pt>
                <c:pt idx="2">
                  <c:v>hospital WW biofilm in situ </c:v>
                </c:pt>
                <c:pt idx="3">
                  <c:v>hospital WW</c:v>
                </c:pt>
                <c:pt idx="4">
                  <c:v>urban WW biofilm </c:v>
                </c:pt>
                <c:pt idx="5">
                  <c:v>urban WW biofilm + Ab</c:v>
                </c:pt>
                <c:pt idx="6">
                  <c:v>urbanWW biofilms in situ </c:v>
                </c:pt>
                <c:pt idx="7">
                  <c:v>urban WW</c:v>
                </c:pt>
              </c:strCache>
            </c:strRef>
          </c:cat>
          <c:val>
            <c:numRef>
              <c:f>'ARG classes urban hospital'!$C$23:$C$30</c:f>
              <c:numCache>
                <c:formatCode>General</c:formatCode>
                <c:ptCount val="8"/>
                <c:pt idx="0">
                  <c:v>1.0752138028242513</c:v>
                </c:pt>
                <c:pt idx="1">
                  <c:v>1.3049855507264088</c:v>
                </c:pt>
                <c:pt idx="2">
                  <c:v>2.3959191968515796</c:v>
                </c:pt>
                <c:pt idx="3">
                  <c:v>0.60245864735574584</c:v>
                </c:pt>
                <c:pt idx="4">
                  <c:v>0.13417008707920203</c:v>
                </c:pt>
                <c:pt idx="5">
                  <c:v>0.14256446487237889</c:v>
                </c:pt>
                <c:pt idx="6">
                  <c:v>0.25839024651090081</c:v>
                </c:pt>
                <c:pt idx="7">
                  <c:v>0.22092354262611352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73-4275-BA03-711FD318EDA5}"/>
            </c:ext>
          </c:extLst>
        </c:ser>
        <c:ser>
          <c:idx val="2"/>
          <c:order val="2"/>
          <c:tx>
            <c:strRef>
              <c:f>'ARG classes urban hospital'!$D$22</c:f>
              <c:strCache>
                <c:ptCount val="1"/>
                <c:pt idx="0">
                  <c:v>bacitracin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'ARG classes urban hospital'!$A$23:$A$30</c:f>
              <c:strCache>
                <c:ptCount val="8"/>
                <c:pt idx="0">
                  <c:v>hospital WW biofilm</c:v>
                </c:pt>
                <c:pt idx="1">
                  <c:v>hospital WW biofilm + Ab</c:v>
                </c:pt>
                <c:pt idx="2">
                  <c:v>hospital WW biofilm in situ </c:v>
                </c:pt>
                <c:pt idx="3">
                  <c:v>hospital WW</c:v>
                </c:pt>
                <c:pt idx="4">
                  <c:v>urban WW biofilm </c:v>
                </c:pt>
                <c:pt idx="5">
                  <c:v>urban WW biofilm + Ab</c:v>
                </c:pt>
                <c:pt idx="6">
                  <c:v>urbanWW biofilms in situ </c:v>
                </c:pt>
                <c:pt idx="7">
                  <c:v>urban WW</c:v>
                </c:pt>
              </c:strCache>
            </c:strRef>
          </c:cat>
          <c:val>
            <c:numRef>
              <c:f>'ARG classes urban hospital'!$D$23:$D$30</c:f>
              <c:numCache>
                <c:formatCode>General</c:formatCode>
                <c:ptCount val="8"/>
                <c:pt idx="0">
                  <c:v>5.7112728300069874E-5</c:v>
                </c:pt>
                <c:pt idx="1">
                  <c:v>6.3839384478362189E-5</c:v>
                </c:pt>
                <c:pt idx="2">
                  <c:v>8.8004000279798722E-4</c:v>
                </c:pt>
                <c:pt idx="3">
                  <c:v>3.8698894853973847E-3</c:v>
                </c:pt>
                <c:pt idx="4">
                  <c:v>3.8139980112097366E-5</c:v>
                </c:pt>
                <c:pt idx="5">
                  <c:v>3.9039062625665508E-5</c:v>
                </c:pt>
                <c:pt idx="6">
                  <c:v>4.4553831159263059E-4</c:v>
                </c:pt>
                <c:pt idx="7">
                  <c:v>1.0346083062715153E-2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D73-4275-BA03-711FD318EDA5}"/>
            </c:ext>
          </c:extLst>
        </c:ser>
        <c:ser>
          <c:idx val="3"/>
          <c:order val="3"/>
          <c:tx>
            <c:strRef>
              <c:f>'ARG classes urban hospital'!$E$22</c:f>
              <c:strCache>
                <c:ptCount val="1"/>
                <c:pt idx="0">
                  <c:v>beta-lactams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'ARG classes urban hospital'!$A$23:$A$30</c:f>
              <c:strCache>
                <c:ptCount val="8"/>
                <c:pt idx="0">
                  <c:v>hospital WW biofilm</c:v>
                </c:pt>
                <c:pt idx="1">
                  <c:v>hospital WW biofilm + Ab</c:v>
                </c:pt>
                <c:pt idx="2">
                  <c:v>hospital WW biofilm in situ </c:v>
                </c:pt>
                <c:pt idx="3">
                  <c:v>hospital WW</c:v>
                </c:pt>
                <c:pt idx="4">
                  <c:v>urban WW biofilm </c:v>
                </c:pt>
                <c:pt idx="5">
                  <c:v>urban WW biofilm + Ab</c:v>
                </c:pt>
                <c:pt idx="6">
                  <c:v>urbanWW biofilms in situ </c:v>
                </c:pt>
                <c:pt idx="7">
                  <c:v>urban WW</c:v>
                </c:pt>
              </c:strCache>
            </c:strRef>
          </c:cat>
          <c:val>
            <c:numRef>
              <c:f>'ARG classes urban hospital'!$E$23:$E$30</c:f>
              <c:numCache>
                <c:formatCode>General</c:formatCode>
                <c:ptCount val="8"/>
                <c:pt idx="0">
                  <c:v>0.10826672178400756</c:v>
                </c:pt>
                <c:pt idx="1">
                  <c:v>0.11048499935429884</c:v>
                </c:pt>
                <c:pt idx="2">
                  <c:v>1.5978499687293197</c:v>
                </c:pt>
                <c:pt idx="3">
                  <c:v>0.10462711452095608</c:v>
                </c:pt>
                <c:pt idx="4">
                  <c:v>1.4079310787377151E-2</c:v>
                </c:pt>
                <c:pt idx="5">
                  <c:v>1.5703882059767575E-2</c:v>
                </c:pt>
                <c:pt idx="6">
                  <c:v>3.3494558007849062E-2</c:v>
                </c:pt>
                <c:pt idx="7">
                  <c:v>9.6866227980645897E-2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D73-4275-BA03-711FD318EDA5}"/>
            </c:ext>
          </c:extLst>
        </c:ser>
        <c:ser>
          <c:idx val="4"/>
          <c:order val="4"/>
          <c:tx>
            <c:strRef>
              <c:f>'ARG classes urban hospital'!$F$22</c:f>
              <c:strCache>
                <c:ptCount val="1"/>
                <c:pt idx="0">
                  <c:v>macrolides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'ARG classes urban hospital'!$A$23:$A$30</c:f>
              <c:strCache>
                <c:ptCount val="8"/>
                <c:pt idx="0">
                  <c:v>hospital WW biofilm</c:v>
                </c:pt>
                <c:pt idx="1">
                  <c:v>hospital WW biofilm + Ab</c:v>
                </c:pt>
                <c:pt idx="2">
                  <c:v>hospital WW biofilm in situ </c:v>
                </c:pt>
                <c:pt idx="3">
                  <c:v>hospital WW</c:v>
                </c:pt>
                <c:pt idx="4">
                  <c:v>urban WW biofilm </c:v>
                </c:pt>
                <c:pt idx="5">
                  <c:v>urban WW biofilm + Ab</c:v>
                </c:pt>
                <c:pt idx="6">
                  <c:v>urbanWW biofilms in situ </c:v>
                </c:pt>
                <c:pt idx="7">
                  <c:v>urban WW</c:v>
                </c:pt>
              </c:strCache>
            </c:strRef>
          </c:cat>
          <c:val>
            <c:numRef>
              <c:f>'ARG classes urban hospital'!$F$23:$F$30</c:f>
              <c:numCache>
                <c:formatCode>General</c:formatCode>
                <c:ptCount val="8"/>
                <c:pt idx="0">
                  <c:v>2.9762839069278702E-3</c:v>
                </c:pt>
                <c:pt idx="1">
                  <c:v>4.1958461600591964E-3</c:v>
                </c:pt>
                <c:pt idx="2">
                  <c:v>3.2089149618813373E-2</c:v>
                </c:pt>
                <c:pt idx="3">
                  <c:v>0.14217676493653419</c:v>
                </c:pt>
                <c:pt idx="4">
                  <c:v>2.3899795234043918E-2</c:v>
                </c:pt>
                <c:pt idx="5">
                  <c:v>2.8774831233280569E-2</c:v>
                </c:pt>
                <c:pt idx="6">
                  <c:v>0.57659709737361997</c:v>
                </c:pt>
                <c:pt idx="7">
                  <c:v>0.5133400202305104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D73-4275-BA03-711FD318EDA5}"/>
            </c:ext>
          </c:extLst>
        </c:ser>
        <c:ser>
          <c:idx val="5"/>
          <c:order val="5"/>
          <c:tx>
            <c:strRef>
              <c:f>'ARG classes urban hospital'!$G$22</c:f>
              <c:strCache>
                <c:ptCount val="1"/>
                <c:pt idx="0">
                  <c:v>quinolones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'ARG classes urban hospital'!$A$23:$A$30</c:f>
              <c:strCache>
                <c:ptCount val="8"/>
                <c:pt idx="0">
                  <c:v>hospital WW biofilm</c:v>
                </c:pt>
                <c:pt idx="1">
                  <c:v>hospital WW biofilm + Ab</c:v>
                </c:pt>
                <c:pt idx="2">
                  <c:v>hospital WW biofilm in situ </c:v>
                </c:pt>
                <c:pt idx="3">
                  <c:v>hospital WW</c:v>
                </c:pt>
                <c:pt idx="4">
                  <c:v>urban WW biofilm </c:v>
                </c:pt>
                <c:pt idx="5">
                  <c:v>urban WW biofilm + Ab</c:v>
                </c:pt>
                <c:pt idx="6">
                  <c:v>urbanWW biofilms in situ </c:v>
                </c:pt>
                <c:pt idx="7">
                  <c:v>urban WW</c:v>
                </c:pt>
              </c:strCache>
            </c:strRef>
          </c:cat>
          <c:val>
            <c:numRef>
              <c:f>'ARG classes urban hospital'!$G$23:$G$30</c:f>
              <c:numCache>
                <c:formatCode>General</c:formatCode>
                <c:ptCount val="8"/>
                <c:pt idx="0">
                  <c:v>3.517162719811967E-2</c:v>
                </c:pt>
                <c:pt idx="1">
                  <c:v>3.3517055187561616E-2</c:v>
                </c:pt>
                <c:pt idx="2">
                  <c:v>0.10217265583153626</c:v>
                </c:pt>
                <c:pt idx="3">
                  <c:v>4.8116422612487095E-2</c:v>
                </c:pt>
                <c:pt idx="4">
                  <c:v>2.8276071246614689E-3</c:v>
                </c:pt>
                <c:pt idx="5">
                  <c:v>2.8409144002371611E-3</c:v>
                </c:pt>
                <c:pt idx="6">
                  <c:v>3.2406415062662702E-2</c:v>
                </c:pt>
                <c:pt idx="7">
                  <c:v>1.1831411905518435E-2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D73-4275-BA03-711FD318EDA5}"/>
            </c:ext>
          </c:extLst>
        </c:ser>
        <c:ser>
          <c:idx val="6"/>
          <c:order val="6"/>
          <c:tx>
            <c:strRef>
              <c:f>'ARG classes urban hospital'!$H$22</c:f>
              <c:strCache>
                <c:ptCount val="1"/>
                <c:pt idx="0">
                  <c:v>heavy metals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'ARG classes urban hospital'!$A$23:$A$30</c:f>
              <c:strCache>
                <c:ptCount val="8"/>
                <c:pt idx="0">
                  <c:v>hospital WW biofilm</c:v>
                </c:pt>
                <c:pt idx="1">
                  <c:v>hospital WW biofilm + Ab</c:v>
                </c:pt>
                <c:pt idx="2">
                  <c:v>hospital WW biofilm in situ </c:v>
                </c:pt>
                <c:pt idx="3">
                  <c:v>hospital WW</c:v>
                </c:pt>
                <c:pt idx="4">
                  <c:v>urban WW biofilm </c:v>
                </c:pt>
                <c:pt idx="5">
                  <c:v>urban WW biofilm + Ab</c:v>
                </c:pt>
                <c:pt idx="6">
                  <c:v>urbanWW biofilms in situ </c:v>
                </c:pt>
                <c:pt idx="7">
                  <c:v>urban WW</c:v>
                </c:pt>
              </c:strCache>
            </c:strRef>
          </c:cat>
          <c:val>
            <c:numRef>
              <c:f>'ARG classes urban hospital'!$H$23:$H$30</c:f>
              <c:numCache>
                <c:formatCode>General</c:formatCode>
                <c:ptCount val="8"/>
                <c:pt idx="0">
                  <c:v>3.6250851692527083E-3</c:v>
                </c:pt>
                <c:pt idx="1">
                  <c:v>3.4442948891584865E-3</c:v>
                </c:pt>
                <c:pt idx="2">
                  <c:v>0.11700894526565382</c:v>
                </c:pt>
                <c:pt idx="3">
                  <c:v>1.1169832224637157E-2</c:v>
                </c:pt>
                <c:pt idx="4">
                  <c:v>1.5673215558351078E-3</c:v>
                </c:pt>
                <c:pt idx="5">
                  <c:v>1.3378120489757435E-3</c:v>
                </c:pt>
                <c:pt idx="6">
                  <c:v>7.3670257325695568E-4</c:v>
                </c:pt>
                <c:pt idx="7">
                  <c:v>4.7824163522473991E-3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D73-4275-BA03-711FD318EDA5}"/>
            </c:ext>
          </c:extLst>
        </c:ser>
        <c:ser>
          <c:idx val="7"/>
          <c:order val="7"/>
          <c:tx>
            <c:strRef>
              <c:f>'ARG classes urban hospital'!$I$22</c:f>
              <c:strCache>
                <c:ptCount val="1"/>
                <c:pt idx="0">
                  <c:v>QACs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'ARG classes urban hospital'!$A$23:$A$30</c:f>
              <c:strCache>
                <c:ptCount val="8"/>
                <c:pt idx="0">
                  <c:v>hospital WW biofilm</c:v>
                </c:pt>
                <c:pt idx="1">
                  <c:v>hospital WW biofilm + Ab</c:v>
                </c:pt>
                <c:pt idx="2">
                  <c:v>hospital WW biofilm in situ </c:v>
                </c:pt>
                <c:pt idx="3">
                  <c:v>hospital WW</c:v>
                </c:pt>
                <c:pt idx="4">
                  <c:v>urban WW biofilm </c:v>
                </c:pt>
                <c:pt idx="5">
                  <c:v>urban WW biofilm + Ab</c:v>
                </c:pt>
                <c:pt idx="6">
                  <c:v>urbanWW biofilms in situ </c:v>
                </c:pt>
                <c:pt idx="7">
                  <c:v>urban WW</c:v>
                </c:pt>
              </c:strCache>
            </c:strRef>
          </c:cat>
          <c:val>
            <c:numRef>
              <c:f>'ARG classes urban hospital'!$I$23:$I$30</c:f>
              <c:numCache>
                <c:formatCode>General</c:formatCode>
                <c:ptCount val="8"/>
                <c:pt idx="0">
                  <c:v>0.72390817862033796</c:v>
                </c:pt>
                <c:pt idx="1">
                  <c:v>0.86420710422930058</c:v>
                </c:pt>
                <c:pt idx="2">
                  <c:v>0.99825239950980071</c:v>
                </c:pt>
                <c:pt idx="3">
                  <c:v>0.26255596689654087</c:v>
                </c:pt>
                <c:pt idx="4">
                  <c:v>0.13846048447153975</c:v>
                </c:pt>
                <c:pt idx="5">
                  <c:v>0.14182045785283892</c:v>
                </c:pt>
                <c:pt idx="6">
                  <c:v>0.1417700636192884</c:v>
                </c:pt>
                <c:pt idx="7">
                  <c:v>3.6815556985756788E-2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D73-4275-BA03-711FD318EDA5}"/>
            </c:ext>
          </c:extLst>
        </c:ser>
        <c:ser>
          <c:idx val="8"/>
          <c:order val="8"/>
          <c:tx>
            <c:strRef>
              <c:f>'ARG classes urban hospital'!$J$22</c:f>
              <c:strCache>
                <c:ptCount val="1"/>
                <c:pt idx="0">
                  <c:v>vancomycin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'ARG classes urban hospital'!$A$23:$A$30</c:f>
              <c:strCache>
                <c:ptCount val="8"/>
                <c:pt idx="0">
                  <c:v>hospital WW biofilm</c:v>
                </c:pt>
                <c:pt idx="1">
                  <c:v>hospital WW biofilm + Ab</c:v>
                </c:pt>
                <c:pt idx="2">
                  <c:v>hospital WW biofilm in situ </c:v>
                </c:pt>
                <c:pt idx="3">
                  <c:v>hospital WW</c:v>
                </c:pt>
                <c:pt idx="4">
                  <c:v>urban WW biofilm </c:v>
                </c:pt>
                <c:pt idx="5">
                  <c:v>urban WW biofilm + Ab</c:v>
                </c:pt>
                <c:pt idx="6">
                  <c:v>urbanWW biofilms in situ </c:v>
                </c:pt>
                <c:pt idx="7">
                  <c:v>urban WW</c:v>
                </c:pt>
              </c:strCache>
            </c:strRef>
          </c:cat>
          <c:val>
            <c:numRef>
              <c:f>'ARG classes urban hospital'!$J$23:$J$30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1.9251773716844913E-4</c:v>
                </c:pt>
                <c:pt idx="3">
                  <c:v>2.7440548153171232E-4</c:v>
                </c:pt>
                <c:pt idx="4">
                  <c:v>5.0289857677136927E-4</c:v>
                </c:pt>
                <c:pt idx="5">
                  <c:v>5.5241954251466368E-4</c:v>
                </c:pt>
                <c:pt idx="6">
                  <c:v>2.0445587001037006E-5</c:v>
                </c:pt>
                <c:pt idx="7">
                  <c:v>1.8834951792990877E-4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D73-4275-BA03-711FD318EDA5}"/>
            </c:ext>
          </c:extLst>
        </c:ser>
        <c:ser>
          <c:idx val="9"/>
          <c:order val="9"/>
          <c:tx>
            <c:strRef>
              <c:f>'ARG classes urban hospital'!$K$22</c:f>
              <c:strCache>
                <c:ptCount val="1"/>
                <c:pt idx="0">
                  <c:v>tetracycline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'ARG classes urban hospital'!$A$23:$A$30</c:f>
              <c:strCache>
                <c:ptCount val="8"/>
                <c:pt idx="0">
                  <c:v>hospital WW biofilm</c:v>
                </c:pt>
                <c:pt idx="1">
                  <c:v>hospital WW biofilm + Ab</c:v>
                </c:pt>
                <c:pt idx="2">
                  <c:v>hospital WW biofilm in situ </c:v>
                </c:pt>
                <c:pt idx="3">
                  <c:v>hospital WW</c:v>
                </c:pt>
                <c:pt idx="4">
                  <c:v>urban WW biofilm </c:v>
                </c:pt>
                <c:pt idx="5">
                  <c:v>urban WW biofilm + Ab</c:v>
                </c:pt>
                <c:pt idx="6">
                  <c:v>urbanWW biofilms in situ </c:v>
                </c:pt>
                <c:pt idx="7">
                  <c:v>urban WW</c:v>
                </c:pt>
              </c:strCache>
            </c:strRef>
          </c:cat>
          <c:val>
            <c:numRef>
              <c:f>'ARG classes urban hospital'!$K$23:$K$30</c:f>
              <c:numCache>
                <c:formatCode>General</c:formatCode>
                <c:ptCount val="8"/>
                <c:pt idx="0">
                  <c:v>3.041760596275386E-3</c:v>
                </c:pt>
                <c:pt idx="1">
                  <c:v>3.2404736014171416E-3</c:v>
                </c:pt>
                <c:pt idx="2">
                  <c:v>4.213102525262611E-2</c:v>
                </c:pt>
                <c:pt idx="3">
                  <c:v>0.15002664676910349</c:v>
                </c:pt>
                <c:pt idx="4">
                  <c:v>8.2256421702976059E-3</c:v>
                </c:pt>
                <c:pt idx="5">
                  <c:v>1.0634864970522385E-2</c:v>
                </c:pt>
                <c:pt idx="6">
                  <c:v>0.11250905518237311</c:v>
                </c:pt>
                <c:pt idx="7">
                  <c:v>1.0052599426977156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D73-4275-BA03-711FD318EDA5}"/>
            </c:ext>
          </c:extLst>
        </c:ser>
        <c:ser>
          <c:idx val="10"/>
          <c:order val="10"/>
          <c:tx>
            <c:strRef>
              <c:f>'ARG classes urban hospital'!$L$22</c:f>
              <c:strCache>
                <c:ptCount val="1"/>
                <c:pt idx="0">
                  <c:v>arnA 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'ARG classes urban hospital'!$A$23:$A$30</c:f>
              <c:strCache>
                <c:ptCount val="8"/>
                <c:pt idx="0">
                  <c:v>hospital WW biofilm</c:v>
                </c:pt>
                <c:pt idx="1">
                  <c:v>hospital WW biofilm + Ab</c:v>
                </c:pt>
                <c:pt idx="2">
                  <c:v>hospital WW biofilm in situ </c:v>
                </c:pt>
                <c:pt idx="3">
                  <c:v>hospital WW</c:v>
                </c:pt>
                <c:pt idx="4">
                  <c:v>urban WW biofilm </c:v>
                </c:pt>
                <c:pt idx="5">
                  <c:v>urban WW biofilm + Ab</c:v>
                </c:pt>
                <c:pt idx="6">
                  <c:v>urbanWW biofilms in situ </c:v>
                </c:pt>
                <c:pt idx="7">
                  <c:v>urban WW</c:v>
                </c:pt>
              </c:strCache>
            </c:strRef>
          </c:cat>
          <c:val>
            <c:numRef>
              <c:f>'ARG classes urban hospital'!$L$23:$L$30</c:f>
              <c:numCache>
                <c:formatCode>General</c:formatCode>
                <c:ptCount val="8"/>
                <c:pt idx="0">
                  <c:v>0.35303221693870068</c:v>
                </c:pt>
                <c:pt idx="1">
                  <c:v>0.36497297020011016</c:v>
                </c:pt>
                <c:pt idx="2">
                  <c:v>0.70479825911049754</c:v>
                </c:pt>
                <c:pt idx="3">
                  <c:v>0.30727822909930413</c:v>
                </c:pt>
                <c:pt idx="4">
                  <c:v>9.6405332014374234E-2</c:v>
                </c:pt>
                <c:pt idx="5">
                  <c:v>8.7753648291841083E-2</c:v>
                </c:pt>
                <c:pt idx="6">
                  <c:v>0.15340547488368095</c:v>
                </c:pt>
                <c:pt idx="7">
                  <c:v>0.10047276463680266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D73-4275-BA03-711FD318EDA5}"/>
            </c:ext>
          </c:extLst>
        </c:ser>
        <c:ser>
          <c:idx val="11"/>
          <c:order val="11"/>
          <c:tx>
            <c:strRef>
              <c:f>'ARG classes urban hospital'!$M$22</c:f>
              <c:strCache>
                <c:ptCount val="1"/>
                <c:pt idx="0">
                  <c:v>sulphanamides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'ARG classes urban hospital'!$A$23:$A$30</c:f>
              <c:strCache>
                <c:ptCount val="8"/>
                <c:pt idx="0">
                  <c:v>hospital WW biofilm</c:v>
                </c:pt>
                <c:pt idx="1">
                  <c:v>hospital WW biofilm + Ab</c:v>
                </c:pt>
                <c:pt idx="2">
                  <c:v>hospital WW biofilm in situ </c:v>
                </c:pt>
                <c:pt idx="3">
                  <c:v>hospital WW</c:v>
                </c:pt>
                <c:pt idx="4">
                  <c:v>urban WW biofilm </c:v>
                </c:pt>
                <c:pt idx="5">
                  <c:v>urban WW biofilm + Ab</c:v>
                </c:pt>
                <c:pt idx="6">
                  <c:v>urbanWW biofilms in situ </c:v>
                </c:pt>
                <c:pt idx="7">
                  <c:v>urban WW</c:v>
                </c:pt>
              </c:strCache>
            </c:strRef>
          </c:cat>
          <c:val>
            <c:numRef>
              <c:f>'ARG classes urban hospital'!$M$23:$M$30</c:f>
              <c:numCache>
                <c:formatCode>General</c:formatCode>
                <c:ptCount val="8"/>
                <c:pt idx="0">
                  <c:v>0.96365708579330189</c:v>
                </c:pt>
                <c:pt idx="1">
                  <c:v>1.1789122575425732</c:v>
                </c:pt>
                <c:pt idx="2">
                  <c:v>1.3478485778194278</c:v>
                </c:pt>
                <c:pt idx="3">
                  <c:v>0.37084001147487244</c:v>
                </c:pt>
                <c:pt idx="4">
                  <c:v>0.20858444591089353</c:v>
                </c:pt>
                <c:pt idx="5">
                  <c:v>0.19577832635490772</c:v>
                </c:pt>
                <c:pt idx="6">
                  <c:v>0.13160032745968342</c:v>
                </c:pt>
                <c:pt idx="7">
                  <c:v>8.3064693001110773E-2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D73-4275-BA03-711FD318EDA5}"/>
            </c:ext>
          </c:extLst>
        </c:ser>
        <c:ser>
          <c:idx val="12"/>
          <c:order val="12"/>
          <c:tx>
            <c:strRef>
              <c:f>'ARG classes urban hospital'!$N$22</c:f>
              <c:strCache>
                <c:ptCount val="1"/>
                <c:pt idx="0">
                  <c:v>mecA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'ARG classes urban hospital'!$A$23:$A$30</c:f>
              <c:strCache>
                <c:ptCount val="8"/>
                <c:pt idx="0">
                  <c:v>hospital WW biofilm</c:v>
                </c:pt>
                <c:pt idx="1">
                  <c:v>hospital WW biofilm + Ab</c:v>
                </c:pt>
                <c:pt idx="2">
                  <c:v>hospital WW biofilm in situ </c:v>
                </c:pt>
                <c:pt idx="3">
                  <c:v>hospital WW</c:v>
                </c:pt>
                <c:pt idx="4">
                  <c:v>urban WW biofilm </c:v>
                </c:pt>
                <c:pt idx="5">
                  <c:v>urban WW biofilm + Ab</c:v>
                </c:pt>
                <c:pt idx="6">
                  <c:v>urbanWW biofilms in situ </c:v>
                </c:pt>
                <c:pt idx="7">
                  <c:v>urban WW</c:v>
                </c:pt>
              </c:strCache>
            </c:strRef>
          </c:cat>
          <c:val>
            <c:numRef>
              <c:f>'ARG classes urban hospital'!$N$23:$N$30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1.9078905882424291E-4</c:v>
                </c:pt>
                <c:pt idx="3">
                  <c:v>0</c:v>
                </c:pt>
                <c:pt idx="6">
                  <c:v>0</c:v>
                </c:pt>
                <c:pt idx="7">
                  <c:v>3.5029084851590411E-2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D73-4275-BA03-711FD318EDA5}"/>
            </c:ext>
          </c:extLst>
        </c:ser>
        <c:ser>
          <c:idx val="13"/>
          <c:order val="13"/>
          <c:tx>
            <c:strRef>
              <c:f>'ARG classes urban hospital'!$O$22</c:f>
              <c:strCache>
                <c:ptCount val="1"/>
                <c:pt idx="0">
                  <c:v>vatB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'ARG classes urban hospital'!$A$23:$A$30</c:f>
              <c:strCache>
                <c:ptCount val="8"/>
                <c:pt idx="0">
                  <c:v>hospital WW biofilm</c:v>
                </c:pt>
                <c:pt idx="1">
                  <c:v>hospital WW biofilm + Ab</c:v>
                </c:pt>
                <c:pt idx="2">
                  <c:v>hospital WW biofilm in situ </c:v>
                </c:pt>
                <c:pt idx="3">
                  <c:v>hospital WW</c:v>
                </c:pt>
                <c:pt idx="4">
                  <c:v>urban WW biofilm </c:v>
                </c:pt>
                <c:pt idx="5">
                  <c:v>urban WW biofilm + Ab</c:v>
                </c:pt>
                <c:pt idx="6">
                  <c:v>urbanWW biofilms in situ </c:v>
                </c:pt>
                <c:pt idx="7">
                  <c:v>urban WW</c:v>
                </c:pt>
              </c:strCache>
            </c:strRef>
          </c:cat>
          <c:val>
            <c:numRef>
              <c:f>'ARG classes urban hospital'!$O$23:$O$30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1.8993526170991428E-4</c:v>
                </c:pt>
                <c:pt idx="3">
                  <c:v>6.0158993258688296E-4</c:v>
                </c:pt>
                <c:pt idx="4">
                  <c:v>3.1395540323222934E-3</c:v>
                </c:pt>
                <c:pt idx="5">
                  <c:v>4.3702982469600174E-3</c:v>
                </c:pt>
                <c:pt idx="6">
                  <c:v>7.6896330532375712E-2</c:v>
                </c:pt>
                <c:pt idx="7">
                  <c:v>1.5121685471447276E-2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4D73-4275-BA03-711FD318EDA5}"/>
            </c:ext>
          </c:extLst>
        </c:ser>
        <c:ser>
          <c:idx val="14"/>
          <c:order val="14"/>
          <c:tx>
            <c:strRef>
              <c:f>'ARG classes urban hospital'!$P$22</c:f>
              <c:strCache>
                <c:ptCount val="1"/>
                <c:pt idx="0">
                  <c:v>trimethoprim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'ARG classes urban hospital'!$A$23:$A$30</c:f>
              <c:strCache>
                <c:ptCount val="8"/>
                <c:pt idx="0">
                  <c:v>hospital WW biofilm</c:v>
                </c:pt>
                <c:pt idx="1">
                  <c:v>hospital WW biofilm + Ab</c:v>
                </c:pt>
                <c:pt idx="2">
                  <c:v>hospital WW biofilm in situ </c:v>
                </c:pt>
                <c:pt idx="3">
                  <c:v>hospital WW</c:v>
                </c:pt>
                <c:pt idx="4">
                  <c:v>urban WW biofilm </c:v>
                </c:pt>
                <c:pt idx="5">
                  <c:v>urban WW biofilm + Ab</c:v>
                </c:pt>
                <c:pt idx="6">
                  <c:v>urbanWW biofilms in situ </c:v>
                </c:pt>
                <c:pt idx="7">
                  <c:v>urban WW</c:v>
                </c:pt>
              </c:strCache>
            </c:strRef>
          </c:cat>
          <c:val>
            <c:numRef>
              <c:f>'ARG classes urban hospital'!$P$23:$P$30</c:f>
              <c:numCache>
                <c:formatCode>General</c:formatCode>
                <c:ptCount val="8"/>
                <c:pt idx="0">
                  <c:v>3.6817323661153761E-4</c:v>
                </c:pt>
                <c:pt idx="1">
                  <c:v>4.3330292228389519E-4</c:v>
                </c:pt>
                <c:pt idx="2">
                  <c:v>4.8101438941012004E-3</c:v>
                </c:pt>
                <c:pt idx="3">
                  <c:v>6.0577517393000206E-3</c:v>
                </c:pt>
                <c:pt idx="4">
                  <c:v>2.4170948137149843E-4</c:v>
                </c:pt>
                <c:pt idx="5">
                  <c:v>2.575068829271613E-4</c:v>
                </c:pt>
                <c:pt idx="6">
                  <c:v>2.5900288719888174E-3</c:v>
                </c:pt>
                <c:pt idx="7">
                  <c:v>1.7688752924207171E-2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D73-4275-BA03-711FD318EDA5}"/>
            </c:ext>
          </c:extLst>
        </c:ser>
        <c:ser>
          <c:idx val="15"/>
          <c:order val="15"/>
          <c:tx>
            <c:strRef>
              <c:f>'ARG classes urban hospital'!$Q$22</c:f>
              <c:strCache>
                <c:ptCount val="1"/>
                <c:pt idx="0">
                  <c:v>MGEs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'ARG classes urban hospital'!$A$23:$A$30</c:f>
              <c:strCache>
                <c:ptCount val="8"/>
                <c:pt idx="0">
                  <c:v>hospital WW biofilm</c:v>
                </c:pt>
                <c:pt idx="1">
                  <c:v>hospital WW biofilm + Ab</c:v>
                </c:pt>
                <c:pt idx="2">
                  <c:v>hospital WW biofilm in situ </c:v>
                </c:pt>
                <c:pt idx="3">
                  <c:v>hospital WW</c:v>
                </c:pt>
                <c:pt idx="4">
                  <c:v>urban WW biofilm </c:v>
                </c:pt>
                <c:pt idx="5">
                  <c:v>urban WW biofilm + Ab</c:v>
                </c:pt>
                <c:pt idx="6">
                  <c:v>urbanWW biofilms in situ </c:v>
                </c:pt>
                <c:pt idx="7">
                  <c:v>urban WW</c:v>
                </c:pt>
              </c:strCache>
            </c:strRef>
          </c:cat>
          <c:val>
            <c:numRef>
              <c:f>'ARG classes urban hospital'!$Q$23:$Q$30</c:f>
              <c:numCache>
                <c:formatCode>General</c:formatCode>
                <c:ptCount val="8"/>
                <c:pt idx="0">
                  <c:v>2.0406871040149257</c:v>
                </c:pt>
                <c:pt idx="1">
                  <c:v>2.2824934644605714</c:v>
                </c:pt>
                <c:pt idx="2">
                  <c:v>3.4701967360240786</c:v>
                </c:pt>
                <c:pt idx="3">
                  <c:v>1.5747430625087362</c:v>
                </c:pt>
                <c:pt idx="4">
                  <c:v>0.77411173103406727</c:v>
                </c:pt>
                <c:pt idx="5">
                  <c:v>0.67114822076424319</c:v>
                </c:pt>
                <c:pt idx="6">
                  <c:v>2.6249903223919286</c:v>
                </c:pt>
                <c:pt idx="7">
                  <c:v>1.1457158878708116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4D73-4275-BA03-711FD318EDA5}"/>
            </c:ext>
          </c:extLst>
        </c:ser>
        <c:ser>
          <c:idx val="16"/>
          <c:order val="16"/>
          <c:tx>
            <c:strRef>
              <c:f>'ARG classes urban hospital'!$R$22</c:f>
              <c:strCache>
                <c:ptCount val="1"/>
                <c:pt idx="0">
                  <c:v>Integrons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'ARG classes urban hospital'!$A$23:$A$30</c:f>
              <c:strCache>
                <c:ptCount val="8"/>
                <c:pt idx="0">
                  <c:v>hospital WW biofilm</c:v>
                </c:pt>
                <c:pt idx="1">
                  <c:v>hospital WW biofilm + Ab</c:v>
                </c:pt>
                <c:pt idx="2">
                  <c:v>hospital WW biofilm in situ </c:v>
                </c:pt>
                <c:pt idx="3">
                  <c:v>hospital WW</c:v>
                </c:pt>
                <c:pt idx="4">
                  <c:v>urban WW biofilm </c:v>
                </c:pt>
                <c:pt idx="5">
                  <c:v>urban WW biofilm + Ab</c:v>
                </c:pt>
                <c:pt idx="6">
                  <c:v>urbanWW biofilms in situ </c:v>
                </c:pt>
                <c:pt idx="7">
                  <c:v>urban WW</c:v>
                </c:pt>
              </c:strCache>
            </c:strRef>
          </c:cat>
          <c:val>
            <c:numRef>
              <c:f>'ARG classes urban hospital'!$R$23:$R$30</c:f>
              <c:numCache>
                <c:formatCode>General</c:formatCode>
                <c:ptCount val="8"/>
                <c:pt idx="0">
                  <c:v>0.98010839012070927</c:v>
                </c:pt>
                <c:pt idx="1">
                  <c:v>1.1697487889371143</c:v>
                </c:pt>
                <c:pt idx="2">
                  <c:v>1.1741371346923084</c:v>
                </c:pt>
                <c:pt idx="3">
                  <c:v>0.52288711995894532</c:v>
                </c:pt>
                <c:pt idx="4">
                  <c:v>0.21281452605238971</c:v>
                </c:pt>
                <c:pt idx="5">
                  <c:v>0.20421777749996184</c:v>
                </c:pt>
                <c:pt idx="6">
                  <c:v>0.23773907963677207</c:v>
                </c:pt>
                <c:pt idx="7">
                  <c:v>8.3052277316520484E-2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4D73-4275-BA03-711FD318ED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205744847"/>
        <c:axId val="205749423"/>
      </c:barChart>
      <c:catAx>
        <c:axId val="205744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156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749423"/>
        <c:crosses val="autoZero"/>
        <c:auto val="1"/>
        <c:lblAlgn val="ctr"/>
        <c:lblOffset val="100"/>
        <c:noMultiLvlLbl val="0"/>
      </c:catAx>
      <c:valAx>
        <c:axId val="205749423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relative abundance to 16S rRNA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7448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763434332613184"/>
          <c:y val="3.6948969583394976E-2"/>
          <c:w val="0.1598027925080793"/>
          <c:h val="0.963051092496863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resistome river biofilms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'ARG classes river '!$B$13</c:f>
              <c:strCache>
                <c:ptCount val="1"/>
                <c:pt idx="0">
                  <c:v>Chloramphenicols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'ARG classes river '!$A$14:$A$17</c:f>
              <c:strCache>
                <c:ptCount val="4"/>
                <c:pt idx="0">
                  <c:v>natural river biofilm</c:v>
                </c:pt>
                <c:pt idx="1">
                  <c:v>natural river biofilm + Ab</c:v>
                </c:pt>
                <c:pt idx="2">
                  <c:v>natural river biofilm in situ </c:v>
                </c:pt>
                <c:pt idx="3">
                  <c:v>natural river water</c:v>
                </c:pt>
              </c:strCache>
            </c:strRef>
          </c:cat>
          <c:val>
            <c:numRef>
              <c:f>'ARG classes river '!$B$14:$B$17</c:f>
              <c:numCache>
                <c:formatCode>General</c:formatCode>
                <c:ptCount val="4"/>
                <c:pt idx="0">
                  <c:v>2.1270176563079472E-4</c:v>
                </c:pt>
                <c:pt idx="1">
                  <c:v>1.6753102450161179E-4</c:v>
                </c:pt>
                <c:pt idx="2">
                  <c:v>3.389149672107665E-4</c:v>
                </c:pt>
                <c:pt idx="3">
                  <c:v>6.2464010511437172E-4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57-4715-97E5-0AA1D0FD6B48}"/>
            </c:ext>
          </c:extLst>
        </c:ser>
        <c:ser>
          <c:idx val="1"/>
          <c:order val="1"/>
          <c:tx>
            <c:strRef>
              <c:f>'ARG classes river '!$C$13</c:f>
              <c:strCache>
                <c:ptCount val="1"/>
                <c:pt idx="0">
                  <c:v>aminoglycosides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'ARG classes river '!$A$14:$A$17</c:f>
              <c:strCache>
                <c:ptCount val="4"/>
                <c:pt idx="0">
                  <c:v>natural river biofilm</c:v>
                </c:pt>
                <c:pt idx="1">
                  <c:v>natural river biofilm + Ab</c:v>
                </c:pt>
                <c:pt idx="2">
                  <c:v>natural river biofilm in situ </c:v>
                </c:pt>
                <c:pt idx="3">
                  <c:v>natural river water</c:v>
                </c:pt>
              </c:strCache>
            </c:strRef>
          </c:cat>
          <c:val>
            <c:numRef>
              <c:f>'ARG classes river '!$C$14:$C$17</c:f>
              <c:numCache>
                <c:formatCode>General</c:formatCode>
                <c:ptCount val="4"/>
                <c:pt idx="0">
                  <c:v>1.2612195966209502E-3</c:v>
                </c:pt>
                <c:pt idx="1">
                  <c:v>7.4563100051568544E-4</c:v>
                </c:pt>
                <c:pt idx="2">
                  <c:v>2.4032548950088856E-3</c:v>
                </c:pt>
                <c:pt idx="3">
                  <c:v>2.7338437235148228E-3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57-4715-97E5-0AA1D0FD6B48}"/>
            </c:ext>
          </c:extLst>
        </c:ser>
        <c:ser>
          <c:idx val="2"/>
          <c:order val="2"/>
          <c:tx>
            <c:strRef>
              <c:f>'ARG classes river '!$D$13</c:f>
              <c:strCache>
                <c:ptCount val="1"/>
                <c:pt idx="0">
                  <c:v>bacitracin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'ARG classes river '!$A$14:$A$17</c:f>
              <c:strCache>
                <c:ptCount val="4"/>
                <c:pt idx="0">
                  <c:v>natural river biofilm</c:v>
                </c:pt>
                <c:pt idx="1">
                  <c:v>natural river biofilm + Ab</c:v>
                </c:pt>
                <c:pt idx="2">
                  <c:v>natural river biofilm in situ </c:v>
                </c:pt>
                <c:pt idx="3">
                  <c:v>natural river water</c:v>
                </c:pt>
              </c:strCache>
            </c:strRef>
          </c:cat>
          <c:val>
            <c:numRef>
              <c:f>'ARG classes river '!$D$14:$D$17</c:f>
              <c:numCache>
                <c:formatCode>General</c:formatCode>
                <c:ptCount val="4"/>
                <c:pt idx="0">
                  <c:v>0</c:v>
                </c:pt>
                <c:pt idx="2">
                  <c:v>1.7779678693774677E-4</c:v>
                </c:pt>
                <c:pt idx="3">
                  <c:v>4.6556645777424423E-4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B57-4715-97E5-0AA1D0FD6B48}"/>
            </c:ext>
          </c:extLst>
        </c:ser>
        <c:ser>
          <c:idx val="3"/>
          <c:order val="3"/>
          <c:tx>
            <c:strRef>
              <c:f>'ARG classes river '!$E$13</c:f>
              <c:strCache>
                <c:ptCount val="1"/>
                <c:pt idx="0">
                  <c:v>beta-lactams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'ARG classes river '!$A$14:$A$17</c:f>
              <c:strCache>
                <c:ptCount val="4"/>
                <c:pt idx="0">
                  <c:v>natural river biofilm</c:v>
                </c:pt>
                <c:pt idx="1">
                  <c:v>natural river biofilm + Ab</c:v>
                </c:pt>
                <c:pt idx="2">
                  <c:v>natural river biofilm in situ </c:v>
                </c:pt>
                <c:pt idx="3">
                  <c:v>natural river water</c:v>
                </c:pt>
              </c:strCache>
            </c:strRef>
          </c:cat>
          <c:val>
            <c:numRef>
              <c:f>'ARG classes river '!$E$14:$E$17</c:f>
              <c:numCache>
                <c:formatCode>General</c:formatCode>
                <c:ptCount val="4"/>
                <c:pt idx="0">
                  <c:v>1.2125112477745414E-3</c:v>
                </c:pt>
                <c:pt idx="1">
                  <c:v>7.5157066471620397E-4</c:v>
                </c:pt>
                <c:pt idx="2">
                  <c:v>3.005136470850777E-3</c:v>
                </c:pt>
                <c:pt idx="3">
                  <c:v>5.6702611728817916E-3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B57-4715-97E5-0AA1D0FD6B48}"/>
            </c:ext>
          </c:extLst>
        </c:ser>
        <c:ser>
          <c:idx val="4"/>
          <c:order val="4"/>
          <c:tx>
            <c:strRef>
              <c:f>'ARG classes river '!$F$13</c:f>
              <c:strCache>
                <c:ptCount val="1"/>
                <c:pt idx="0">
                  <c:v>macrolides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'ARG classes river '!$A$14:$A$17</c:f>
              <c:strCache>
                <c:ptCount val="4"/>
                <c:pt idx="0">
                  <c:v>natural river biofilm</c:v>
                </c:pt>
                <c:pt idx="1">
                  <c:v>natural river biofilm + Ab</c:v>
                </c:pt>
                <c:pt idx="2">
                  <c:v>natural river biofilm in situ </c:v>
                </c:pt>
                <c:pt idx="3">
                  <c:v>natural river water</c:v>
                </c:pt>
              </c:strCache>
            </c:strRef>
          </c:cat>
          <c:val>
            <c:numRef>
              <c:f>'ARG classes river '!$F$14:$F$17</c:f>
              <c:numCache>
                <c:formatCode>General</c:formatCode>
                <c:ptCount val="4"/>
                <c:pt idx="0">
                  <c:v>1.0309868193293611E-3</c:v>
                </c:pt>
                <c:pt idx="1">
                  <c:v>7.3116423325461535E-4</c:v>
                </c:pt>
                <c:pt idx="2">
                  <c:v>4.7004617748039167E-3</c:v>
                </c:pt>
                <c:pt idx="3">
                  <c:v>4.328252070826195E-3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B57-4715-97E5-0AA1D0FD6B48}"/>
            </c:ext>
          </c:extLst>
        </c:ser>
        <c:ser>
          <c:idx val="5"/>
          <c:order val="5"/>
          <c:tx>
            <c:strRef>
              <c:f>'ARG classes river '!$G$13</c:f>
              <c:strCache>
                <c:ptCount val="1"/>
                <c:pt idx="0">
                  <c:v>quinolones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'ARG classes river '!$A$14:$A$17</c:f>
              <c:strCache>
                <c:ptCount val="4"/>
                <c:pt idx="0">
                  <c:v>natural river biofilm</c:v>
                </c:pt>
                <c:pt idx="1">
                  <c:v>natural river biofilm + Ab</c:v>
                </c:pt>
                <c:pt idx="2">
                  <c:v>natural river biofilm in situ </c:v>
                </c:pt>
                <c:pt idx="3">
                  <c:v>natural river water</c:v>
                </c:pt>
              </c:strCache>
            </c:strRef>
          </c:cat>
          <c:val>
            <c:numRef>
              <c:f>'ARG classes river '!$G$14:$G$17</c:f>
              <c:numCache>
                <c:formatCode>General</c:formatCode>
                <c:ptCount val="4"/>
                <c:pt idx="0">
                  <c:v>2.0745127735924266E-4</c:v>
                </c:pt>
                <c:pt idx="1">
                  <c:v>1.1641985629071312E-4</c:v>
                </c:pt>
                <c:pt idx="2">
                  <c:v>6.4975577492367085E-5</c:v>
                </c:pt>
                <c:pt idx="3">
                  <c:v>1.8085764642998412E-4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B57-4715-97E5-0AA1D0FD6B48}"/>
            </c:ext>
          </c:extLst>
        </c:ser>
        <c:ser>
          <c:idx val="6"/>
          <c:order val="6"/>
          <c:tx>
            <c:strRef>
              <c:f>'ARG classes river '!$H$13</c:f>
              <c:strCache>
                <c:ptCount val="1"/>
                <c:pt idx="0">
                  <c:v>heavy metals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'ARG classes river '!$A$14:$A$17</c:f>
              <c:strCache>
                <c:ptCount val="4"/>
                <c:pt idx="0">
                  <c:v>natural river biofilm</c:v>
                </c:pt>
                <c:pt idx="1">
                  <c:v>natural river biofilm + Ab</c:v>
                </c:pt>
                <c:pt idx="2">
                  <c:v>natural river biofilm in situ </c:v>
                </c:pt>
                <c:pt idx="3">
                  <c:v>natural river water</c:v>
                </c:pt>
              </c:strCache>
            </c:strRef>
          </c:cat>
          <c:val>
            <c:numRef>
              <c:f>'ARG classes river '!$H$14:$H$17</c:f>
              <c:numCache>
                <c:formatCode>General</c:formatCode>
                <c:ptCount val="4"/>
                <c:pt idx="0">
                  <c:v>2.8215184834594597E-4</c:v>
                </c:pt>
                <c:pt idx="1">
                  <c:v>7.1594811150478606E-5</c:v>
                </c:pt>
                <c:pt idx="2">
                  <c:v>2.6045260311903236E-4</c:v>
                </c:pt>
                <c:pt idx="3">
                  <c:v>6.7304708821066498E-4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B57-4715-97E5-0AA1D0FD6B48}"/>
            </c:ext>
          </c:extLst>
        </c:ser>
        <c:ser>
          <c:idx val="7"/>
          <c:order val="7"/>
          <c:tx>
            <c:strRef>
              <c:f>'ARG classes river '!$I$13</c:f>
              <c:strCache>
                <c:ptCount val="1"/>
                <c:pt idx="0">
                  <c:v>QACs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'ARG classes river '!$A$14:$A$17</c:f>
              <c:strCache>
                <c:ptCount val="4"/>
                <c:pt idx="0">
                  <c:v>natural river biofilm</c:v>
                </c:pt>
                <c:pt idx="1">
                  <c:v>natural river biofilm + Ab</c:v>
                </c:pt>
                <c:pt idx="2">
                  <c:v>natural river biofilm in situ </c:v>
                </c:pt>
                <c:pt idx="3">
                  <c:v>natural river water</c:v>
                </c:pt>
              </c:strCache>
            </c:strRef>
          </c:cat>
          <c:val>
            <c:numRef>
              <c:f>'ARG classes river '!$I$14:$I$17</c:f>
              <c:numCache>
                <c:formatCode>General</c:formatCode>
                <c:ptCount val="4"/>
                <c:pt idx="0">
                  <c:v>1.4761364339223749E-4</c:v>
                </c:pt>
                <c:pt idx="1">
                  <c:v>5.7522456791312087E-5</c:v>
                </c:pt>
                <c:pt idx="2">
                  <c:v>9.9477438544814836E-4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B57-4715-97E5-0AA1D0FD6B48}"/>
            </c:ext>
          </c:extLst>
        </c:ser>
        <c:ser>
          <c:idx val="8"/>
          <c:order val="8"/>
          <c:tx>
            <c:strRef>
              <c:f>'ARG classes river '!$J$13</c:f>
              <c:strCache>
                <c:ptCount val="1"/>
                <c:pt idx="0">
                  <c:v>tetracycline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'ARG classes river '!$A$14:$A$17</c:f>
              <c:strCache>
                <c:ptCount val="4"/>
                <c:pt idx="0">
                  <c:v>natural river biofilm</c:v>
                </c:pt>
                <c:pt idx="1">
                  <c:v>natural river biofilm + Ab</c:v>
                </c:pt>
                <c:pt idx="2">
                  <c:v>natural river biofilm in situ </c:v>
                </c:pt>
                <c:pt idx="3">
                  <c:v>natural river water</c:v>
                </c:pt>
              </c:strCache>
            </c:strRef>
          </c:cat>
          <c:val>
            <c:numRef>
              <c:f>'ARG classes river '!$J$14:$J$17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3.1570764890305979E-4</c:v>
                </c:pt>
                <c:pt idx="3">
                  <c:v>5.7978016404559754E-4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B57-4715-97E5-0AA1D0FD6B48}"/>
            </c:ext>
          </c:extLst>
        </c:ser>
        <c:ser>
          <c:idx val="9"/>
          <c:order val="9"/>
          <c:tx>
            <c:strRef>
              <c:f>'ARG classes river '!$K$13</c:f>
              <c:strCache>
                <c:ptCount val="1"/>
                <c:pt idx="0">
                  <c:v>arnA 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'ARG classes river '!$A$14:$A$17</c:f>
              <c:strCache>
                <c:ptCount val="4"/>
                <c:pt idx="0">
                  <c:v>natural river biofilm</c:v>
                </c:pt>
                <c:pt idx="1">
                  <c:v>natural river biofilm + Ab</c:v>
                </c:pt>
                <c:pt idx="2">
                  <c:v>natural river biofilm in situ </c:v>
                </c:pt>
                <c:pt idx="3">
                  <c:v>natural river water</c:v>
                </c:pt>
              </c:strCache>
            </c:strRef>
          </c:cat>
          <c:val>
            <c:numRef>
              <c:f>'ARG classes river '!$K$14:$K$17</c:f>
              <c:numCache>
                <c:formatCode>General</c:formatCode>
                <c:ptCount val="4"/>
                <c:pt idx="0">
                  <c:v>7.302435699063573E-3</c:v>
                </c:pt>
                <c:pt idx="1">
                  <c:v>4.0281825499546686E-3</c:v>
                </c:pt>
                <c:pt idx="2">
                  <c:v>7.2395633325307417E-3</c:v>
                </c:pt>
                <c:pt idx="3">
                  <c:v>1.4773341344835201E-2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B57-4715-97E5-0AA1D0FD6B48}"/>
            </c:ext>
          </c:extLst>
        </c:ser>
        <c:ser>
          <c:idx val="10"/>
          <c:order val="10"/>
          <c:tx>
            <c:strRef>
              <c:f>'ARG classes river '!$L$13</c:f>
              <c:strCache>
                <c:ptCount val="1"/>
                <c:pt idx="0">
                  <c:v>sulphanamides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'ARG classes river '!$A$14:$A$17</c:f>
              <c:strCache>
                <c:ptCount val="4"/>
                <c:pt idx="0">
                  <c:v>natural river biofilm</c:v>
                </c:pt>
                <c:pt idx="1">
                  <c:v>natural river biofilm + Ab</c:v>
                </c:pt>
                <c:pt idx="2">
                  <c:v>natural river biofilm in situ </c:v>
                </c:pt>
                <c:pt idx="3">
                  <c:v>natural river water</c:v>
                </c:pt>
              </c:strCache>
            </c:strRef>
          </c:cat>
          <c:val>
            <c:numRef>
              <c:f>'ARG classes river '!$L$14:$L$17</c:f>
              <c:numCache>
                <c:formatCode>General</c:formatCode>
                <c:ptCount val="4"/>
                <c:pt idx="0">
                  <c:v>5.2417308333171432E-4</c:v>
                </c:pt>
                <c:pt idx="1">
                  <c:v>3.4245761776998068E-4</c:v>
                </c:pt>
                <c:pt idx="2">
                  <c:v>6.1481298902966997E-3</c:v>
                </c:pt>
                <c:pt idx="3">
                  <c:v>1.182079872500554E-3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B57-4715-97E5-0AA1D0FD6B48}"/>
            </c:ext>
          </c:extLst>
        </c:ser>
        <c:ser>
          <c:idx val="11"/>
          <c:order val="11"/>
          <c:tx>
            <c:strRef>
              <c:f>'ARG classes river '!$M$13</c:f>
              <c:strCache>
                <c:ptCount val="1"/>
                <c:pt idx="0">
                  <c:v>MGEs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'ARG classes river '!$A$14:$A$17</c:f>
              <c:strCache>
                <c:ptCount val="4"/>
                <c:pt idx="0">
                  <c:v>natural river biofilm</c:v>
                </c:pt>
                <c:pt idx="1">
                  <c:v>natural river biofilm + Ab</c:v>
                </c:pt>
                <c:pt idx="2">
                  <c:v>natural river biofilm in situ </c:v>
                </c:pt>
                <c:pt idx="3">
                  <c:v>natural river water</c:v>
                </c:pt>
              </c:strCache>
            </c:strRef>
          </c:cat>
          <c:val>
            <c:numRef>
              <c:f>'ARG classes river '!$M$14:$M$17</c:f>
              <c:numCache>
                <c:formatCode>General</c:formatCode>
                <c:ptCount val="4"/>
                <c:pt idx="0">
                  <c:v>6.800912872042951E-3</c:v>
                </c:pt>
                <c:pt idx="1">
                  <c:v>3.9826898860011017E-3</c:v>
                </c:pt>
                <c:pt idx="2">
                  <c:v>7.5295178855710205E-3</c:v>
                </c:pt>
                <c:pt idx="3">
                  <c:v>1.3000155278210039E-2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B57-4715-97E5-0AA1D0FD6B48}"/>
            </c:ext>
          </c:extLst>
        </c:ser>
        <c:ser>
          <c:idx val="12"/>
          <c:order val="12"/>
          <c:tx>
            <c:strRef>
              <c:f>'ARG classes river '!$N$13</c:f>
              <c:strCache>
                <c:ptCount val="1"/>
                <c:pt idx="0">
                  <c:v>Integrons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'ARG classes river '!$A$14:$A$17</c:f>
              <c:strCache>
                <c:ptCount val="4"/>
                <c:pt idx="0">
                  <c:v>natural river biofilm</c:v>
                </c:pt>
                <c:pt idx="1">
                  <c:v>natural river biofilm + Ab</c:v>
                </c:pt>
                <c:pt idx="2">
                  <c:v>natural river biofilm in situ </c:v>
                </c:pt>
                <c:pt idx="3">
                  <c:v>natural river water</c:v>
                </c:pt>
              </c:strCache>
            </c:strRef>
          </c:cat>
          <c:val>
            <c:numRef>
              <c:f>'ARG classes river '!$N$14:$N$17</c:f>
              <c:numCache>
                <c:formatCode>General</c:formatCode>
                <c:ptCount val="4"/>
                <c:pt idx="0">
                  <c:v>3.8749026366928399E-4</c:v>
                </c:pt>
                <c:pt idx="1">
                  <c:v>2.3522886158091355E-4</c:v>
                </c:pt>
                <c:pt idx="2">
                  <c:v>7.1669604427811841E-3</c:v>
                </c:pt>
                <c:pt idx="3">
                  <c:v>8.5265661326705436E-4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B57-4715-97E5-0AA1D0FD6B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595064703"/>
        <c:axId val="595069279"/>
      </c:barChart>
      <c:catAx>
        <c:axId val="5950647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02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95069279"/>
        <c:crosses val="autoZero"/>
        <c:auto val="0"/>
        <c:lblAlgn val="ctr"/>
        <c:lblOffset val="100"/>
        <c:noMultiLvlLbl val="0"/>
      </c:catAx>
      <c:valAx>
        <c:axId val="595069279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relative abundance to 16S rRNA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950647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91354699083667"/>
          <c:y val="0"/>
          <c:w val="0.20086453009163327"/>
          <c:h val="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microbiota WW biofilms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'microbiota biofilmsEB'!$A$2</c:f>
              <c:strCache>
                <c:ptCount val="1"/>
                <c:pt idx="0">
                  <c:v>Moraxellaceae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'microbiota biofilmsEB'!$B$1:$I$1</c:f>
              <c:strCache>
                <c:ptCount val="8"/>
                <c:pt idx="0">
                  <c:v>hospital WW biofilm</c:v>
                </c:pt>
                <c:pt idx="1">
                  <c:v>hospital WW biofilm + Ab</c:v>
                </c:pt>
                <c:pt idx="2">
                  <c:v>hospital WW biofilm in situ </c:v>
                </c:pt>
                <c:pt idx="3">
                  <c:v>hospital WW</c:v>
                </c:pt>
                <c:pt idx="4">
                  <c:v>urban WW biofilm </c:v>
                </c:pt>
                <c:pt idx="5">
                  <c:v>urban WW biofilm + Ab</c:v>
                </c:pt>
                <c:pt idx="6">
                  <c:v>urbanWW biofilms in situ </c:v>
                </c:pt>
                <c:pt idx="7">
                  <c:v>urban WW</c:v>
                </c:pt>
              </c:strCache>
            </c:strRef>
          </c:cat>
          <c:val>
            <c:numRef>
              <c:f>'microbiota biofilmsEB'!$B$2:$I$2</c:f>
              <c:numCache>
                <c:formatCode>General</c:formatCode>
                <c:ptCount val="8"/>
                <c:pt idx="0">
                  <c:v>8.2413025448513696E-3</c:v>
                </c:pt>
                <c:pt idx="1">
                  <c:v>1.11018811761245E-2</c:v>
                </c:pt>
                <c:pt idx="2">
                  <c:v>0.296214041533918</c:v>
                </c:pt>
                <c:pt idx="3">
                  <c:v>6.1721742004555496E-3</c:v>
                </c:pt>
                <c:pt idx="4">
                  <c:v>6.95347795017138E-2</c:v>
                </c:pt>
                <c:pt idx="5">
                  <c:v>6.6101356977821601E-2</c:v>
                </c:pt>
                <c:pt idx="6">
                  <c:v>0.181896933800717</c:v>
                </c:pt>
                <c:pt idx="7">
                  <c:v>8.4155290775664804E-2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29-403B-9C26-6944DBAF0284}"/>
            </c:ext>
          </c:extLst>
        </c:ser>
        <c:ser>
          <c:idx val="1"/>
          <c:order val="1"/>
          <c:tx>
            <c:strRef>
              <c:f>'microbiota biofilmsEB'!$A$3</c:f>
              <c:strCache>
                <c:ptCount val="1"/>
                <c:pt idx="0">
                  <c:v>Pseudomonadaceae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'microbiota biofilmsEB'!$B$1:$I$1</c:f>
              <c:strCache>
                <c:ptCount val="8"/>
                <c:pt idx="0">
                  <c:v>hospital WW biofilm</c:v>
                </c:pt>
                <c:pt idx="1">
                  <c:v>hospital WW biofilm + Ab</c:v>
                </c:pt>
                <c:pt idx="2">
                  <c:v>hospital WW biofilm in situ </c:v>
                </c:pt>
                <c:pt idx="3">
                  <c:v>hospital WW</c:v>
                </c:pt>
                <c:pt idx="4">
                  <c:v>urban WW biofilm </c:v>
                </c:pt>
                <c:pt idx="5">
                  <c:v>urban WW biofilm + Ab</c:v>
                </c:pt>
                <c:pt idx="6">
                  <c:v>urbanWW biofilms in situ </c:v>
                </c:pt>
                <c:pt idx="7">
                  <c:v>urban WW</c:v>
                </c:pt>
              </c:strCache>
            </c:strRef>
          </c:cat>
          <c:val>
            <c:numRef>
              <c:f>'microbiota biofilmsEB'!$B$3:$I$3</c:f>
              <c:numCache>
                <c:formatCode>General</c:formatCode>
                <c:ptCount val="8"/>
                <c:pt idx="0">
                  <c:v>9.9864682002706401E-2</c:v>
                </c:pt>
                <c:pt idx="1">
                  <c:v>0.100652441029369</c:v>
                </c:pt>
                <c:pt idx="2">
                  <c:v>0.12934582916676399</c:v>
                </c:pt>
                <c:pt idx="3">
                  <c:v>7.3505636869220297E-3</c:v>
                </c:pt>
                <c:pt idx="4">
                  <c:v>8.9095599723847202E-2</c:v>
                </c:pt>
                <c:pt idx="5">
                  <c:v>0.109097732897036</c:v>
                </c:pt>
                <c:pt idx="6">
                  <c:v>8.3202385269350101E-3</c:v>
                </c:pt>
                <c:pt idx="7">
                  <c:v>6.95704779189353E-3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29-403B-9C26-6944DBAF0284}"/>
            </c:ext>
          </c:extLst>
        </c:ser>
        <c:ser>
          <c:idx val="2"/>
          <c:order val="2"/>
          <c:tx>
            <c:strRef>
              <c:f>'microbiota biofilmsEB'!$A$4</c:f>
              <c:strCache>
                <c:ptCount val="1"/>
                <c:pt idx="0">
                  <c:v>Comamonadaceae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'microbiota biofilmsEB'!$B$1:$I$1</c:f>
              <c:strCache>
                <c:ptCount val="8"/>
                <c:pt idx="0">
                  <c:v>hospital WW biofilm</c:v>
                </c:pt>
                <c:pt idx="1">
                  <c:v>hospital WW biofilm + Ab</c:v>
                </c:pt>
                <c:pt idx="2">
                  <c:v>hospital WW biofilm in situ </c:v>
                </c:pt>
                <c:pt idx="3">
                  <c:v>hospital WW</c:v>
                </c:pt>
                <c:pt idx="4">
                  <c:v>urban WW biofilm </c:v>
                </c:pt>
                <c:pt idx="5">
                  <c:v>urban WW biofilm + Ab</c:v>
                </c:pt>
                <c:pt idx="6">
                  <c:v>urbanWW biofilms in situ </c:v>
                </c:pt>
                <c:pt idx="7">
                  <c:v>urban WW</c:v>
                </c:pt>
              </c:strCache>
            </c:strRef>
          </c:cat>
          <c:val>
            <c:numRef>
              <c:f>'microbiota biofilmsEB'!$B$4:$I$4</c:f>
              <c:numCache>
                <c:formatCode>General</c:formatCode>
                <c:ptCount val="8"/>
                <c:pt idx="0">
                  <c:v>0.16432842987472199</c:v>
                </c:pt>
                <c:pt idx="1">
                  <c:v>0.180061609816036</c:v>
                </c:pt>
                <c:pt idx="2">
                  <c:v>0.103765028720262</c:v>
                </c:pt>
                <c:pt idx="3">
                  <c:v>2.6039533530210601E-2</c:v>
                </c:pt>
                <c:pt idx="4">
                  <c:v>0.114470162179184</c:v>
                </c:pt>
                <c:pt idx="5">
                  <c:v>0.109930450488489</c:v>
                </c:pt>
                <c:pt idx="6">
                  <c:v>4.1732140698658299E-2</c:v>
                </c:pt>
                <c:pt idx="7">
                  <c:v>4.5214234987769303E-2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29-403B-9C26-6944DBAF0284}"/>
            </c:ext>
          </c:extLst>
        </c:ser>
        <c:ser>
          <c:idx val="3"/>
          <c:order val="3"/>
          <c:tx>
            <c:strRef>
              <c:f>'microbiota biofilmsEB'!$A$5</c:f>
              <c:strCache>
                <c:ptCount val="1"/>
                <c:pt idx="0">
                  <c:v>Aeromonadaceae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'microbiota biofilmsEB'!$B$1:$I$1</c:f>
              <c:strCache>
                <c:ptCount val="8"/>
                <c:pt idx="0">
                  <c:v>hospital WW biofilm</c:v>
                </c:pt>
                <c:pt idx="1">
                  <c:v>hospital WW biofilm + Ab</c:v>
                </c:pt>
                <c:pt idx="2">
                  <c:v>hospital WW biofilm in situ </c:v>
                </c:pt>
                <c:pt idx="3">
                  <c:v>hospital WW</c:v>
                </c:pt>
                <c:pt idx="4">
                  <c:v>urban WW biofilm </c:v>
                </c:pt>
                <c:pt idx="5">
                  <c:v>urban WW biofilm + Ab</c:v>
                </c:pt>
                <c:pt idx="6">
                  <c:v>urbanWW biofilms in situ </c:v>
                </c:pt>
                <c:pt idx="7">
                  <c:v>urban WW</c:v>
                </c:pt>
              </c:strCache>
            </c:strRef>
          </c:cat>
          <c:val>
            <c:numRef>
              <c:f>'microbiota biofilmsEB'!$B$5:$I$5</c:f>
              <c:numCache>
                <c:formatCode>General</c:formatCode>
                <c:ptCount val="8"/>
                <c:pt idx="0">
                  <c:v>1.9319917936182301E-2</c:v>
                </c:pt>
                <c:pt idx="1">
                  <c:v>2.4868906079642799E-2</c:v>
                </c:pt>
                <c:pt idx="2">
                  <c:v>6.0463710146275697E-2</c:v>
                </c:pt>
                <c:pt idx="3">
                  <c:v>2.6959252153794199E-2</c:v>
                </c:pt>
                <c:pt idx="4">
                  <c:v>5.3898235286992998E-3</c:v>
                </c:pt>
                <c:pt idx="5">
                  <c:v>5.3950717192686199E-3</c:v>
                </c:pt>
                <c:pt idx="6">
                  <c:v>4.9266690841693897E-2</c:v>
                </c:pt>
                <c:pt idx="7">
                  <c:v>1.1809884531418499E-2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829-403B-9C26-6944DBAF0284}"/>
            </c:ext>
          </c:extLst>
        </c:ser>
        <c:ser>
          <c:idx val="4"/>
          <c:order val="4"/>
          <c:tx>
            <c:strRef>
              <c:f>'microbiota biofilmsEB'!$A$6</c:f>
              <c:strCache>
                <c:ptCount val="1"/>
                <c:pt idx="0">
                  <c:v>Flavobacteriaceae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'microbiota biofilmsEB'!$B$1:$I$1</c:f>
              <c:strCache>
                <c:ptCount val="8"/>
                <c:pt idx="0">
                  <c:v>hospital WW biofilm</c:v>
                </c:pt>
                <c:pt idx="1">
                  <c:v>hospital WW biofilm + Ab</c:v>
                </c:pt>
                <c:pt idx="2">
                  <c:v>hospital WW biofilm in situ </c:v>
                </c:pt>
                <c:pt idx="3">
                  <c:v>hospital WW</c:v>
                </c:pt>
                <c:pt idx="4">
                  <c:v>urban WW biofilm </c:v>
                </c:pt>
                <c:pt idx="5">
                  <c:v>urban WW biofilm + Ab</c:v>
                </c:pt>
                <c:pt idx="6">
                  <c:v>urbanWW biofilms in situ </c:v>
                </c:pt>
                <c:pt idx="7">
                  <c:v>urban WW</c:v>
                </c:pt>
              </c:strCache>
            </c:strRef>
          </c:cat>
          <c:val>
            <c:numRef>
              <c:f>'microbiota biofilmsEB'!$B$6:$I$6</c:f>
              <c:numCache>
                <c:formatCode>General</c:formatCode>
                <c:ptCount val="8"/>
                <c:pt idx="0">
                  <c:v>0.27615347679951102</c:v>
                </c:pt>
                <c:pt idx="1">
                  <c:v>0.235908485194607</c:v>
                </c:pt>
                <c:pt idx="2">
                  <c:v>5.7591683914327597E-2</c:v>
                </c:pt>
                <c:pt idx="3">
                  <c:v>1.37239263362865E-3</c:v>
                </c:pt>
                <c:pt idx="4">
                  <c:v>9.1154633431440202E-2</c:v>
                </c:pt>
                <c:pt idx="5">
                  <c:v>9.48711633416605E-2</c:v>
                </c:pt>
                <c:pt idx="6">
                  <c:v>0.108646601394093</c:v>
                </c:pt>
                <c:pt idx="7">
                  <c:v>1.87932349614666E-2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829-403B-9C26-6944DBAF0284}"/>
            </c:ext>
          </c:extLst>
        </c:ser>
        <c:ser>
          <c:idx val="5"/>
          <c:order val="5"/>
          <c:tx>
            <c:strRef>
              <c:f>'microbiota biofilmsEB'!$A$7</c:f>
              <c:strCache>
                <c:ptCount val="1"/>
                <c:pt idx="0">
                  <c:v>Xanthomonadaceae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'microbiota biofilmsEB'!$B$1:$I$1</c:f>
              <c:strCache>
                <c:ptCount val="8"/>
                <c:pt idx="0">
                  <c:v>hospital WW biofilm</c:v>
                </c:pt>
                <c:pt idx="1">
                  <c:v>hospital WW biofilm + Ab</c:v>
                </c:pt>
                <c:pt idx="2">
                  <c:v>hospital WW biofilm in situ </c:v>
                </c:pt>
                <c:pt idx="3">
                  <c:v>hospital WW</c:v>
                </c:pt>
                <c:pt idx="4">
                  <c:v>urban WW biofilm </c:v>
                </c:pt>
                <c:pt idx="5">
                  <c:v>urban WW biofilm + Ab</c:v>
                </c:pt>
                <c:pt idx="6">
                  <c:v>urbanWW biofilms in situ </c:v>
                </c:pt>
                <c:pt idx="7">
                  <c:v>urban WW</c:v>
                </c:pt>
              </c:strCache>
            </c:strRef>
          </c:cat>
          <c:val>
            <c:numRef>
              <c:f>'microbiota biofilmsEB'!$B$7:$I$7</c:f>
              <c:numCache>
                <c:formatCode>General</c:formatCode>
                <c:ptCount val="8"/>
                <c:pt idx="0">
                  <c:v>3.6527129075909E-2</c:v>
                </c:pt>
                <c:pt idx="1">
                  <c:v>3.9388747555509397E-2</c:v>
                </c:pt>
                <c:pt idx="2">
                  <c:v>4.3289690937420099E-2</c:v>
                </c:pt>
                <c:pt idx="3">
                  <c:v>1.48017215982985E-3</c:v>
                </c:pt>
                <c:pt idx="4">
                  <c:v>2.9989220352942599E-2</c:v>
                </c:pt>
                <c:pt idx="5">
                  <c:v>2.9262399868641702E-2</c:v>
                </c:pt>
                <c:pt idx="6">
                  <c:v>5.1371932793424404E-4</c:v>
                </c:pt>
                <c:pt idx="7">
                  <c:v>1.0389542071069699E-3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829-403B-9C26-6944DBAF0284}"/>
            </c:ext>
          </c:extLst>
        </c:ser>
        <c:ser>
          <c:idx val="6"/>
          <c:order val="6"/>
          <c:tx>
            <c:strRef>
              <c:f>'microbiota biofilmsEB'!$A$8</c:f>
              <c:strCache>
                <c:ptCount val="1"/>
                <c:pt idx="0">
                  <c:v>Campylobacteraceae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829-403B-9C26-6944DBAF0284}"/>
              </c:ext>
            </c:extLst>
          </c:dPt>
          <c:cat>
            <c:strRef>
              <c:f>'microbiota biofilmsEB'!$B$1:$I$1</c:f>
              <c:strCache>
                <c:ptCount val="8"/>
                <c:pt idx="0">
                  <c:v>hospital WW biofilm</c:v>
                </c:pt>
                <c:pt idx="1">
                  <c:v>hospital WW biofilm + Ab</c:v>
                </c:pt>
                <c:pt idx="2">
                  <c:v>hospital WW biofilm in situ </c:v>
                </c:pt>
                <c:pt idx="3">
                  <c:v>hospital WW</c:v>
                </c:pt>
                <c:pt idx="4">
                  <c:v>urban WW biofilm </c:v>
                </c:pt>
                <c:pt idx="5">
                  <c:v>urban WW biofilm + Ab</c:v>
                </c:pt>
                <c:pt idx="6">
                  <c:v>urbanWW biofilms in situ </c:v>
                </c:pt>
                <c:pt idx="7">
                  <c:v>urban WW</c:v>
                </c:pt>
              </c:strCache>
            </c:strRef>
          </c:cat>
          <c:val>
            <c:numRef>
              <c:f>'microbiota biofilmsEB'!$B$8:$I$8</c:f>
              <c:numCache>
                <c:formatCode>General</c:formatCode>
                <c:ptCount val="8"/>
                <c:pt idx="0">
                  <c:v>1.3776245143829901E-2</c:v>
                </c:pt>
                <c:pt idx="1">
                  <c:v>1.29622899468702E-2</c:v>
                </c:pt>
                <c:pt idx="2">
                  <c:v>4.0231622520406497E-2</c:v>
                </c:pt>
                <c:pt idx="3">
                  <c:v>1.5778922635856101E-2</c:v>
                </c:pt>
                <c:pt idx="4">
                  <c:v>4.7115536014921897E-3</c:v>
                </c:pt>
                <c:pt idx="5">
                  <c:v>2.7913631938824598E-3</c:v>
                </c:pt>
                <c:pt idx="6">
                  <c:v>0.24262661670494401</c:v>
                </c:pt>
                <c:pt idx="7">
                  <c:v>5.2749940819064201E-2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829-403B-9C26-6944DBAF0284}"/>
            </c:ext>
          </c:extLst>
        </c:ser>
        <c:ser>
          <c:idx val="7"/>
          <c:order val="7"/>
          <c:tx>
            <c:strRef>
              <c:f>'microbiota biofilmsEB'!$A$9</c:f>
              <c:strCache>
                <c:ptCount val="1"/>
                <c:pt idx="0">
                  <c:v>Rhizobiaceae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'microbiota biofilmsEB'!$B$1:$I$1</c:f>
              <c:strCache>
                <c:ptCount val="8"/>
                <c:pt idx="0">
                  <c:v>hospital WW biofilm</c:v>
                </c:pt>
                <c:pt idx="1">
                  <c:v>hospital WW biofilm + Ab</c:v>
                </c:pt>
                <c:pt idx="2">
                  <c:v>hospital WW biofilm in situ </c:v>
                </c:pt>
                <c:pt idx="3">
                  <c:v>hospital WW</c:v>
                </c:pt>
                <c:pt idx="4">
                  <c:v>urban WW biofilm </c:v>
                </c:pt>
                <c:pt idx="5">
                  <c:v>urban WW biofilm + Ab</c:v>
                </c:pt>
                <c:pt idx="6">
                  <c:v>urbanWW biofilms in situ </c:v>
                </c:pt>
                <c:pt idx="7">
                  <c:v>urban WW</c:v>
                </c:pt>
              </c:strCache>
            </c:strRef>
          </c:cat>
          <c:val>
            <c:numRef>
              <c:f>'microbiota biofilmsEB'!$B$9:$I$9</c:f>
              <c:numCache>
                <c:formatCode>General</c:formatCode>
                <c:ptCount val="8"/>
                <c:pt idx="0">
                  <c:v>4.2568422890566997E-2</c:v>
                </c:pt>
                <c:pt idx="1">
                  <c:v>3.37036844746725E-2</c:v>
                </c:pt>
                <c:pt idx="2">
                  <c:v>2.52435989860701E-2</c:v>
                </c:pt>
                <c:pt idx="3">
                  <c:v>2.0621816013163502E-3</c:v>
                </c:pt>
                <c:pt idx="4">
                  <c:v>9.6047866477720102E-3</c:v>
                </c:pt>
                <c:pt idx="5">
                  <c:v>8.5852010837057097E-3</c:v>
                </c:pt>
                <c:pt idx="6">
                  <c:v>4.3313590394455898E-4</c:v>
                </c:pt>
                <c:pt idx="7">
                  <c:v>8.2853310187011803E-4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829-403B-9C26-6944DBAF0284}"/>
            </c:ext>
          </c:extLst>
        </c:ser>
        <c:ser>
          <c:idx val="8"/>
          <c:order val="8"/>
          <c:tx>
            <c:strRef>
              <c:f>'microbiota biofilmsEB'!$A$10</c:f>
              <c:strCache>
                <c:ptCount val="1"/>
                <c:pt idx="0">
                  <c:v>Ruminococcaceae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'microbiota biofilmsEB'!$B$1:$I$1</c:f>
              <c:strCache>
                <c:ptCount val="8"/>
                <c:pt idx="0">
                  <c:v>hospital WW biofilm</c:v>
                </c:pt>
                <c:pt idx="1">
                  <c:v>hospital WW biofilm + Ab</c:v>
                </c:pt>
                <c:pt idx="2">
                  <c:v>hospital WW biofilm in situ </c:v>
                </c:pt>
                <c:pt idx="3">
                  <c:v>hospital WW</c:v>
                </c:pt>
                <c:pt idx="4">
                  <c:v>urban WW biofilm </c:v>
                </c:pt>
                <c:pt idx="5">
                  <c:v>urban WW biofilm + Ab</c:v>
                </c:pt>
                <c:pt idx="6">
                  <c:v>urbanWW biofilms in situ </c:v>
                </c:pt>
                <c:pt idx="7">
                  <c:v>urban WW</c:v>
                </c:pt>
              </c:strCache>
            </c:strRef>
          </c:cat>
          <c:val>
            <c:numRef>
              <c:f>'microbiota biofilmsEB'!$B$10:$I$10</c:f>
              <c:numCache>
                <c:formatCode>General</c:formatCode>
                <c:ptCount val="8"/>
                <c:pt idx="0">
                  <c:v>2.0515954428390599E-3</c:v>
                </c:pt>
                <c:pt idx="1">
                  <c:v>1.8431026426457601E-3</c:v>
                </c:pt>
                <c:pt idx="2">
                  <c:v>2.3138996767517E-2</c:v>
                </c:pt>
                <c:pt idx="3">
                  <c:v>4.1552600001437102E-2</c:v>
                </c:pt>
                <c:pt idx="4">
                  <c:v>1.4170996693434099E-3</c:v>
                </c:pt>
                <c:pt idx="5">
                  <c:v>1.99383085277318E-3</c:v>
                </c:pt>
                <c:pt idx="6">
                  <c:v>1.02139489906926E-2</c:v>
                </c:pt>
                <c:pt idx="7">
                  <c:v>7.0714642678660705E-2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829-403B-9C26-6944DBAF0284}"/>
            </c:ext>
          </c:extLst>
        </c:ser>
        <c:ser>
          <c:idx val="9"/>
          <c:order val="9"/>
          <c:tx>
            <c:strRef>
              <c:f>'microbiota biofilmsEB'!$A$11</c:f>
              <c:strCache>
                <c:ptCount val="1"/>
                <c:pt idx="0">
                  <c:v>Lachnospiraceae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'microbiota biofilmsEB'!$B$1:$I$1</c:f>
              <c:strCache>
                <c:ptCount val="8"/>
                <c:pt idx="0">
                  <c:v>hospital WW biofilm</c:v>
                </c:pt>
                <c:pt idx="1">
                  <c:v>hospital WW biofilm + Ab</c:v>
                </c:pt>
                <c:pt idx="2">
                  <c:v>hospital WW biofilm in situ </c:v>
                </c:pt>
                <c:pt idx="3">
                  <c:v>hospital WW</c:v>
                </c:pt>
                <c:pt idx="4">
                  <c:v>urban WW biofilm </c:v>
                </c:pt>
                <c:pt idx="5">
                  <c:v>urban WW biofilm + Ab</c:v>
                </c:pt>
                <c:pt idx="6">
                  <c:v>urbanWW biofilms in situ </c:v>
                </c:pt>
                <c:pt idx="7">
                  <c:v>urban WW</c:v>
                </c:pt>
              </c:strCache>
            </c:strRef>
          </c:cat>
          <c:val>
            <c:numRef>
              <c:f>'microbiota biofilmsEB'!$B$11:$I$11</c:f>
              <c:numCache>
                <c:formatCode>General</c:formatCode>
                <c:ptCount val="8"/>
                <c:pt idx="0">
                  <c:v>4.0158889519402902E-4</c:v>
                </c:pt>
                <c:pt idx="1">
                  <c:v>3.2881643389924401E-4</c:v>
                </c:pt>
                <c:pt idx="2">
                  <c:v>2.01855770796028E-2</c:v>
                </c:pt>
                <c:pt idx="3">
                  <c:v>4.1732232545105698E-2</c:v>
                </c:pt>
                <c:pt idx="4">
                  <c:v>1.8289064108620099E-3</c:v>
                </c:pt>
                <c:pt idx="5">
                  <c:v>2.0993866038023501E-3</c:v>
                </c:pt>
                <c:pt idx="6">
                  <c:v>1.1070147870583E-2</c:v>
                </c:pt>
                <c:pt idx="7">
                  <c:v>9.5833662116310295E-2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829-403B-9C26-6944DBAF0284}"/>
            </c:ext>
          </c:extLst>
        </c:ser>
        <c:ser>
          <c:idx val="10"/>
          <c:order val="10"/>
          <c:tx>
            <c:strRef>
              <c:f>'microbiota biofilmsEB'!$A$12</c:f>
              <c:strCache>
                <c:ptCount val="1"/>
                <c:pt idx="0">
                  <c:v>others 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'microbiota biofilmsEB'!$B$1:$I$1</c:f>
              <c:strCache>
                <c:ptCount val="8"/>
                <c:pt idx="0">
                  <c:v>hospital WW biofilm</c:v>
                </c:pt>
                <c:pt idx="1">
                  <c:v>hospital WW biofilm + Ab</c:v>
                </c:pt>
                <c:pt idx="2">
                  <c:v>hospital WW biofilm in situ </c:v>
                </c:pt>
                <c:pt idx="3">
                  <c:v>hospital WW</c:v>
                </c:pt>
                <c:pt idx="4">
                  <c:v>urban WW biofilm </c:v>
                </c:pt>
                <c:pt idx="5">
                  <c:v>urban WW biofilm + Ab</c:v>
                </c:pt>
                <c:pt idx="6">
                  <c:v>urbanWW biofilms in situ </c:v>
                </c:pt>
                <c:pt idx="7">
                  <c:v>urban WW</c:v>
                </c:pt>
              </c:strCache>
            </c:strRef>
          </c:cat>
          <c:val>
            <c:numRef>
              <c:f>'microbiota biofilmsEB'!$B$12:$I$12</c:f>
              <c:numCache>
                <c:formatCode>General</c:formatCode>
                <c:ptCount val="8"/>
                <c:pt idx="0">
                  <c:v>0.33676720939368843</c:v>
                </c:pt>
                <c:pt idx="1">
                  <c:v>0.35918003565062401</c:v>
                </c:pt>
                <c:pt idx="2">
                  <c:v>0.2005302202274363</c:v>
                </c:pt>
                <c:pt idx="3">
                  <c:v>0.82949997485144278</c:v>
                </c:pt>
                <c:pt idx="4">
                  <c:v>0.58280343495270459</c:v>
                </c:pt>
                <c:pt idx="5">
                  <c:v>0.56987204297291882</c:v>
                </c:pt>
                <c:pt idx="6">
                  <c:v>0.34527982593980383</c:v>
                </c:pt>
                <c:pt idx="7">
                  <c:v>0.61190457402877607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829-403B-9C26-6944DBAF02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592367599"/>
        <c:axId val="592368015"/>
      </c:barChart>
      <c:catAx>
        <c:axId val="5923675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15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92368015"/>
        <c:crosses val="autoZero"/>
        <c:auto val="1"/>
        <c:lblAlgn val="ctr"/>
        <c:lblOffset val="100"/>
        <c:noMultiLvlLbl val="0"/>
      </c:catAx>
      <c:valAx>
        <c:axId val="592368015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923675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248360750387771"/>
          <c:y val="0.13516525978497007"/>
          <c:w val="0.18364401833837357"/>
          <c:h val="0.802992167091094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F490F-1A6A-E54E-9CAC-4A1B38CB6951}" type="datetimeFigureOut">
              <a:rPr lang="fr-FR" smtClean="0"/>
              <a:t>13/11/2022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F2B9B8-10DB-5545-B6B3-58916444A5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0726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2B9B8-10DB-5545-B6B3-58916444A58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8957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004DA-B9C2-9D4D-8C48-78403A9D9BE3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777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Espace réservé de l’image des diapositives 1">
            <a:extLst>
              <a:ext uri="{FF2B5EF4-FFF2-40B4-BE49-F238E27FC236}">
                <a16:creationId xmlns:a16="http://schemas.microsoft.com/office/drawing/2014/main" id="{6087C711-5B27-214C-A4CB-19330BC871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0" name="Espace réservé des commentaires 2">
            <a:extLst>
              <a:ext uri="{FF2B5EF4-FFF2-40B4-BE49-F238E27FC236}">
                <a16:creationId xmlns:a16="http://schemas.microsoft.com/office/drawing/2014/main" id="{FBEEFB6F-CB5D-6E4F-97A2-BC55BC5D39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t">
              <a:spcBef>
                <a:spcPct val="0"/>
              </a:spcBef>
            </a:pPr>
            <a:endParaRPr lang="fr-FR" altLang="fr-FR"/>
          </a:p>
          <a:p>
            <a:pPr>
              <a:spcBef>
                <a:spcPct val="0"/>
              </a:spcBef>
            </a:pPr>
            <a:endParaRPr lang="fr-FR" altLang="fr-FR"/>
          </a:p>
        </p:txBody>
      </p:sp>
      <p:sp>
        <p:nvSpPr>
          <p:cNvPr id="73731" name="Espace réservé du numéro de diapositive 3">
            <a:extLst>
              <a:ext uri="{FF2B5EF4-FFF2-40B4-BE49-F238E27FC236}">
                <a16:creationId xmlns:a16="http://schemas.microsoft.com/office/drawing/2014/main" id="{775A9EB5-4167-CB42-B85A-2AD27B4C00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D11DE9-7857-214C-B37F-ACA7030D20F2}" type="slidenum">
              <a:rPr lang="fr-FR" alt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74147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004DA-B9C2-9D4D-8C48-78403A9D9BE3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584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Espace réservé de l'image des diapositives 1">
            <a:extLst>
              <a:ext uri="{FF2B5EF4-FFF2-40B4-BE49-F238E27FC236}">
                <a16:creationId xmlns:a16="http://schemas.microsoft.com/office/drawing/2014/main" id="{003E22DD-1048-254A-B741-3DDF992C10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Espace réservé des notes 2">
            <a:extLst>
              <a:ext uri="{FF2B5EF4-FFF2-40B4-BE49-F238E27FC236}">
                <a16:creationId xmlns:a16="http://schemas.microsoft.com/office/drawing/2014/main" id="{4F0B94BA-9A9D-7E4D-98F9-E6FECF88C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37891" name="Espace réservé du numéro de diapositive 3">
            <a:extLst>
              <a:ext uri="{FF2B5EF4-FFF2-40B4-BE49-F238E27FC236}">
                <a16:creationId xmlns:a16="http://schemas.microsoft.com/office/drawing/2014/main" id="{4D3C985E-72C6-6E43-A7AF-30DB35297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E5208D-9BE9-4944-98D9-CFF91F7C7721}" type="slidenum">
              <a:rPr lang="fr-FR" alt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85748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Exposome</a:t>
            </a:r>
            <a:r>
              <a:rPr lang="fr-FR" dirty="0"/>
              <a:t> / exposition / one </a:t>
            </a:r>
            <a:r>
              <a:rPr lang="fr-FR" dirty="0" err="1"/>
              <a:t>health</a:t>
            </a:r>
            <a:r>
              <a:rPr lang="fr-FR" dirty="0"/>
              <a:t>///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2B9B8-10DB-5545-B6B3-58916444A58F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3120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>
              <a:latin typeface="Helvetica" pitchFamily="2" charset="0"/>
            </a:endParaRPr>
          </a:p>
          <a:p>
            <a:r>
              <a:rPr lang="fr-FR" dirty="0">
                <a:latin typeface="Helvetica" pitchFamily="2" charset="0"/>
              </a:rPr>
              <a:t>• Minimal </a:t>
            </a:r>
            <a:r>
              <a:rPr lang="fr-FR" dirty="0" err="1">
                <a:latin typeface="Helvetica" pitchFamily="2" charset="0"/>
              </a:rPr>
              <a:t>Selective</a:t>
            </a:r>
            <a:r>
              <a:rPr lang="fr-FR" dirty="0">
                <a:latin typeface="Helvetica" pitchFamily="2" charset="0"/>
              </a:rPr>
              <a:t> Concentration</a:t>
            </a:r>
            <a:endParaRPr lang="fr-FR" dirty="0">
              <a:effectLst/>
              <a:latin typeface="Helvetica" pitchFamily="2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004DA-B9C2-9D4D-8C48-78403A9D9BE3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29303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004DA-B9C2-9D4D-8C48-78403A9D9BE3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2907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004DA-B9C2-9D4D-8C48-78403A9D9BE3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9118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6F892-B510-1F46-A693-C26E120B57EE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44662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6F892-B510-1F46-A693-C26E120B57EE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1764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2B9B8-10DB-5545-B6B3-58916444A58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3757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004DA-B9C2-9D4D-8C48-78403A9D9BE3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16750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Fait intéressant, lors de la fusion des ensembles de données obtenus à partir d'échantillons non traités et traités des sources WW respectives, ML a pu prédire HWW et UWW en général avec plus de 93% de certitude à tous les niveaux de prédicteurs (gènes individuels, classes de gènes, taxons)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577F0-406E-4C64-9246-182574CCB42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9256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Fait intéressant, lors de la fusion des ensembles de données obtenus à partir d'échantillons non traités et traités des sources WW respectives, ML a pu prédire HWW et UWW en général avec plus de 93% de certitude à tous les niveaux de prédicteurs (gènes individuels, classes de gènes, taxons)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577F0-406E-4C64-9246-182574CCB42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611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2B9B8-10DB-5545-B6B3-58916444A58F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09635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Espace réservé de l'image des diapositives 1">
            <a:extLst>
              <a:ext uri="{FF2B5EF4-FFF2-40B4-BE49-F238E27FC236}">
                <a16:creationId xmlns:a16="http://schemas.microsoft.com/office/drawing/2014/main" id="{CD8C4DA5-E42C-C54C-ABC0-5846D416AC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Espace réservé des notes 2">
            <a:extLst>
              <a:ext uri="{FF2B5EF4-FFF2-40B4-BE49-F238E27FC236}">
                <a16:creationId xmlns:a16="http://schemas.microsoft.com/office/drawing/2014/main" id="{DE4403FF-7634-9F41-8915-64EDFB32D6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46083" name="Espace réservé du numéro de diapositive 3">
            <a:extLst>
              <a:ext uri="{FF2B5EF4-FFF2-40B4-BE49-F238E27FC236}">
                <a16:creationId xmlns:a16="http://schemas.microsoft.com/office/drawing/2014/main" id="{139131C8-B27C-AB49-BF78-CAE555E2D4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7532FBD-B364-D946-B9A9-B96A43A9767A}" type="slidenum">
              <a:rPr lang="fr-FR" alt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737050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Espace réservé de l'image des diapositives 1">
            <a:extLst>
              <a:ext uri="{FF2B5EF4-FFF2-40B4-BE49-F238E27FC236}">
                <a16:creationId xmlns:a16="http://schemas.microsoft.com/office/drawing/2014/main" id="{9A4094A8-C22D-A64C-B0B5-BB7736313D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Espace réservé des notes 2">
            <a:extLst>
              <a:ext uri="{FF2B5EF4-FFF2-40B4-BE49-F238E27FC236}">
                <a16:creationId xmlns:a16="http://schemas.microsoft.com/office/drawing/2014/main" id="{9C0FC34E-DA4E-AC4D-8F91-BFD1F392D12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48131" name="Espace réservé du numéro de diapositive 3">
            <a:extLst>
              <a:ext uri="{FF2B5EF4-FFF2-40B4-BE49-F238E27FC236}">
                <a16:creationId xmlns:a16="http://schemas.microsoft.com/office/drawing/2014/main" id="{8105B2C4-A434-564E-A1CD-F8BDF11ED4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B84EE0-1B49-7942-8008-E8368DA9FC5B}" type="slidenum">
              <a:rPr lang="fr-FR" alt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89279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8C2C-FED9-441E-96C6-D57F2DA02FC2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31480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multiplication of national, European and international initiatives against antimicrobial resistance (AMR) over the last decade reflect a shared commitment to actively tackle this global health threat. However, bridging the gap between declarations and concrete actions is the challenge that policy-makers have to address.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5B558-A642-0249-B900-4673EE485AD6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59335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2B9B8-10DB-5545-B6B3-58916444A58F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5012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EC5DD-8B8F-7B42-8576-DA19A75416FE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4768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EC5DD-8B8F-7B42-8576-DA19A75416F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2641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e l'image des diapositives 1">
            <a:extLst>
              <a:ext uri="{FF2B5EF4-FFF2-40B4-BE49-F238E27FC236}">
                <a16:creationId xmlns:a16="http://schemas.microsoft.com/office/drawing/2014/main" id="{38E5367D-977E-1A41-A509-6C3B23ECDB9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Espace réservé des notes 2">
            <a:extLst>
              <a:ext uri="{FF2B5EF4-FFF2-40B4-BE49-F238E27FC236}">
                <a16:creationId xmlns:a16="http://schemas.microsoft.com/office/drawing/2014/main" id="{64A36F97-4B36-A645-A106-5F827ADFE5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17411" name="Espace réservé du numéro de diapositive 3">
            <a:extLst>
              <a:ext uri="{FF2B5EF4-FFF2-40B4-BE49-F238E27FC236}">
                <a16:creationId xmlns:a16="http://schemas.microsoft.com/office/drawing/2014/main" id="{C46527C4-9C7C-1A42-8FAD-0EE2F79115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79D2E68-ABDD-0F4B-8785-50EE45B934CA}" type="slidenum">
              <a:rPr lang="fr-FR" alt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9961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Espace réservé de l'image des diapositives 1">
            <a:extLst>
              <a:ext uri="{FF2B5EF4-FFF2-40B4-BE49-F238E27FC236}">
                <a16:creationId xmlns:a16="http://schemas.microsoft.com/office/drawing/2014/main" id="{2BE4A48A-0A29-8044-9B3C-A2CC7168797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Espace réservé des notes 2">
            <a:extLst>
              <a:ext uri="{FF2B5EF4-FFF2-40B4-BE49-F238E27FC236}">
                <a16:creationId xmlns:a16="http://schemas.microsoft.com/office/drawing/2014/main" id="{88D534B0-C584-F54B-9E9C-5233677D2C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35843" name="Espace réservé du numéro de diapositive 3">
            <a:extLst>
              <a:ext uri="{FF2B5EF4-FFF2-40B4-BE49-F238E27FC236}">
                <a16:creationId xmlns:a16="http://schemas.microsoft.com/office/drawing/2014/main" id="{10961ED5-9AD7-514D-99A5-55E5A92DFA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3E7BEB-3191-A646-9D3D-999590CFD70E}" type="slidenum">
              <a:rPr lang="fr-FR" alt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21187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Espace réservé de l'image des diapositives 1">
            <a:extLst>
              <a:ext uri="{FF2B5EF4-FFF2-40B4-BE49-F238E27FC236}">
                <a16:creationId xmlns:a16="http://schemas.microsoft.com/office/drawing/2014/main" id="{2BE4A48A-0A29-8044-9B3C-A2CC7168797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Espace réservé des notes 2">
            <a:extLst>
              <a:ext uri="{FF2B5EF4-FFF2-40B4-BE49-F238E27FC236}">
                <a16:creationId xmlns:a16="http://schemas.microsoft.com/office/drawing/2014/main" id="{88D534B0-C584-F54B-9E9C-5233677D2C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35843" name="Espace réservé du numéro de diapositive 3">
            <a:extLst>
              <a:ext uri="{FF2B5EF4-FFF2-40B4-BE49-F238E27FC236}">
                <a16:creationId xmlns:a16="http://schemas.microsoft.com/office/drawing/2014/main" id="{10961ED5-9AD7-514D-99A5-55E5A92DFA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3E7BEB-3191-A646-9D3D-999590CFD70E}" type="slidenum">
              <a:rPr lang="fr-FR" alt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21982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983EB902-ECEB-AD4E-B9B6-5BC575838F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Espace réservé des notes 2">
            <a:extLst>
              <a:ext uri="{FF2B5EF4-FFF2-40B4-BE49-F238E27FC236}">
                <a16:creationId xmlns:a16="http://schemas.microsoft.com/office/drawing/2014/main" id="{124AACF8-DB0A-694C-A2EA-38AA02A9F3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A3D764B9-FA7F-B54E-BD11-9DE3EB70E8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1279E8-3E6D-784B-8A9E-6CFE580975CA}" type="slidenum">
              <a:rPr lang="fr-FR" alt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02897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E0DE3C-FE02-42E3-95FE-9E7A103C6A28}" type="slidenum">
              <a:rPr lang="fr-FR" altLang="fr-FR"/>
              <a:pPr/>
              <a:t>13</a:t>
            </a:fld>
            <a:endParaRPr lang="fr-FR" altLang="fr-FR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738" y="766763"/>
            <a:ext cx="6665912" cy="3751262"/>
          </a:xfrm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48213"/>
            <a:ext cx="4953000" cy="3819525"/>
          </a:xfrm>
        </p:spPr>
        <p:txBody>
          <a:bodyPr/>
          <a:lstStyle/>
          <a:p>
            <a:pPr algn="just"/>
            <a:r>
              <a:rPr lang="en-GB" altLang="fr-FR" b="1" dirty="0">
                <a:latin typeface="Times" panose="02020603050405020304" pitchFamily="18" charset="0"/>
                <a:ea typeface="Arial Unicode MS" pitchFamily="34" charset="-128"/>
              </a:rPr>
              <a:t> </a:t>
            </a:r>
            <a:endParaRPr lang="fr-FR" altLang="fr-FR" dirty="0">
              <a:latin typeface="Arial Unicode MS" pitchFamily="34" charset="-128"/>
              <a:ea typeface="Arial Unicode MS" pitchFamily="34" charset="-128"/>
            </a:endParaRPr>
          </a:p>
          <a:p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299580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1033F3-C9D6-AC48-A9D5-91BD242E5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58578DE-9E7B-304B-92CE-8CACCDDB92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A0B2EE-A68D-0645-BE4F-181D43D35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A81CE-EA2C-344A-B2BC-8EF2791BD391}" type="datetimeFigureOut">
              <a:rPr lang="fr-FR" smtClean="0"/>
              <a:t>13/11/2022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B806EA-B5F6-E446-8C9C-783D31F2E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253BB2-99EB-EE41-A71B-84934678C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42B24-BB43-2B49-8433-C2D0B06CBF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9609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6AE2C8-CA9A-224A-BDD0-DE5CC5B01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67CCA99-AE60-FD4C-B76A-7CC3802652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AD2B08-A35D-DD4F-BAED-0AD1D9942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A81CE-EA2C-344A-B2BC-8EF2791BD391}" type="datetimeFigureOut">
              <a:rPr lang="fr-FR" smtClean="0"/>
              <a:t>13/11/2022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410C58-1312-FD4E-91A1-3479F4DC2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D92957-D2B4-0A4D-9DEF-1ACA916EA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42B24-BB43-2B49-8433-C2D0B06CBF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9694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146C7BE-8161-A941-B8A3-5C07CF6E26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F3060E2-6E62-5D4B-968E-86C25B9979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692AC6-4771-4543-8FBF-EF64E5791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A81CE-EA2C-344A-B2BC-8EF2791BD391}" type="datetimeFigureOut">
              <a:rPr lang="fr-FR" smtClean="0"/>
              <a:t>13/11/2022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B9E25F-FA15-AA4F-9FB3-AF08BAA7D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D9B2C8-8659-B340-89D6-7DC421734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42B24-BB43-2B49-8433-C2D0B06CBF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8075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2BD3D04-BFE5-2E46-A332-A002AB4CD407}"/>
              </a:ext>
            </a:extLst>
          </p:cNvPr>
          <p:cNvSpPr/>
          <p:nvPr userDrawn="1"/>
        </p:nvSpPr>
        <p:spPr>
          <a:xfrm>
            <a:off x="143339" y="836712"/>
            <a:ext cx="11905323" cy="54726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9DC500C-E62E-F243-A3C0-90FE7CA2D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9" y="1405527"/>
            <a:ext cx="11905320" cy="672075"/>
          </a:xfrm>
        </p:spPr>
        <p:txBody>
          <a:bodyPr anchor="t" anchorCtr="0">
            <a:normAutofit/>
          </a:bodyPr>
          <a:lstStyle>
            <a:lvl1pPr>
              <a:defRPr sz="3733" b="1">
                <a:solidFill>
                  <a:srgbClr val="FE8322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ADBE43B-1501-6949-BEB0-DE5EC27851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3338" y="2084851"/>
            <a:ext cx="11905321" cy="4244644"/>
          </a:xfrm>
        </p:spPr>
        <p:txBody>
          <a:bodyPr/>
          <a:lstStyle>
            <a:lvl1pPr marL="0" indent="0">
              <a:buNone/>
              <a:defRPr sz="2667" b="1">
                <a:solidFill>
                  <a:srgbClr val="547087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833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415600" y="1688233"/>
            <a:ext cx="5333200" cy="4403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342900" lvl="0" indent="-23812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050"/>
            </a:lvl1pPr>
            <a:lvl2pPr marL="685800" lvl="1" indent="-228600" rtl="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2pPr>
            <a:lvl3pPr marL="1028700" lvl="2" indent="-228600" rtl="0"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3pPr>
            <a:lvl4pPr marL="1371600" lvl="3" indent="-228600" rtl="0"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4pPr>
            <a:lvl5pPr marL="1714500" lvl="4" indent="-228600" rtl="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5pPr>
            <a:lvl6pPr marL="2057400" lvl="5" indent="-228600" rtl="0"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6pPr>
            <a:lvl7pPr marL="2400300" lvl="6" indent="-228600" rtl="0"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7pPr>
            <a:lvl8pPr marL="2743200" lvl="7" indent="-228600" rtl="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8pPr>
            <a:lvl9pPr marL="3086100" lvl="8" indent="-228600" rtl="0">
              <a:spcBef>
                <a:spcPts val="1200"/>
              </a:spcBef>
              <a:spcAft>
                <a:spcPts val="1200"/>
              </a:spcAft>
              <a:buSzPts val="1200"/>
              <a:buChar char="■"/>
              <a:defRPr sz="9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2"/>
          </p:nvPr>
        </p:nvSpPr>
        <p:spPr>
          <a:xfrm>
            <a:off x="6443200" y="1688233"/>
            <a:ext cx="5333200" cy="4403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342900" lvl="0" indent="-23812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050"/>
            </a:lvl1pPr>
            <a:lvl2pPr marL="685800" lvl="1" indent="-228600" rtl="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2pPr>
            <a:lvl3pPr marL="1028700" lvl="2" indent="-228600" rtl="0"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3pPr>
            <a:lvl4pPr marL="1371600" lvl="3" indent="-228600" rtl="0"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4pPr>
            <a:lvl5pPr marL="1714500" lvl="4" indent="-228600" rtl="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5pPr>
            <a:lvl6pPr marL="2057400" lvl="5" indent="-228600" rtl="0"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6pPr>
            <a:lvl7pPr marL="2400300" lvl="6" indent="-228600" rtl="0"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7pPr>
            <a:lvl8pPr marL="2743200" lvl="7" indent="-228600" rtl="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8pPr>
            <a:lvl9pPr marL="3086100" lvl="8" indent="-228600" rtl="0">
              <a:spcBef>
                <a:spcPts val="1200"/>
              </a:spcBef>
              <a:spcAft>
                <a:spcPts val="1200"/>
              </a:spcAft>
              <a:buSzPts val="1200"/>
              <a:buChar char="■"/>
              <a:defRPr sz="9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0940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05BDD5-1CFA-1340-A08F-F298CA17E933}"/>
              </a:ext>
            </a:extLst>
          </p:cNvPr>
          <p:cNvSpPr txBox="1"/>
          <p:nvPr userDrawn="1"/>
        </p:nvSpPr>
        <p:spPr>
          <a:xfrm>
            <a:off x="8998229" y="6501489"/>
            <a:ext cx="3021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err="1">
                <a:solidFill>
                  <a:srgbClr val="2D979F"/>
                </a:solidFill>
                <a:latin typeface="Trebuchet MS" panose="020B0703020202090204" pitchFamily="34" charset="0"/>
              </a:rPr>
              <a:t>www.eu-jamrai.eu</a:t>
            </a:r>
            <a:endParaRPr lang="fr-FR" sz="1400" dirty="0">
              <a:solidFill>
                <a:srgbClr val="2D979F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538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BE5533-B66C-224E-96C2-751F511AC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26A7D2-E464-4A40-829B-53827AAFB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FBD99C-B31A-9146-8549-7EEAF4A43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A81CE-EA2C-344A-B2BC-8EF2791BD391}" type="datetimeFigureOut">
              <a:rPr lang="fr-FR" smtClean="0"/>
              <a:t>13/11/2022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340862-918A-C948-BF31-14853B199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F86B4B-3B62-3644-9AB9-D2110B12E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42B24-BB43-2B49-8433-C2D0B06CBF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9273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A277DB-EB3D-6A44-8117-68CD3EF04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F94513F-9A78-6744-A739-DED309B39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FBEF33-37A7-A74A-ADEA-3A043FE1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A81CE-EA2C-344A-B2BC-8EF2791BD391}" type="datetimeFigureOut">
              <a:rPr lang="fr-FR" smtClean="0"/>
              <a:t>13/11/2022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171CB3-7579-E84F-8551-1B86C441D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526729-7AE7-1C4A-A3F4-CC4502A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42B24-BB43-2B49-8433-C2D0B06CBF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42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B579C7-29DD-5840-9D1F-BD99DC5D7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02DCAE-1B64-3E49-895A-54C679377F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A54F8EC-C91B-4149-B296-F284DADA64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DE421E9-C8A9-2340-A447-2F4D64EB3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A81CE-EA2C-344A-B2BC-8EF2791BD391}" type="datetimeFigureOut">
              <a:rPr lang="fr-FR" smtClean="0"/>
              <a:t>13/11/2022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B0A13D-08FA-5F4A-A44D-FC1A1E142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B2B34B-47C7-9E43-A585-339E972B5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42B24-BB43-2B49-8433-C2D0B06CBF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8873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2EC643-7794-BC45-AC7F-4B3A8E1E9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41398E-A36B-8C45-BBE7-57B5C9851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5A70822-8D73-2A4B-B964-529E143F6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31A72B-1EC6-D548-9B95-905935EA8C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005E4E1-1969-CE41-9B4E-D17A788BE5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C59CB7D-29DE-C743-8D1C-076ED6BBE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A81CE-EA2C-344A-B2BC-8EF2791BD391}" type="datetimeFigureOut">
              <a:rPr lang="fr-FR" smtClean="0"/>
              <a:t>13/11/2022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27A95C0-481F-FF4B-816B-F6A4DE5DF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8ECE7A4-93E3-3E4C-9C24-76D322651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42B24-BB43-2B49-8433-C2D0B06CBF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56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08909B-45DD-3B4A-B345-CA656F050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742082D-5127-9940-87DC-156DEF675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A81CE-EA2C-344A-B2BC-8EF2791BD391}" type="datetimeFigureOut">
              <a:rPr lang="fr-FR" smtClean="0"/>
              <a:t>13/11/2022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578BFBD-09CD-424A-94A3-3E046FEBB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AEEB6D9-6FD1-594D-BC20-A5767CF3E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42B24-BB43-2B49-8433-C2D0B06CBF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373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FFB1CDD-151E-0740-8FD5-4FFE4B35E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A81CE-EA2C-344A-B2BC-8EF2791BD391}" type="datetimeFigureOut">
              <a:rPr lang="fr-FR" smtClean="0"/>
              <a:t>13/11/2022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6D9DBE2-8F89-4941-A62C-004759F15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05A4E6D-F4BE-C64F-A298-ED39F121C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42B24-BB43-2B49-8433-C2D0B06CBF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7267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9190C3-CBB0-3F44-9650-037DFF619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0832E2-A2C8-E145-9813-A9235B1B5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DF4958-043E-E645-BF3F-5B049875C7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5783A83-2C04-224D-AC15-66DD94B44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A81CE-EA2C-344A-B2BC-8EF2791BD391}" type="datetimeFigureOut">
              <a:rPr lang="fr-FR" smtClean="0"/>
              <a:t>13/11/2022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AB4C969-1C74-3143-B83C-985334508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DD0BD84-D342-8543-AD29-34A50CFC1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42B24-BB43-2B49-8433-C2D0B06CBF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838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BA04DE-1E6B-734C-B20B-AFBDC101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6F15158-ED37-FB45-AF87-7C8FB2E9C6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19DF3E3-019C-754D-83B6-9AA2AA119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9A04A33-B4DB-FC44-B51E-D42A50271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A81CE-EA2C-344A-B2BC-8EF2791BD391}" type="datetimeFigureOut">
              <a:rPr lang="fr-FR" smtClean="0"/>
              <a:t>13/11/2022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12DF2B4-D953-9346-984F-9653FE7A1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82D689E-42EB-1047-B085-40399C0D3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42B24-BB43-2B49-8433-C2D0B06CBF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8833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5ABC3F5-01DC-594F-B74A-B5295C358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9A04F7-725B-4D45-9AAA-8146B67AA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C789547-CB3A-DF47-89AF-00BC81CB55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A81CE-EA2C-344A-B2BC-8EF2791BD391}" type="datetimeFigureOut">
              <a:rPr lang="fr-FR" smtClean="0"/>
              <a:t>13/11/2022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139919-A5F3-2746-800F-1A1AAC26E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D42C0E-3964-4B46-9932-75432265E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42B24-BB43-2B49-8433-C2D0B06CBF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1575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tiff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tiff"/><Relationship Id="rId5" Type="http://schemas.openxmlformats.org/officeDocument/2006/relationships/image" Target="../media/image64.tiff"/><Relationship Id="rId4" Type="http://schemas.openxmlformats.org/officeDocument/2006/relationships/chart" Target="../charts/char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64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1.tiff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tiff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2.tif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18" Type="http://schemas.openxmlformats.org/officeDocument/2006/relationships/image" Target="../media/image108.png"/><Relationship Id="rId26" Type="http://schemas.openxmlformats.org/officeDocument/2006/relationships/image" Target="../media/image116.png"/><Relationship Id="rId3" Type="http://schemas.openxmlformats.org/officeDocument/2006/relationships/image" Target="../media/image93.png"/><Relationship Id="rId21" Type="http://schemas.openxmlformats.org/officeDocument/2006/relationships/image" Target="../media/image111.png"/><Relationship Id="rId7" Type="http://schemas.openxmlformats.org/officeDocument/2006/relationships/image" Target="../media/image97.jpeg"/><Relationship Id="rId12" Type="http://schemas.openxmlformats.org/officeDocument/2006/relationships/image" Target="../media/image102.png"/><Relationship Id="rId17" Type="http://schemas.openxmlformats.org/officeDocument/2006/relationships/image" Target="../media/image107.jpeg"/><Relationship Id="rId25" Type="http://schemas.openxmlformats.org/officeDocument/2006/relationships/image" Target="../media/image115.jpe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06.png"/><Relationship Id="rId20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24" Type="http://schemas.openxmlformats.org/officeDocument/2006/relationships/image" Target="../media/image114.jpeg"/><Relationship Id="rId5" Type="http://schemas.openxmlformats.org/officeDocument/2006/relationships/image" Target="../media/image95.png"/><Relationship Id="rId15" Type="http://schemas.openxmlformats.org/officeDocument/2006/relationships/image" Target="../media/image105.jpeg"/><Relationship Id="rId23" Type="http://schemas.openxmlformats.org/officeDocument/2006/relationships/image" Target="../media/image113.jpeg"/><Relationship Id="rId10" Type="http://schemas.openxmlformats.org/officeDocument/2006/relationships/image" Target="../media/image100.png"/><Relationship Id="rId19" Type="http://schemas.openxmlformats.org/officeDocument/2006/relationships/image" Target="../media/image109.png"/><Relationship Id="rId4" Type="http://schemas.openxmlformats.org/officeDocument/2006/relationships/image" Target="../media/image94.jpeg"/><Relationship Id="rId9" Type="http://schemas.openxmlformats.org/officeDocument/2006/relationships/image" Target="../media/image99.jpeg"/><Relationship Id="rId14" Type="http://schemas.openxmlformats.org/officeDocument/2006/relationships/image" Target="../media/image104.gif"/><Relationship Id="rId22" Type="http://schemas.openxmlformats.org/officeDocument/2006/relationships/image" Target="../media/image1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6.wdp"/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12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3.wdp"/><Relationship Id="rId14" Type="http://schemas.openxmlformats.org/officeDocument/2006/relationships/image" Target="../media/image13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6.wdp"/><Relationship Id="rId18" Type="http://schemas.openxmlformats.org/officeDocument/2006/relationships/image" Target="../media/image17.png"/><Relationship Id="rId3" Type="http://schemas.openxmlformats.org/officeDocument/2006/relationships/image" Target="../media/image14.jpeg"/><Relationship Id="rId21" Type="http://schemas.microsoft.com/office/2007/relationships/hdphoto" Target="../media/hdphoto15.wdp"/><Relationship Id="rId7" Type="http://schemas.microsoft.com/office/2007/relationships/hdphoto" Target="../media/hdphoto8.wdp"/><Relationship Id="rId12" Type="http://schemas.microsoft.com/office/2007/relationships/hdphoto" Target="../media/hdphoto11.wdp"/><Relationship Id="rId17" Type="http://schemas.microsoft.com/office/2007/relationships/hdphoto" Target="../media/hdphoto13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5" Type="http://schemas.microsoft.com/office/2007/relationships/hdphoto" Target="../media/hdphoto12.wdp"/><Relationship Id="rId10" Type="http://schemas.openxmlformats.org/officeDocument/2006/relationships/image" Target="../media/image12.png"/><Relationship Id="rId19" Type="http://schemas.microsoft.com/office/2007/relationships/hdphoto" Target="../media/hdphoto14.wdp"/><Relationship Id="rId4" Type="http://schemas.openxmlformats.org/officeDocument/2006/relationships/image" Target="../media/image9.png"/><Relationship Id="rId9" Type="http://schemas.microsoft.com/office/2007/relationships/hdphoto" Target="../media/hdphoto9.wdp"/><Relationship Id="rId14" Type="http://schemas.openxmlformats.org/officeDocument/2006/relationships/image" Target="../media/image15.png"/><Relationship Id="rId22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D2DCC814-6A0F-414D-BBB3-9EBDE00F0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0199"/>
            <a:ext cx="12192000" cy="1956946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7BE4C95A-E140-984B-A718-9E65228932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1574" y="2247591"/>
            <a:ext cx="9144000" cy="1203035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C00000"/>
                </a:solidFill>
                <a:latin typeface="Comic Sans MS" panose="030F0902030302020204" pitchFamily="66" charset="0"/>
              </a:rPr>
              <a:t>Relation entre l’éco-</a:t>
            </a:r>
            <a:r>
              <a:rPr lang="fr-FR" sz="2800" b="1" dirty="0" err="1">
                <a:solidFill>
                  <a:srgbClr val="C00000"/>
                </a:solidFill>
                <a:latin typeface="Comic Sans MS" panose="030F0902030302020204" pitchFamily="66" charset="0"/>
              </a:rPr>
              <a:t>exposome</a:t>
            </a:r>
            <a:r>
              <a:rPr lang="fr-FR" sz="2800" b="1" dirty="0">
                <a:solidFill>
                  <a:srgbClr val="C00000"/>
                </a:solidFill>
                <a:latin typeface="Comic Sans MS" panose="030F0902030302020204" pitchFamily="66" charset="0"/>
              </a:rPr>
              <a:t> environnemental et </a:t>
            </a:r>
          </a:p>
          <a:p>
            <a:r>
              <a:rPr lang="fr-FR" sz="2800" b="1" dirty="0">
                <a:solidFill>
                  <a:srgbClr val="C00000"/>
                </a:solidFill>
                <a:latin typeface="Comic Sans MS" panose="030F0902030302020204" pitchFamily="66" charset="0"/>
              </a:rPr>
              <a:t>la résistance aux antibactériens</a:t>
            </a:r>
            <a:endParaRPr lang="fr-FR" sz="1800" b="1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0AA773D-A622-4B4C-80E4-092F32E38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3926" y="0"/>
            <a:ext cx="9822299" cy="1764972"/>
          </a:xfrm>
        </p:spPr>
        <p:txBody>
          <a:bodyPr>
            <a:no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De l'</a:t>
            </a:r>
            <a:r>
              <a:rPr lang="fr-FR" sz="2800" dirty="0" err="1">
                <a:solidFill>
                  <a:schemeClr val="bg1"/>
                </a:solidFill>
                <a:latin typeface="Comic Sans MS" panose="030F0902030302020204" pitchFamily="66" charset="0"/>
              </a:rPr>
              <a:t>exposome</a:t>
            </a:r>
            <a:r>
              <a:rPr lang="fr-FR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 à l'éco-</a:t>
            </a:r>
            <a:r>
              <a:rPr lang="fr-FR" sz="2800" dirty="0" err="1">
                <a:solidFill>
                  <a:schemeClr val="bg1"/>
                </a:solidFill>
                <a:latin typeface="Comic Sans MS" panose="030F0902030302020204" pitchFamily="66" charset="0"/>
              </a:rPr>
              <a:t>exposome</a:t>
            </a:r>
            <a:r>
              <a:rPr lang="fr-FR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 : concepts, enjeux, défis scientifiques et sociétaux, approches multi-</a:t>
            </a:r>
            <a:r>
              <a:rPr lang="fr-FR" sz="2800" dirty="0" err="1">
                <a:solidFill>
                  <a:schemeClr val="bg1"/>
                </a:solidFill>
                <a:latin typeface="Comic Sans MS" panose="030F0902030302020204" pitchFamily="66" charset="0"/>
              </a:rPr>
              <a:t>omiques</a:t>
            </a:r>
            <a:r>
              <a:rPr lang="fr-FR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, bases de connaissances, traitements et analyses de données.</a:t>
            </a:r>
            <a:endParaRPr lang="fr-FR" sz="11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1447E9-75FC-8247-9D06-6BBDF7EDD888}"/>
              </a:ext>
            </a:extLst>
          </p:cNvPr>
          <p:cNvSpPr/>
          <p:nvPr/>
        </p:nvSpPr>
        <p:spPr>
          <a:xfrm>
            <a:off x="2715574" y="356007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800" b="1" dirty="0"/>
              <a:t>Christophe DAGOT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E45C59-8CE9-FC43-AA66-A28A306BB3F0}"/>
              </a:ext>
            </a:extLst>
          </p:cNvPr>
          <p:cNvSpPr/>
          <p:nvPr/>
        </p:nvSpPr>
        <p:spPr>
          <a:xfrm>
            <a:off x="3794023" y="4402000"/>
            <a:ext cx="37116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/>
              <a:t>Paris – 14 novembre 2022</a:t>
            </a:r>
            <a:endParaRPr lang="fr-FR" sz="1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266D6AF-4CB7-9044-B418-9F676D4AA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21" y="319497"/>
            <a:ext cx="2064706" cy="73593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38CDA2C-82E0-4749-B15F-8659C287A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280" y="5754237"/>
            <a:ext cx="2819400" cy="7112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32A34D7-9A08-C04F-BABF-5537678D5F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874" y="5544687"/>
            <a:ext cx="1803400" cy="11303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6142DF7-8A06-E847-A964-5D6D30923B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8422" y="5560188"/>
            <a:ext cx="25146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9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0B00526-6EF2-BF41-BB1B-E19A171C9B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44678" y="503215"/>
            <a:ext cx="10180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i="1" dirty="0">
                <a:solidFill>
                  <a:srgbClr val="C00000"/>
                </a:solidFill>
                <a:latin typeface="Comic Sans MS" panose="030F0902030302020204" pitchFamily="66" charset="0"/>
              </a:rPr>
              <a:t>Lien fort entre la qualité environnementale et le risque de dissémination de l’antibiorésistance</a:t>
            </a:r>
          </a:p>
        </p:txBody>
      </p:sp>
      <p:sp>
        <p:nvSpPr>
          <p:cNvPr id="3" name="Titre 5">
            <a:extLst>
              <a:ext uri="{FF2B5EF4-FFF2-40B4-BE49-F238E27FC236}">
                <a16:creationId xmlns:a16="http://schemas.microsoft.com/office/drawing/2014/main" id="{22FE16D9-513A-1E4E-948A-450D0B2F5F55}"/>
              </a:ext>
            </a:extLst>
          </p:cNvPr>
          <p:cNvSpPr txBox="1">
            <a:spLocks/>
          </p:cNvSpPr>
          <p:nvPr/>
        </p:nvSpPr>
        <p:spPr>
          <a:xfrm>
            <a:off x="1477296" y="2574828"/>
            <a:ext cx="10180320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i="1" dirty="0">
                <a:solidFill>
                  <a:srgbClr val="C00000"/>
                </a:solidFill>
                <a:latin typeface="Comic Sans MS" panose="030F0902030302020204" pitchFamily="66" charset="0"/>
                <a:sym typeface="Wingdings" pitchFamily="2" charset="2"/>
              </a:rPr>
              <a:t> Risque pour la santé humaine (</a:t>
            </a:r>
            <a:r>
              <a:rPr lang="fr-FR" sz="2800" i="1" dirty="0" err="1">
                <a:solidFill>
                  <a:srgbClr val="C00000"/>
                </a:solidFill>
                <a:latin typeface="Comic Sans MS" panose="030F0902030302020204" pitchFamily="66" charset="0"/>
                <a:sym typeface="Wingdings" pitchFamily="2" charset="2"/>
              </a:rPr>
              <a:t>i.e</a:t>
            </a:r>
            <a:r>
              <a:rPr lang="fr-FR" sz="2800" i="1" dirty="0">
                <a:solidFill>
                  <a:srgbClr val="C00000"/>
                </a:solidFill>
                <a:latin typeface="Comic Sans MS" panose="030F0902030302020204" pitchFamily="66" charset="0"/>
                <a:sym typeface="Wingdings" pitchFamily="2" charset="2"/>
              </a:rPr>
              <a:t> Qualité des soins )</a:t>
            </a:r>
          </a:p>
          <a:p>
            <a:r>
              <a:rPr lang="fr-FR" sz="2800" i="1" dirty="0">
                <a:solidFill>
                  <a:srgbClr val="C00000"/>
                </a:solidFill>
                <a:latin typeface="Comic Sans MS" panose="030F0902030302020204" pitchFamily="66" charset="0"/>
                <a:sym typeface="Wingdings" pitchFamily="2" charset="2"/>
              </a:rPr>
              <a:t> Approche one-</a:t>
            </a:r>
            <a:r>
              <a:rPr lang="fr-FR" sz="2800" i="1" dirty="0" err="1">
                <a:solidFill>
                  <a:srgbClr val="C00000"/>
                </a:solidFill>
                <a:latin typeface="Comic Sans MS" panose="030F0902030302020204" pitchFamily="66" charset="0"/>
                <a:sym typeface="Wingdings" pitchFamily="2" charset="2"/>
              </a:rPr>
              <a:t>health</a:t>
            </a:r>
            <a:r>
              <a:rPr lang="fr-FR" sz="2800" i="1" dirty="0">
                <a:solidFill>
                  <a:srgbClr val="C00000"/>
                </a:solidFill>
                <a:latin typeface="Comic Sans MS" panose="030F0902030302020204" pitchFamily="66" charset="0"/>
                <a:sym typeface="Wingdings" pitchFamily="2" charset="2"/>
              </a:rPr>
              <a:t> (éco-</a:t>
            </a:r>
            <a:r>
              <a:rPr lang="fr-FR" sz="2800" i="1" dirty="0" err="1">
                <a:solidFill>
                  <a:srgbClr val="C00000"/>
                </a:solidFill>
                <a:latin typeface="Comic Sans MS" panose="030F0902030302020204" pitchFamily="66" charset="0"/>
                <a:sym typeface="Wingdings" pitchFamily="2" charset="2"/>
              </a:rPr>
              <a:t>health</a:t>
            </a:r>
            <a:r>
              <a:rPr lang="fr-FR" sz="2800" i="1" dirty="0">
                <a:solidFill>
                  <a:srgbClr val="C00000"/>
                </a:solidFill>
                <a:latin typeface="Comic Sans MS" panose="030F0902030302020204" pitchFamily="66" charset="0"/>
                <a:sym typeface="Wingdings" pitchFamily="2" charset="2"/>
              </a:rPr>
              <a:t>, </a:t>
            </a:r>
            <a:r>
              <a:rPr lang="fr-FR" sz="2800" i="1" dirty="0" err="1">
                <a:solidFill>
                  <a:srgbClr val="C00000"/>
                </a:solidFill>
                <a:latin typeface="Comic Sans MS" panose="030F0902030302020204" pitchFamily="66" charset="0"/>
                <a:sym typeface="Wingdings" pitchFamily="2" charset="2"/>
              </a:rPr>
              <a:t>planetary</a:t>
            </a:r>
            <a:r>
              <a:rPr lang="fr-FR" sz="2800" i="1" dirty="0">
                <a:solidFill>
                  <a:srgbClr val="C00000"/>
                </a:solidFill>
                <a:latin typeface="Comic Sans MS" panose="030F0902030302020204" pitchFamily="66" charset="0"/>
                <a:sym typeface="Wingdings" pitchFamily="2" charset="2"/>
              </a:rPr>
              <a:t> </a:t>
            </a:r>
            <a:r>
              <a:rPr lang="fr-FR" sz="2800" i="1" dirty="0" err="1">
                <a:solidFill>
                  <a:srgbClr val="C00000"/>
                </a:solidFill>
                <a:latin typeface="Comic Sans MS" panose="030F0902030302020204" pitchFamily="66" charset="0"/>
                <a:sym typeface="Wingdings" pitchFamily="2" charset="2"/>
              </a:rPr>
              <a:t>health</a:t>
            </a:r>
            <a:r>
              <a:rPr lang="fr-FR" sz="2800" i="1" dirty="0">
                <a:solidFill>
                  <a:srgbClr val="C00000"/>
                </a:solidFill>
                <a:latin typeface="Comic Sans MS" panose="030F0902030302020204" pitchFamily="66" charset="0"/>
                <a:sym typeface="Wingdings" pitchFamily="2" charset="2"/>
              </a:rPr>
              <a:t>…)</a:t>
            </a:r>
            <a:endParaRPr lang="fr-FR" sz="2800" i="1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4" name="Espace réservé du contenu 7">
            <a:extLst>
              <a:ext uri="{FF2B5EF4-FFF2-40B4-BE49-F238E27FC236}">
                <a16:creationId xmlns:a16="http://schemas.microsoft.com/office/drawing/2014/main" id="{B6072E44-8343-3F43-B64A-FBE4D551B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678" y="3760045"/>
            <a:ext cx="2607482" cy="2482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D6BA0B-BF59-8C41-B8E6-458FBDB37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2327" y="4478334"/>
            <a:ext cx="2379666" cy="2379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05E8D5A-F363-744C-8178-FF86702A48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9642" y="3760045"/>
            <a:ext cx="4399919" cy="28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1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0B00526-6EF2-BF41-BB1B-E19A171C9B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2163" y="2435735"/>
            <a:ext cx="101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i="1" dirty="0">
                <a:solidFill>
                  <a:srgbClr val="C00000"/>
                </a:solidFill>
                <a:latin typeface="Comic Sans MS" panose="030F0902030302020204" pitchFamily="66" charset="0"/>
              </a:rPr>
              <a:t>2- Caractérisation de l’imprégnation environnementale.</a:t>
            </a:r>
          </a:p>
        </p:txBody>
      </p:sp>
    </p:spTree>
    <p:extLst>
      <p:ext uri="{BB962C8B-B14F-4D97-AF65-F5344CB8AC3E}">
        <p14:creationId xmlns:p14="http://schemas.microsoft.com/office/powerpoint/2010/main" val="1090655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re 4">
            <a:extLst>
              <a:ext uri="{FF2B5EF4-FFF2-40B4-BE49-F238E27FC236}">
                <a16:creationId xmlns:a16="http://schemas.microsoft.com/office/drawing/2014/main" id="{D0F805F5-59AA-1F46-84F8-8F3ACDFCF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51" y="287633"/>
            <a:ext cx="10515600" cy="859241"/>
          </a:xfrm>
        </p:spPr>
        <p:txBody>
          <a:bodyPr>
            <a:normAutofit fontScale="90000"/>
          </a:bodyPr>
          <a:lstStyle/>
          <a:p>
            <a:r>
              <a:rPr lang="fr-FR" altLang="fr-FR" sz="2800" dirty="0">
                <a:solidFill>
                  <a:srgbClr val="C00000"/>
                </a:solidFill>
                <a:latin typeface="Comic Sans MS" panose="030F0902030302020204" pitchFamily="66" charset="0"/>
              </a:rPr>
              <a:t>Impact de l’exposition : Mécanismes favorisant l’antibiorésistance à  l’échelle de la communauté bactérienne</a:t>
            </a:r>
          </a:p>
        </p:txBody>
      </p:sp>
      <p:sp>
        <p:nvSpPr>
          <p:cNvPr id="18434" name="Espace réservé du contenu 5">
            <a:extLst>
              <a:ext uri="{FF2B5EF4-FFF2-40B4-BE49-F238E27FC236}">
                <a16:creationId xmlns:a16="http://schemas.microsoft.com/office/drawing/2014/main" id="{311A1276-6B99-B744-A9D7-B7812C44F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529" y="1549615"/>
            <a:ext cx="10446234" cy="2781300"/>
          </a:xfrm>
        </p:spPr>
        <p:txBody>
          <a:bodyPr>
            <a:normAutofit/>
          </a:bodyPr>
          <a:lstStyle/>
          <a:p>
            <a:pPr eaLnBrk="1" hangingPunct="1"/>
            <a:r>
              <a:rPr lang="fr-FR" altLang="fr-FR" dirty="0"/>
              <a:t>Biofilm</a:t>
            </a:r>
          </a:p>
          <a:p>
            <a:pPr eaLnBrk="1" hangingPunct="1"/>
            <a:r>
              <a:rPr lang="fr-FR" altLang="fr-FR" dirty="0"/>
              <a:t>Mécanisme des BRA profitant aux bactéries sensibles</a:t>
            </a:r>
          </a:p>
          <a:p>
            <a:pPr eaLnBrk="1" hangingPunct="1"/>
            <a:r>
              <a:rPr lang="fr-FR" altLang="fr-FR" dirty="0"/>
              <a:t>Patrimoine génétique global</a:t>
            </a:r>
          </a:p>
          <a:p>
            <a:pPr eaLnBrk="1" hangingPunct="1"/>
            <a:r>
              <a:rPr lang="fr-FR" altLang="fr-FR" dirty="0"/>
              <a:t>L’environnement résiste aux invasions des bactéries allochtones</a:t>
            </a:r>
          </a:p>
          <a:p>
            <a:pPr eaLnBrk="1" hangingPunct="1"/>
            <a:r>
              <a:rPr lang="fr-FR" altLang="fr-FR" dirty="0"/>
              <a:t>ATB, ETM et biocides peuvent favoriser les BRA</a:t>
            </a:r>
          </a:p>
        </p:txBody>
      </p:sp>
      <p:pic>
        <p:nvPicPr>
          <p:cNvPr id="18435" name="Image 6">
            <a:extLst>
              <a:ext uri="{FF2B5EF4-FFF2-40B4-BE49-F238E27FC236}">
                <a16:creationId xmlns:a16="http://schemas.microsoft.com/office/drawing/2014/main" id="{B7EA8DCC-2E89-F14B-928A-8BD892AF30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6471" y="3578914"/>
            <a:ext cx="3241042" cy="305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2">
            <a:extLst>
              <a:ext uri="{FF2B5EF4-FFF2-40B4-BE49-F238E27FC236}">
                <a16:creationId xmlns:a16="http://schemas.microsoft.com/office/drawing/2014/main" id="{94B63ED0-2D46-294D-A0EF-F8F0A1ECEE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0721" y="1146874"/>
            <a:ext cx="3922000" cy="554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90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0D0D6-202F-4AA8-868D-7AAA7732A082}" type="slidenum">
              <a:rPr lang="fr-FR" altLang="fr-FR"/>
              <a:pPr/>
              <a:t>13</a:t>
            </a:fld>
            <a:endParaRPr lang="fr-FR" altLang="fr-FR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8138" y="0"/>
            <a:ext cx="90598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60" name="Rectangle 16"/>
          <p:cNvSpPr>
            <a:spLocks noChangeArrowheads="1"/>
          </p:cNvSpPr>
          <p:nvPr/>
        </p:nvSpPr>
        <p:spPr bwMode="auto">
          <a:xfrm>
            <a:off x="2895600" y="0"/>
            <a:ext cx="1143000" cy="68580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34159" name="Group 15"/>
          <p:cNvGrpSpPr>
            <a:grpSpLocks/>
          </p:cNvGrpSpPr>
          <p:nvPr/>
        </p:nvGrpSpPr>
        <p:grpSpPr bwMode="auto">
          <a:xfrm>
            <a:off x="1532583" y="4380126"/>
            <a:ext cx="9523413" cy="685800"/>
            <a:chOff x="-1" y="3234"/>
            <a:chExt cx="5999" cy="432"/>
          </a:xfrm>
        </p:grpSpPr>
        <p:sp>
          <p:nvSpPr>
            <p:cNvPr id="134149" name="Rectangle 5"/>
            <p:cNvSpPr>
              <a:spLocks noChangeArrowheads="1"/>
            </p:cNvSpPr>
            <p:nvPr/>
          </p:nvSpPr>
          <p:spPr bwMode="auto">
            <a:xfrm>
              <a:off x="-1" y="3234"/>
              <a:ext cx="5760" cy="432"/>
            </a:xfrm>
            <a:prstGeom prst="rect">
              <a:avLst/>
            </a:prstGeom>
            <a:solidFill>
              <a:schemeClr val="hlink"/>
            </a:solidFill>
            <a:ln w="28575">
              <a:solidFill>
                <a:srgbClr val="00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4150" name="Text Box 6"/>
            <p:cNvSpPr txBox="1">
              <a:spLocks noChangeArrowheads="1"/>
            </p:cNvSpPr>
            <p:nvPr/>
          </p:nvSpPr>
          <p:spPr bwMode="auto">
            <a:xfrm>
              <a:off x="70" y="3310"/>
              <a:ext cx="86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altLang="fr-FR" sz="1600" b="1" dirty="0"/>
                <a:t>Hormones</a:t>
              </a:r>
            </a:p>
          </p:txBody>
        </p:sp>
        <p:sp>
          <p:nvSpPr>
            <p:cNvPr id="134152" name="Text Box 8"/>
            <p:cNvSpPr txBox="1">
              <a:spLocks noChangeArrowheads="1"/>
            </p:cNvSpPr>
            <p:nvPr/>
          </p:nvSpPr>
          <p:spPr bwMode="auto">
            <a:xfrm>
              <a:off x="1198" y="3310"/>
              <a:ext cx="480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altLang="fr-FR" sz="1600" b="1" dirty="0"/>
                <a:t>0.0001 à 0.2 µg/L, dans les effluents avec fréquence entre 59 et 93% </a:t>
              </a:r>
            </a:p>
          </p:txBody>
        </p:sp>
      </p:grpSp>
      <p:grpSp>
        <p:nvGrpSpPr>
          <p:cNvPr id="134158" name="Group 14"/>
          <p:cNvGrpSpPr>
            <a:grpSpLocks/>
          </p:cNvGrpSpPr>
          <p:nvPr/>
        </p:nvGrpSpPr>
        <p:grpSpPr bwMode="auto">
          <a:xfrm>
            <a:off x="1524000" y="606757"/>
            <a:ext cx="9779000" cy="977900"/>
            <a:chOff x="0" y="408"/>
            <a:chExt cx="6160" cy="616"/>
          </a:xfrm>
        </p:grpSpPr>
        <p:sp>
          <p:nvSpPr>
            <p:cNvPr id="134154" name="Rectangle 10"/>
            <p:cNvSpPr>
              <a:spLocks noChangeArrowheads="1"/>
            </p:cNvSpPr>
            <p:nvPr/>
          </p:nvSpPr>
          <p:spPr bwMode="auto">
            <a:xfrm>
              <a:off x="0" y="408"/>
              <a:ext cx="5760" cy="616"/>
            </a:xfrm>
            <a:prstGeom prst="rect">
              <a:avLst/>
            </a:prstGeom>
            <a:solidFill>
              <a:schemeClr val="hlink"/>
            </a:solidFill>
            <a:ln w="28575">
              <a:solidFill>
                <a:srgbClr val="00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4155" name="Text Box 11"/>
            <p:cNvSpPr txBox="1">
              <a:spLocks noChangeArrowheads="1"/>
            </p:cNvSpPr>
            <p:nvPr/>
          </p:nvSpPr>
          <p:spPr bwMode="auto">
            <a:xfrm>
              <a:off x="88" y="539"/>
              <a:ext cx="158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altLang="fr-FR" sz="1600" b="1" dirty="0"/>
                <a:t>Anti-inflammatoires</a:t>
              </a:r>
            </a:p>
          </p:txBody>
        </p:sp>
        <p:sp>
          <p:nvSpPr>
            <p:cNvPr id="134157" name="Text Box 13"/>
            <p:cNvSpPr txBox="1">
              <a:spLocks noChangeArrowheads="1"/>
            </p:cNvSpPr>
            <p:nvPr/>
          </p:nvSpPr>
          <p:spPr bwMode="auto">
            <a:xfrm>
              <a:off x="1360" y="539"/>
              <a:ext cx="480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altLang="fr-FR" sz="1600" b="1" dirty="0"/>
                <a:t>0,03 à 34 µg/L, dans les effluents avec fréquence entre 73 et 100% </a:t>
              </a:r>
            </a:p>
          </p:txBody>
        </p:sp>
      </p:grpSp>
      <p:grpSp>
        <p:nvGrpSpPr>
          <p:cNvPr id="14" name="Group 14"/>
          <p:cNvGrpSpPr>
            <a:grpSpLocks/>
          </p:cNvGrpSpPr>
          <p:nvPr/>
        </p:nvGrpSpPr>
        <p:grpSpPr bwMode="auto">
          <a:xfrm>
            <a:off x="1524000" y="1597452"/>
            <a:ext cx="9659938" cy="1514536"/>
            <a:chOff x="-803" y="1239"/>
            <a:chExt cx="6085" cy="605"/>
          </a:xfrm>
        </p:grpSpPr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-803" y="1239"/>
              <a:ext cx="5760" cy="605"/>
            </a:xfrm>
            <a:prstGeom prst="rect">
              <a:avLst/>
            </a:prstGeom>
            <a:solidFill>
              <a:schemeClr val="hlink"/>
            </a:solidFill>
            <a:ln w="28575">
              <a:solidFill>
                <a:srgbClr val="00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-635" y="1418"/>
              <a:ext cx="158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altLang="fr-FR" sz="1600" b="1" dirty="0"/>
                <a:t>Antibiotiques</a:t>
              </a:r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482" y="1416"/>
              <a:ext cx="4800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altLang="fr-FR" sz="1600" b="1" dirty="0"/>
                <a:t>0,02 à 0,8 µg/L, dans les effluents avec fréquence entre 67 et 100% </a:t>
              </a:r>
            </a:p>
          </p:txBody>
        </p:sp>
      </p:grp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8025942" y="5607165"/>
            <a:ext cx="2900027" cy="2460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1000" b="1" dirty="0"/>
              <a:t>D’après </a:t>
            </a:r>
            <a:r>
              <a:rPr lang="fr-FR" altLang="fr-FR" sz="1000" b="1" dirty="0" err="1"/>
              <a:t>Miège</a:t>
            </a:r>
            <a:r>
              <a:rPr lang="fr-FR" altLang="fr-FR" sz="1000" b="1" dirty="0"/>
              <a:t> et al. </a:t>
            </a:r>
            <a:r>
              <a:rPr lang="fr-FR" altLang="fr-FR" sz="1000" b="1" dirty="0" err="1"/>
              <a:t>Environmental</a:t>
            </a:r>
            <a:r>
              <a:rPr lang="fr-FR" altLang="fr-FR" sz="1000" b="1" dirty="0"/>
              <a:t> Pollution, 2009</a:t>
            </a:r>
            <a:endParaRPr lang="fr-FR" altLang="fr-FR" sz="1000" dirty="0"/>
          </a:p>
        </p:txBody>
      </p:sp>
    </p:spTree>
    <p:extLst>
      <p:ext uri="{BB962C8B-B14F-4D97-AF65-F5344CB8AC3E}">
        <p14:creationId xmlns:p14="http://schemas.microsoft.com/office/powerpoint/2010/main" val="171476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4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4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EDF60E3-EF7A-E24C-B814-7CAFC5B8277F}"/>
              </a:ext>
            </a:extLst>
          </p:cNvPr>
          <p:cNvSpPr/>
          <p:nvPr/>
        </p:nvSpPr>
        <p:spPr>
          <a:xfrm>
            <a:off x="287877" y="862642"/>
            <a:ext cx="10733001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Comic Sans MS" panose="030F0902030302020204" pitchFamily="66" charset="0"/>
                <a:ea typeface="Brush Script MT" panose="03060802040406070304" pitchFamily="66" charset="-122"/>
                <a:cs typeface="Apple Chancery" panose="03020702040506060504" pitchFamily="66" charset="-79"/>
              </a:rPr>
              <a:t>Concentration of antibiotics from different pharmacological classes in the dissolved phases of treated wastewater, surface, groundwater and  in aquatic sediments and periphytons (B) in France</a:t>
            </a:r>
            <a:r>
              <a:rPr lang="fr-FR" sz="1867" dirty="0"/>
              <a:t> </a:t>
            </a:r>
          </a:p>
          <a:p>
            <a:endParaRPr lang="fr-FR" sz="1867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4AD6A9B-C5E0-A149-9EF5-D07E930001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96" y="2054617"/>
            <a:ext cx="5644524" cy="368699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0145EFE-E6C6-4942-AC72-885051A572B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9865" y="1775841"/>
            <a:ext cx="5775507" cy="39657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8B08E71-215F-8F4E-B89B-0D6FF350B558}"/>
              </a:ext>
            </a:extLst>
          </p:cNvPr>
          <p:cNvSpPr/>
          <p:nvPr/>
        </p:nvSpPr>
        <p:spPr>
          <a:xfrm>
            <a:off x="6594049" y="6039066"/>
            <a:ext cx="5086755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33" dirty="0" err="1"/>
              <a:t>Haenni</a:t>
            </a:r>
            <a:r>
              <a:rPr lang="fr-FR" sz="1333" dirty="0"/>
              <a:t> M. et al. </a:t>
            </a:r>
            <a:r>
              <a:rPr lang="fr-FR" sz="1333" dirty="0" err="1"/>
              <a:t>Environment</a:t>
            </a:r>
            <a:r>
              <a:rPr lang="fr-FR" sz="1333" dirty="0"/>
              <a:t> International 159 (2022) 107047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2005DD5-F415-2A42-B06B-237A5EB8F94D}"/>
              </a:ext>
            </a:extLst>
          </p:cNvPr>
          <p:cNvSpPr txBox="1"/>
          <p:nvPr/>
        </p:nvSpPr>
        <p:spPr>
          <a:xfrm>
            <a:off x="287877" y="162175"/>
            <a:ext cx="110225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C00000"/>
                </a:solidFill>
                <a:latin typeface="Bradley Hand" pitchFamily="2" charset="77"/>
              </a:rPr>
              <a:t>Imprégnation antibiotique dans les eaux et les sols en France</a:t>
            </a:r>
          </a:p>
        </p:txBody>
      </p:sp>
    </p:spTree>
    <p:extLst>
      <p:ext uri="{BB962C8B-B14F-4D97-AF65-F5344CB8AC3E}">
        <p14:creationId xmlns:p14="http://schemas.microsoft.com/office/powerpoint/2010/main" val="1572771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Image 2">
            <a:extLst>
              <a:ext uri="{FF2B5EF4-FFF2-40B4-BE49-F238E27FC236}">
                <a16:creationId xmlns:a16="http://schemas.microsoft.com/office/drawing/2014/main" id="{569A3E06-8F0A-5847-B40E-829DAC7B7E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92289" y="1614489"/>
            <a:ext cx="3387725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07" name="Image 5">
            <a:extLst>
              <a:ext uri="{FF2B5EF4-FFF2-40B4-BE49-F238E27FC236}">
                <a16:creationId xmlns:a16="http://schemas.microsoft.com/office/drawing/2014/main" id="{5CCED524-4C16-354F-B505-0113A6245D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48426" y="2608264"/>
            <a:ext cx="4219575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376462D-A063-BF4F-96FA-A82393EDF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86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081BD989-EC92-2B4D-ABC2-573C59F8914B}"/>
              </a:ext>
            </a:extLst>
          </p:cNvPr>
          <p:cNvGrpSpPr/>
          <p:nvPr/>
        </p:nvGrpSpPr>
        <p:grpSpPr>
          <a:xfrm>
            <a:off x="368877" y="1061464"/>
            <a:ext cx="8994098" cy="4706912"/>
            <a:chOff x="678721" y="1452901"/>
            <a:chExt cx="9245600" cy="41021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898CB0F-BF50-6042-A9C2-9775D1B1B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8721" y="1452901"/>
              <a:ext cx="5588000" cy="4102100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DF1B087A-41F8-1143-BA7B-A14DD0828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66721" y="1452901"/>
              <a:ext cx="3657600" cy="3733800"/>
            </a:xfrm>
            <a:prstGeom prst="rect">
              <a:avLst/>
            </a:prstGeom>
          </p:spPr>
        </p:pic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D3877D55-68CF-514F-ACE2-CB4A91155E51}"/>
              </a:ext>
            </a:extLst>
          </p:cNvPr>
          <p:cNvSpPr txBox="1"/>
          <p:nvPr/>
        </p:nvSpPr>
        <p:spPr>
          <a:xfrm>
            <a:off x="9517873" y="1633958"/>
            <a:ext cx="267412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4000 ingrédients actifs  pharmaceutiques</a:t>
            </a:r>
          </a:p>
          <a:p>
            <a:endParaRPr lang="fr-FR" b="1" dirty="0"/>
          </a:p>
          <a:p>
            <a:r>
              <a:rPr lang="fr-FR" b="1" dirty="0"/>
              <a:t>30-90% des doses orales excrétées comme substances actives</a:t>
            </a:r>
          </a:p>
          <a:p>
            <a:endParaRPr lang="fr-FR" b="1" dirty="0"/>
          </a:p>
          <a:p>
            <a:r>
              <a:rPr lang="fr-FR" b="1" dirty="0"/>
              <a:t>Fortes concentrations de pharmaceutiques détectées dans l’environnement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BA3702E-FC42-4D40-9EA3-098721AC20A2}"/>
              </a:ext>
            </a:extLst>
          </p:cNvPr>
          <p:cNvSpPr txBox="1"/>
          <p:nvPr/>
        </p:nvSpPr>
        <p:spPr>
          <a:xfrm>
            <a:off x="64077" y="5925857"/>
            <a:ext cx="12308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Nombre de pharmaceutiques détectés dans les eaux de surface, souterraine, distribuée, EDCH,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8FC55C-A6EB-5446-A150-77A3567B4B23}"/>
              </a:ext>
            </a:extLst>
          </p:cNvPr>
          <p:cNvSpPr/>
          <p:nvPr/>
        </p:nvSpPr>
        <p:spPr>
          <a:xfrm>
            <a:off x="5816184" y="6611779"/>
            <a:ext cx="63758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>
                <a:latin typeface="Helvetica" pitchFamily="2" charset="0"/>
              </a:rPr>
              <a:t>OECD POLICY HIGHLIGHTS Pharmaceutical </a:t>
            </a:r>
            <a:r>
              <a:rPr lang="fr-FR" sz="1000" dirty="0" err="1">
                <a:latin typeface="Helvetica" pitchFamily="2" charset="0"/>
              </a:rPr>
              <a:t>residues</a:t>
            </a:r>
            <a:r>
              <a:rPr lang="fr-FR" sz="1000" dirty="0">
                <a:latin typeface="Helvetica" pitchFamily="2" charset="0"/>
              </a:rPr>
              <a:t> in </a:t>
            </a:r>
            <a:r>
              <a:rPr lang="fr-FR" sz="1000" dirty="0" err="1">
                <a:latin typeface="Helvetica" pitchFamily="2" charset="0"/>
              </a:rPr>
              <a:t>freshwater</a:t>
            </a:r>
            <a:r>
              <a:rPr lang="fr-FR" sz="1000" dirty="0">
                <a:latin typeface="Helvetica" pitchFamily="2" charset="0"/>
              </a:rPr>
              <a:t>: </a:t>
            </a:r>
            <a:r>
              <a:rPr lang="fr-FR" sz="1000" dirty="0" err="1">
                <a:latin typeface="Helvetica" pitchFamily="2" charset="0"/>
              </a:rPr>
              <a:t>Hazards</a:t>
            </a:r>
            <a:r>
              <a:rPr lang="fr-FR" sz="1000" dirty="0">
                <a:latin typeface="Helvetica" pitchFamily="2" charset="0"/>
              </a:rPr>
              <a:t> and </a:t>
            </a:r>
            <a:r>
              <a:rPr lang="fr-FR" sz="1000" dirty="0" err="1">
                <a:latin typeface="Helvetica" pitchFamily="2" charset="0"/>
              </a:rPr>
              <a:t>policy</a:t>
            </a:r>
            <a:r>
              <a:rPr lang="fr-FR" sz="1000" dirty="0">
                <a:latin typeface="Helvetica" pitchFamily="2" charset="0"/>
              </a:rPr>
              <a:t> </a:t>
            </a:r>
            <a:r>
              <a:rPr lang="fr-FR" sz="1000" dirty="0" err="1">
                <a:latin typeface="Helvetica" pitchFamily="2" charset="0"/>
              </a:rPr>
              <a:t>responses</a:t>
            </a:r>
            <a:r>
              <a:rPr lang="fr-FR" sz="1000" dirty="0">
                <a:latin typeface="Helvetica" pitchFamily="2" charset="0"/>
              </a:rPr>
              <a:t> 2019</a:t>
            </a:r>
            <a:endParaRPr lang="fr-FR" sz="1000" dirty="0">
              <a:effectLst/>
              <a:latin typeface="Helvetica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6F30EF8-874F-B440-B1AC-A2E142CAC0DB}"/>
              </a:ext>
            </a:extLst>
          </p:cNvPr>
          <p:cNvSpPr txBox="1"/>
          <p:nvPr/>
        </p:nvSpPr>
        <p:spPr>
          <a:xfrm>
            <a:off x="1744663" y="255726"/>
            <a:ext cx="77364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rgbClr val="C00000"/>
                </a:solidFill>
                <a:latin typeface="Bradley Hand" pitchFamily="2" charset="77"/>
              </a:rPr>
              <a:t>Conséquences environnementales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B4179A1-E5A8-5845-A7B1-B1C3C2E2AF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1076" y="0"/>
            <a:ext cx="2710924" cy="152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41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DFF3F44-200A-E349-B784-DDF1C1025E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81" y="1515424"/>
            <a:ext cx="7540585" cy="35523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DD18B4F-5AF3-124C-8082-15A448B1C38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638" y="2098265"/>
            <a:ext cx="7480751" cy="355107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47275C8-9A0B-B84D-9033-3167733B023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876" y="2756925"/>
            <a:ext cx="6935979" cy="322070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F7A9DE1-6C37-3C4A-AC28-99D4EA6E4FC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4290" y="1072346"/>
            <a:ext cx="3880445" cy="53245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8CFD770-44CC-BE49-9933-08746CB95841}"/>
              </a:ext>
            </a:extLst>
          </p:cNvPr>
          <p:cNvSpPr/>
          <p:nvPr/>
        </p:nvSpPr>
        <p:spPr>
          <a:xfrm>
            <a:off x="7968298" y="6487565"/>
            <a:ext cx="3936437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33" dirty="0"/>
              <a:t>Wilkinson J. et al. PNAS 2022 Vol. 119 No. 8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3CA3F35-3C98-8F44-9602-CC627727CF83}"/>
              </a:ext>
            </a:extLst>
          </p:cNvPr>
          <p:cNvSpPr txBox="1"/>
          <p:nvPr/>
        </p:nvSpPr>
        <p:spPr>
          <a:xfrm>
            <a:off x="287877" y="162175"/>
            <a:ext cx="77364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rgbClr val="C00000"/>
                </a:solidFill>
                <a:latin typeface="Bradley Hand" pitchFamily="2" charset="77"/>
              </a:rPr>
              <a:t>Conséquences environnementales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5A384BA-4E81-2548-BEA1-37119BABD9C7}"/>
              </a:ext>
            </a:extLst>
          </p:cNvPr>
          <p:cNvSpPr/>
          <p:nvPr/>
        </p:nvSpPr>
        <p:spPr>
          <a:xfrm>
            <a:off x="551621" y="1499457"/>
            <a:ext cx="710551" cy="59880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248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987" y="218516"/>
            <a:ext cx="11960942" cy="1325563"/>
          </a:xfrm>
        </p:spPr>
        <p:txBody>
          <a:bodyPr>
            <a:noAutofit/>
          </a:bodyPr>
          <a:lstStyle/>
          <a:p>
            <a:r>
              <a:rPr lang="fr-FR" sz="2800" dirty="0">
                <a:solidFill>
                  <a:srgbClr val="C00000"/>
                </a:solidFill>
                <a:latin typeface="Bradley Hand" pitchFamily="2" charset="77"/>
                <a:ea typeface="+mn-ea"/>
                <a:cs typeface="+mn-cs"/>
              </a:rPr>
              <a:t>Contamination des eaux de surface par les substances pharmaceutiques </a:t>
            </a:r>
            <a:r>
              <a:rPr lang="fr-FR" sz="1600" dirty="0">
                <a:solidFill>
                  <a:srgbClr val="C00000"/>
                </a:solidFill>
                <a:latin typeface="Bradley Hand" pitchFamily="2" charset="77"/>
                <a:ea typeface="+mn-ea"/>
                <a:cs typeface="+mn-cs"/>
              </a:rPr>
              <a:t>– </a:t>
            </a:r>
            <a:r>
              <a:rPr lang="fr-FR" sz="2400" dirty="0">
                <a:solidFill>
                  <a:srgbClr val="C00000"/>
                </a:solidFill>
                <a:latin typeface="Bradley Hand" pitchFamily="2" charset="77"/>
                <a:ea typeface="+mn-ea"/>
                <a:cs typeface="+mn-cs"/>
              </a:rPr>
              <a:t>comparaison avec 17 sites du réseau de surveillance prospective (RSP)</a:t>
            </a:r>
            <a:br>
              <a:rPr lang="fr-FR" sz="2400" dirty="0">
                <a:solidFill>
                  <a:srgbClr val="C00000"/>
                </a:solidFill>
                <a:latin typeface="Bradley Hand" pitchFamily="2" charset="77"/>
                <a:ea typeface="+mn-ea"/>
                <a:cs typeface="+mn-cs"/>
              </a:rPr>
            </a:br>
            <a:endParaRPr lang="fr-FR" sz="4000" dirty="0">
              <a:solidFill>
                <a:srgbClr val="C00000"/>
              </a:solidFill>
              <a:latin typeface="Bradley Hand" pitchFamily="2" charset="77"/>
              <a:ea typeface="+mn-ea"/>
              <a:cs typeface="+mn-cs"/>
            </a:endParaRPr>
          </a:p>
        </p:txBody>
      </p:sp>
      <p:sp>
        <p:nvSpPr>
          <p:cNvPr id="4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fld id="{B6F15528-21DE-4FAA-801E-634DDDAF4B2B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5" name="Espace réservé du texte 2"/>
          <p:cNvSpPr txBox="1">
            <a:spLocks/>
          </p:cNvSpPr>
          <p:nvPr/>
        </p:nvSpPr>
        <p:spPr>
          <a:xfrm>
            <a:off x="1522462" y="320600"/>
            <a:ext cx="9144000" cy="5867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08200"/>
              </a:buClr>
              <a:buFont typeface="Arial" panose="020B0604020202020204" pitchFamily="34" charset="0"/>
              <a:buChar char="•"/>
              <a:defRPr lang="fr-FR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082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082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082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082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3000" dirty="0"/>
          </a:p>
        </p:txBody>
      </p:sp>
      <p:sp>
        <p:nvSpPr>
          <p:cNvPr id="8" name="ZoneTexte 7"/>
          <p:cNvSpPr txBox="1"/>
          <p:nvPr/>
        </p:nvSpPr>
        <p:spPr>
          <a:xfrm>
            <a:off x="117987" y="1063419"/>
            <a:ext cx="7676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</a:rPr>
              <a:t>Sur la base des 23 substances suivies</a:t>
            </a:r>
          </a:p>
          <a:p>
            <a:r>
              <a:rPr lang="fr-FR" sz="2400" dirty="0">
                <a:solidFill>
                  <a:srgbClr val="002060"/>
                </a:solidFill>
              </a:rPr>
              <a:t>Les sites du RSP (n=17) sont classés en 4 catégories, selon le </a:t>
            </a:r>
          </a:p>
          <a:p>
            <a:r>
              <a:rPr lang="fr-FR" sz="2400" dirty="0">
                <a:solidFill>
                  <a:srgbClr val="002060"/>
                </a:solidFill>
              </a:rPr>
              <a:t>niveau de pression urbaine et/ou industrielle</a:t>
            </a:r>
          </a:p>
        </p:txBody>
      </p:sp>
      <p:pic>
        <p:nvPicPr>
          <p:cNvPr id="11" name="Image 10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53"/>
          <a:stretch/>
        </p:blipFill>
        <p:spPr bwMode="auto">
          <a:xfrm>
            <a:off x="117987" y="2263749"/>
            <a:ext cx="11724968" cy="3143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33260" y="5982813"/>
            <a:ext cx="103542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</a:rPr>
              <a:t>D’après </a:t>
            </a:r>
            <a:r>
              <a:rPr lang="fr-FR" sz="1400" b="1" dirty="0" err="1">
                <a:latin typeface="Calibri" panose="020F0502020204030204" pitchFamily="34" charset="0"/>
                <a:ea typeface="Calibri" panose="020F0502020204030204" pitchFamily="34" charset="0"/>
              </a:rPr>
              <a:t>Mathon</a:t>
            </a:r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</a:rPr>
              <a:t> et al., </a:t>
            </a: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</a:rPr>
              <a:t>Réseau de Surveillance Prospective - Evaluation de la pertinence des échantillonneurs intégratifs passifs (EIP) pour la surveillance des milieux aquatiques - Rapport de synthèse 2020. </a:t>
            </a:r>
          </a:p>
          <a:p>
            <a:pPr algn="just"/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</a:rPr>
              <a:t>Projet RSP-échantillonnage intégratif (2016-2020) - Coordination INRAE, co-financement OFB, consortium AQUAREF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091173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BD711F19-FC70-BF4B-B22B-4EC41CAA9C0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0" y="837032"/>
          <a:ext cx="12192000" cy="5719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94620850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69693749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28100494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3608807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11040141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76216010"/>
                    </a:ext>
                  </a:extLst>
                </a:gridCol>
              </a:tblGrid>
              <a:tr h="914498"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fr-FR" sz="2000" dirty="0"/>
                        <a:t>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Voies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Voie d’accumulation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Propriétés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Lieu de rejet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Concentration, contexte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59283"/>
                  </a:ext>
                </a:extLst>
              </a:tr>
              <a:tr h="480454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Industries pharmaceutiques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STEU (urbaine, industrielle, soins)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Agriculture (intensive)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Aquaculture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Assainissement autonome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Gestion des déchets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b="1" dirty="0"/>
                        <a:t>Hot spot </a:t>
                      </a:r>
                      <a:r>
                        <a:rPr lang="fr-FR" sz="1400" dirty="0"/>
                        <a:t>(STEU)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r-FR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b="1" dirty="0"/>
                        <a:t>Source diffuse </a:t>
                      </a:r>
                      <a:r>
                        <a:rPr lang="fr-FR" sz="1400" dirty="0"/>
                        <a:t>(ruissellement, lessivage)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b="1" dirty="0"/>
                        <a:t>Continu (</a:t>
                      </a:r>
                      <a:r>
                        <a:rPr lang="fr-FR" sz="1400" dirty="0"/>
                        <a:t>STEU)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r-FR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b="1" dirty="0"/>
                        <a:t>Saisonnier</a:t>
                      </a:r>
                      <a:r>
                        <a:rPr lang="fr-FR" sz="1400" dirty="0"/>
                        <a:t> (liée aux pratiques, aux périodes grippales ou allergiques, la température, le changement climatique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r-FR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b="1" dirty="0"/>
                        <a:t>Intermittent</a:t>
                      </a:r>
                      <a:r>
                        <a:rPr lang="fr-FR" sz="1400" dirty="0"/>
                        <a:t> (évènements pluvieux, irrigation, pandémies 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b="1" dirty="0"/>
                        <a:t>Persistance</a:t>
                      </a:r>
                      <a:r>
                        <a:rPr lang="fr-FR" sz="1400" dirty="0"/>
                        <a:t> (Demi-vie, Solubilité, métabolites, transformation, produits)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b="1" dirty="0"/>
                        <a:t>Bioaccumulation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b="1" dirty="0"/>
                        <a:t>Toxicité </a:t>
                      </a:r>
                      <a:r>
                        <a:rPr lang="fr-FR" sz="1400" dirty="0"/>
                        <a:t>(effet individuel ou dans la population, effet additifs ou cocktails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b="1" dirty="0"/>
                        <a:t>Mobilité</a:t>
                      </a:r>
                    </a:p>
                    <a:p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Rivières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Lacs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Eaux souterraines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Sols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Sédiments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Zones côtières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Pratiques médicales, agricoles et vétérinaires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Drogues illicites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Modes de consommation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Pratiques d’élimination et de gestion des déchets;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Technologie des STEU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Lieu de rejet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Climat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Variations débits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Ensoleillement, température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Présence de polluants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Historique d’exposition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Réseau trophique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Perturbation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712769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917040D-44B2-E544-A06E-B1A9C90B7D41}"/>
              </a:ext>
            </a:extLst>
          </p:cNvPr>
          <p:cNvSpPr/>
          <p:nvPr/>
        </p:nvSpPr>
        <p:spPr>
          <a:xfrm>
            <a:off x="5816184" y="6611779"/>
            <a:ext cx="63758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>
                <a:latin typeface="Helvetica" pitchFamily="2" charset="0"/>
              </a:rPr>
              <a:t>OECD POLICY HIGHLIGHTS Pharmaceutical </a:t>
            </a:r>
            <a:r>
              <a:rPr lang="fr-FR" sz="1000" dirty="0" err="1">
                <a:latin typeface="Helvetica" pitchFamily="2" charset="0"/>
              </a:rPr>
              <a:t>residues</a:t>
            </a:r>
            <a:r>
              <a:rPr lang="fr-FR" sz="1000" dirty="0">
                <a:latin typeface="Helvetica" pitchFamily="2" charset="0"/>
              </a:rPr>
              <a:t> in </a:t>
            </a:r>
            <a:r>
              <a:rPr lang="fr-FR" sz="1000" dirty="0" err="1">
                <a:latin typeface="Helvetica" pitchFamily="2" charset="0"/>
              </a:rPr>
              <a:t>freshwater</a:t>
            </a:r>
            <a:r>
              <a:rPr lang="fr-FR" sz="1000" dirty="0">
                <a:latin typeface="Helvetica" pitchFamily="2" charset="0"/>
              </a:rPr>
              <a:t>: </a:t>
            </a:r>
            <a:r>
              <a:rPr lang="fr-FR" sz="1000" dirty="0" err="1">
                <a:latin typeface="Helvetica" pitchFamily="2" charset="0"/>
              </a:rPr>
              <a:t>Hazards</a:t>
            </a:r>
            <a:r>
              <a:rPr lang="fr-FR" sz="1000" dirty="0">
                <a:latin typeface="Helvetica" pitchFamily="2" charset="0"/>
              </a:rPr>
              <a:t> and </a:t>
            </a:r>
            <a:r>
              <a:rPr lang="fr-FR" sz="1000" dirty="0" err="1">
                <a:latin typeface="Helvetica" pitchFamily="2" charset="0"/>
              </a:rPr>
              <a:t>policy</a:t>
            </a:r>
            <a:r>
              <a:rPr lang="fr-FR" sz="1000" dirty="0">
                <a:latin typeface="Helvetica" pitchFamily="2" charset="0"/>
              </a:rPr>
              <a:t> </a:t>
            </a:r>
            <a:r>
              <a:rPr lang="fr-FR" sz="1000" dirty="0" err="1">
                <a:latin typeface="Helvetica" pitchFamily="2" charset="0"/>
              </a:rPr>
              <a:t>responses</a:t>
            </a:r>
            <a:r>
              <a:rPr lang="fr-FR" sz="1000" dirty="0">
                <a:latin typeface="Helvetica" pitchFamily="2" charset="0"/>
              </a:rPr>
              <a:t> 2019</a:t>
            </a:r>
            <a:endParaRPr lang="fr-FR" sz="1000" dirty="0">
              <a:effectLst/>
              <a:latin typeface="Helvetica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253A264-3BFB-FD41-8F8A-6CAE3DA4E84D}"/>
              </a:ext>
            </a:extLst>
          </p:cNvPr>
          <p:cNvSpPr txBox="1"/>
          <p:nvPr/>
        </p:nvSpPr>
        <p:spPr>
          <a:xfrm>
            <a:off x="387496" y="129146"/>
            <a:ext cx="11078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rgbClr val="C00000"/>
                </a:solidFill>
                <a:latin typeface="Bradley Hand" pitchFamily="2" charset="77"/>
              </a:rPr>
              <a:t>Typologie des pharmaceutiques dans l’environnement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A2F1C71-134C-9449-B333-2E6E08F24EED}"/>
              </a:ext>
            </a:extLst>
          </p:cNvPr>
          <p:cNvSpPr/>
          <p:nvPr/>
        </p:nvSpPr>
        <p:spPr>
          <a:xfrm>
            <a:off x="5816184" y="831181"/>
            <a:ext cx="2599765" cy="429854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051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F33D4DB-3FF4-31E0-141D-BE55F9891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71" y="773091"/>
            <a:ext cx="6432674" cy="580526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24C4D2E-1FE1-7FF2-A301-59E89856ABF5}"/>
              </a:ext>
            </a:extLst>
          </p:cNvPr>
          <p:cNvSpPr txBox="1"/>
          <p:nvPr/>
        </p:nvSpPr>
        <p:spPr>
          <a:xfrm>
            <a:off x="1559496" y="6597352"/>
            <a:ext cx="38164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AMR </a:t>
            </a:r>
            <a:r>
              <a:rPr lang="fr-FR" sz="1100" dirty="0" err="1"/>
              <a:t>collaborators</a:t>
            </a:r>
            <a:r>
              <a:rPr lang="fr-FR" sz="1100" dirty="0"/>
              <a:t>, The Lancet, </a:t>
            </a:r>
            <a:r>
              <a:rPr lang="fr-FR" sz="1100" dirty="0" err="1"/>
              <a:t>January</a:t>
            </a:r>
            <a:r>
              <a:rPr lang="fr-FR" sz="1100" dirty="0"/>
              <a:t> 2022</a:t>
            </a:r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6DE95A05-D787-3CAB-59D6-5E25C9BADE05}"/>
              </a:ext>
            </a:extLst>
          </p:cNvPr>
          <p:cNvSpPr txBox="1">
            <a:spLocks/>
          </p:cNvSpPr>
          <p:nvPr/>
        </p:nvSpPr>
        <p:spPr>
          <a:xfrm>
            <a:off x="180656" y="0"/>
            <a:ext cx="7283152" cy="75409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FFFFFF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fr-FR" sz="3600" b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Global </a:t>
            </a:r>
            <a:r>
              <a:rPr lang="fr-FR" sz="3600" b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burden</a:t>
            </a:r>
            <a:r>
              <a:rPr lang="fr-FR" sz="3600" b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of </a:t>
            </a:r>
            <a:r>
              <a:rPr lang="fr-FR" sz="3600" b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resistance</a:t>
            </a:r>
            <a:endParaRPr lang="fr-FR" sz="3600" b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952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24818_encart_zo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539" y="0"/>
            <a:ext cx="11953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04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re 1">
            <a:extLst>
              <a:ext uri="{FF2B5EF4-FFF2-40B4-BE49-F238E27FC236}">
                <a16:creationId xmlns:a16="http://schemas.microsoft.com/office/drawing/2014/main" id="{6AD890E7-9097-624C-A4AA-D4A53CAD2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691"/>
            <a:ext cx="10515600" cy="1017174"/>
          </a:xfrm>
        </p:spPr>
        <p:txBody>
          <a:bodyPr>
            <a:noAutofit/>
          </a:bodyPr>
          <a:lstStyle/>
          <a:p>
            <a:pPr eaLnBrk="1" hangingPunct="1"/>
            <a:r>
              <a:rPr lang="fr-FR" altLang="fr-FR" sz="4000" i="1" dirty="0">
                <a:solidFill>
                  <a:srgbClr val="C00000"/>
                </a:solidFill>
                <a:latin typeface="Comic Sans MS" panose="030F0902030302020204" pitchFamily="66" charset="0"/>
              </a:rPr>
              <a:t>Exposition des bactéries aux sélecteurs dans l’environnement</a:t>
            </a:r>
          </a:p>
        </p:txBody>
      </p:sp>
      <p:sp>
        <p:nvSpPr>
          <p:cNvPr id="36866" name="Espace réservé du contenu 2">
            <a:extLst>
              <a:ext uri="{FF2B5EF4-FFF2-40B4-BE49-F238E27FC236}">
                <a16:creationId xmlns:a16="http://schemas.microsoft.com/office/drawing/2014/main" id="{111A230A-EC47-414C-A1FB-3923C4AE5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961" y="1509542"/>
            <a:ext cx="9540875" cy="2634755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fr-CH" altLang="fr-FR" dirty="0">
                <a:sym typeface="Wingdings" pitchFamily="2" charset="2"/>
              </a:rPr>
              <a:t> </a:t>
            </a:r>
            <a:r>
              <a:rPr lang="fr-CH" altLang="fr-FR" dirty="0"/>
              <a:t>Estimation très complexe</a:t>
            </a:r>
          </a:p>
          <a:p>
            <a:pPr lvl="1" eaLnBrk="1" hangingPunct="1"/>
            <a:r>
              <a:rPr lang="fr-CH" altLang="fr-FR" dirty="0"/>
              <a:t>Seule une fraction d’un composé parvient au contact des bactéries</a:t>
            </a:r>
          </a:p>
          <a:p>
            <a:pPr lvl="1" eaLnBrk="1" hangingPunct="1"/>
            <a:r>
              <a:rPr lang="fr-FR" altLang="fr-FR" dirty="0"/>
              <a:t>Importance des microenvironnements (sols, biofilms)</a:t>
            </a:r>
          </a:p>
          <a:p>
            <a:pPr marL="0" indent="0" eaLnBrk="1" hangingPunct="1">
              <a:buNone/>
            </a:pPr>
            <a:r>
              <a:rPr lang="fr-FR" altLang="fr-FR" dirty="0">
                <a:sym typeface="Wingdings" pitchFamily="2" charset="2"/>
              </a:rPr>
              <a:t> </a:t>
            </a:r>
            <a:r>
              <a:rPr lang="fr-FR" altLang="fr-FR" dirty="0"/>
              <a:t>Exposition à un mélange de sélecteurs (ATB, ETM, biocides) </a:t>
            </a:r>
          </a:p>
          <a:p>
            <a:pPr lvl="1" eaLnBrk="1" hangingPunct="1"/>
            <a:r>
              <a:rPr lang="fr-FR" altLang="fr-FR" dirty="0"/>
              <a:t>ABR favorisée par </a:t>
            </a:r>
            <a:r>
              <a:rPr lang="fr-FR" altLang="fr-FR" dirty="0" err="1"/>
              <a:t>multicontamination</a:t>
            </a:r>
            <a:r>
              <a:rPr lang="fr-FR" altLang="fr-FR" dirty="0"/>
              <a:t> </a:t>
            </a:r>
            <a:r>
              <a:rPr lang="fr-FR" altLang="fr-FR" dirty="0">
                <a:sym typeface="Symbol" pitchFamily="2" charset="2"/>
              </a:rPr>
              <a:t> </a:t>
            </a:r>
            <a:r>
              <a:rPr lang="fr-FR" altLang="fr-FR" dirty="0" err="1"/>
              <a:t>co</a:t>
            </a:r>
            <a:r>
              <a:rPr lang="fr-FR" altLang="fr-FR" dirty="0"/>
              <a:t>-sélection</a:t>
            </a:r>
          </a:p>
          <a:p>
            <a:pPr lvl="1" eaLnBrk="1" hangingPunct="1"/>
            <a:r>
              <a:rPr lang="fr-FR" altLang="fr-FR" dirty="0"/>
              <a:t>Mais pas possible d’évaluer l’impact potentiel de leur présence 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A303A763-DA7A-034D-A832-DF64D53735CD}"/>
              </a:ext>
            </a:extLst>
          </p:cNvPr>
          <p:cNvSpPr txBox="1">
            <a:spLocks/>
          </p:cNvSpPr>
          <p:nvPr/>
        </p:nvSpPr>
        <p:spPr>
          <a:xfrm>
            <a:off x="734961" y="4300565"/>
            <a:ext cx="10515600" cy="2247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altLang="fr-FR" sz="2400" b="1" dirty="0"/>
              <a:t>La sélection des BRA semble être un mécanisme minoritaire dans la dissémination environnementale de l’ABR</a:t>
            </a:r>
          </a:p>
          <a:p>
            <a:r>
              <a:rPr lang="fr-FR" altLang="fr-FR" sz="2400" dirty="0"/>
              <a:t>Abondance de GRA corrélée à [ATB] et contamination fécale</a:t>
            </a:r>
          </a:p>
          <a:p>
            <a:r>
              <a:rPr lang="fr-FR" altLang="fr-FR" sz="2400" dirty="0"/>
              <a:t>Résistance aux ETM ou biocides associées à la présence de GRA</a:t>
            </a:r>
          </a:p>
          <a:p>
            <a:r>
              <a:rPr lang="fr-FR" altLang="fr-FR" sz="2400" dirty="0"/>
              <a:t>Possible transmission des GRA d’origine clinique aux espèces environnementales</a:t>
            </a:r>
          </a:p>
        </p:txBody>
      </p:sp>
    </p:spTree>
    <p:extLst>
      <p:ext uri="{BB962C8B-B14F-4D97-AF65-F5344CB8AC3E}">
        <p14:creationId xmlns:p14="http://schemas.microsoft.com/office/powerpoint/2010/main" val="3793099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AEEBBCB-7096-F04D-AAAE-AAC8C4290A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632" y="2252838"/>
            <a:ext cx="8252909" cy="46051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111BEA8-418D-BF42-8A9D-A73B94170FCB}"/>
              </a:ext>
            </a:extLst>
          </p:cNvPr>
          <p:cNvSpPr txBox="1"/>
          <p:nvPr/>
        </p:nvSpPr>
        <p:spPr>
          <a:xfrm>
            <a:off x="8545454" y="3694493"/>
            <a:ext cx="28047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Haenni</a:t>
            </a:r>
            <a:r>
              <a:rPr lang="fr-FR" sz="1100" dirty="0"/>
              <a:t> et al, </a:t>
            </a:r>
            <a:r>
              <a:rPr lang="fr-FR" sz="1100" dirty="0" err="1"/>
              <a:t>Environment</a:t>
            </a:r>
            <a:r>
              <a:rPr lang="fr-FR" sz="1100" dirty="0"/>
              <a:t> international, 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5E7A4A-634B-0E4D-8F14-F153DD03D7B2}"/>
              </a:ext>
            </a:extLst>
          </p:cNvPr>
          <p:cNvSpPr/>
          <p:nvPr/>
        </p:nvSpPr>
        <p:spPr>
          <a:xfrm>
            <a:off x="970750" y="619176"/>
            <a:ext cx="108276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Une de nos lacunes scientifiques  persistante est notre compréhension (limitée) de l'endroit et des circonstances dans lesquelles se produisent les étapes critiques qui conduisent à l'émergence de nouvelles formes de résistance chez les bactéries cliniquement importantes</a:t>
            </a:r>
          </a:p>
        </p:txBody>
      </p:sp>
    </p:spTree>
    <p:extLst>
      <p:ext uri="{BB962C8B-B14F-4D97-AF65-F5344CB8AC3E}">
        <p14:creationId xmlns:p14="http://schemas.microsoft.com/office/powerpoint/2010/main" val="2883211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0B00526-6EF2-BF41-BB1B-E19A171C9B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2163" y="2435735"/>
            <a:ext cx="101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i="1" dirty="0">
                <a:solidFill>
                  <a:srgbClr val="C00000"/>
                </a:solidFill>
                <a:latin typeface="Comic Sans MS" panose="030F0902030302020204" pitchFamily="66" charset="0"/>
              </a:rPr>
              <a:t>3- Caractérisation (expérimentale et in situ) des relations </a:t>
            </a:r>
            <a:r>
              <a:rPr lang="fr-FR" sz="4000" i="1" dirty="0" err="1">
                <a:solidFill>
                  <a:srgbClr val="C00000"/>
                </a:solidFill>
                <a:latin typeface="Comic Sans MS" panose="030F0902030302020204" pitchFamily="66" charset="0"/>
              </a:rPr>
              <a:t>exposome</a:t>
            </a:r>
            <a:r>
              <a:rPr lang="fr-FR" sz="4000" i="1" dirty="0">
                <a:solidFill>
                  <a:srgbClr val="C00000"/>
                </a:solidFill>
                <a:latin typeface="Comic Sans MS" panose="030F0902030302020204" pitchFamily="66" charset="0"/>
              </a:rPr>
              <a:t> - résistance</a:t>
            </a:r>
          </a:p>
        </p:txBody>
      </p:sp>
    </p:spTree>
    <p:extLst>
      <p:ext uri="{BB962C8B-B14F-4D97-AF65-F5344CB8AC3E}">
        <p14:creationId xmlns:p14="http://schemas.microsoft.com/office/powerpoint/2010/main" val="1798243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8CA88CE-2996-1A4E-9FA1-0DE3D0AB94F4}"/>
              </a:ext>
            </a:extLst>
          </p:cNvPr>
          <p:cNvSpPr txBox="1">
            <a:spLocks/>
          </p:cNvSpPr>
          <p:nvPr/>
        </p:nvSpPr>
        <p:spPr>
          <a:xfrm>
            <a:off x="2861040" y="21260"/>
            <a:ext cx="71783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rgbClr val="244F66"/>
                </a:solidFill>
                <a:latin typeface="Tw Cen MT Condensed Extra Bold" panose="020B0803020202020204" pitchFamily="34" charset="0"/>
                <a:ea typeface="+mj-ea"/>
                <a:cs typeface="+mj-cs"/>
              </a:defRPr>
            </a:lvl1pPr>
          </a:lstStyle>
          <a:p>
            <a:r>
              <a:rPr lang="fr-FR" altLang="fr-FR" sz="3600" b="1" dirty="0">
                <a:latin typeface="Helvetica" pitchFamily="2" charset="0"/>
              </a:rPr>
              <a:t>Zone atelier Seine – </a:t>
            </a:r>
            <a:r>
              <a:rPr lang="fr-FR" altLang="fr-FR" sz="3600" b="1" dirty="0" err="1">
                <a:latin typeface="Helvetica" pitchFamily="2" charset="0"/>
              </a:rPr>
              <a:t>Piren</a:t>
            </a:r>
            <a:r>
              <a:rPr lang="fr-FR" altLang="fr-FR" sz="3600" b="1" dirty="0">
                <a:latin typeface="Helvetica" pitchFamily="2" charset="0"/>
              </a:rPr>
              <a:t> Seine</a:t>
            </a:r>
            <a:endParaRPr lang="fr-FR" altLang="fr-FR" sz="4000" b="1" dirty="0">
              <a:latin typeface="Helvetica" pitchFamily="2" charset="0"/>
            </a:endParaRP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C345452A-6658-B242-A0ED-5891F6B6E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7122" y="5745656"/>
            <a:ext cx="1091560" cy="968568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F2BAB5BB-6FEE-7D44-BA2C-8FDD20EB9531}"/>
              </a:ext>
            </a:extLst>
          </p:cNvPr>
          <p:cNvSpPr txBox="1"/>
          <p:nvPr/>
        </p:nvSpPr>
        <p:spPr>
          <a:xfrm>
            <a:off x="8528070" y="6229940"/>
            <a:ext cx="173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@</a:t>
            </a:r>
            <a:r>
              <a:rPr lang="fr-FR" dirty="0" err="1"/>
              <a:t>Fabienne.Petit</a:t>
            </a:r>
            <a:endParaRPr lang="fr-FR" dirty="0"/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03080FA2-58F5-A947-9A41-D9D5C79700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2" y="1076046"/>
            <a:ext cx="9276521" cy="56219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85713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>
            <a:extLst>
              <a:ext uri="{FF2B5EF4-FFF2-40B4-BE49-F238E27FC236}">
                <a16:creationId xmlns:a16="http://schemas.microsoft.com/office/drawing/2014/main" id="{C988CE92-E1DF-1844-AA71-03BF9B59E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74" y="275759"/>
            <a:ext cx="6296212" cy="1830241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r>
              <a:rPr lang="fr-FR" sz="4000" dirty="0"/>
              <a:t>Projet autour du lac </a:t>
            </a:r>
            <a:r>
              <a:rPr lang="fr-FR" sz="4000" dirty="0" err="1"/>
              <a:t>Leman</a:t>
            </a:r>
            <a:br>
              <a:rPr lang="en-US" spc="-1" dirty="0">
                <a:latin typeface="Tw Cen MT Condensed Extra Bold"/>
              </a:rPr>
            </a:br>
            <a:r>
              <a:rPr lang="en-US" sz="2400" i="1" spc="-1" dirty="0">
                <a:latin typeface="Tw Cen MT Condensed Extra Bold"/>
              </a:rPr>
              <a:t>Des </a:t>
            </a:r>
            <a:r>
              <a:rPr lang="en-US" sz="2400" i="1" spc="-1" dirty="0" err="1">
                <a:latin typeface="Tw Cen MT Condensed Extra Bold"/>
              </a:rPr>
              <a:t>outils</a:t>
            </a:r>
            <a:r>
              <a:rPr lang="en-US" sz="2400" i="1" spc="-1" dirty="0">
                <a:latin typeface="Tw Cen MT Condensed Extra Bold"/>
              </a:rPr>
              <a:t> pour </a:t>
            </a:r>
            <a:r>
              <a:rPr lang="en-US" sz="2400" i="1" spc="-1" dirty="0" err="1">
                <a:latin typeface="Tw Cen MT Condensed Extra Bold"/>
              </a:rPr>
              <a:t>caractériser</a:t>
            </a:r>
            <a:r>
              <a:rPr lang="en-US" sz="2400" i="1" spc="-1" dirty="0">
                <a:latin typeface="Tw Cen MT Condensed Extra Bold"/>
              </a:rPr>
              <a:t> et </a:t>
            </a:r>
            <a:r>
              <a:rPr lang="en-US" sz="2400" i="1" spc="-1" dirty="0" err="1">
                <a:latin typeface="Tw Cen MT Condensed Extra Bold"/>
              </a:rPr>
              <a:t>suivre</a:t>
            </a:r>
            <a:r>
              <a:rPr lang="en-US" sz="2400" i="1" spc="-1" dirty="0">
                <a:latin typeface="Tw Cen MT Condensed Extra Bold"/>
              </a:rPr>
              <a:t> les </a:t>
            </a:r>
            <a:r>
              <a:rPr lang="en-US" sz="2400" i="1" spc="-1" dirty="0" err="1">
                <a:latin typeface="Tw Cen MT Condensed Extra Bold"/>
              </a:rPr>
              <a:t>antibiotiques</a:t>
            </a:r>
            <a:r>
              <a:rPr lang="en-US" sz="2400" i="1" spc="-1" dirty="0">
                <a:latin typeface="Tw Cen MT Condensed Extra Bold"/>
              </a:rPr>
              <a:t> et </a:t>
            </a:r>
            <a:r>
              <a:rPr lang="en-US" sz="2400" i="1" spc="-1" dirty="0" err="1">
                <a:latin typeface="Tw Cen MT Condensed Extra Bold"/>
              </a:rPr>
              <a:t>antibiorésistances</a:t>
            </a:r>
            <a:r>
              <a:rPr lang="en-US" sz="2400" i="1" spc="-1" dirty="0">
                <a:latin typeface="Tw Cen MT Condensed Extra Bold"/>
              </a:rPr>
              <a:t> </a:t>
            </a:r>
            <a:r>
              <a:rPr lang="en-US" sz="2400" i="1" spc="-1" dirty="0" err="1">
                <a:latin typeface="Tw Cen MT Condensed Extra Bold"/>
              </a:rPr>
              <a:t>dans</a:t>
            </a:r>
            <a:r>
              <a:rPr lang="en-US" sz="2400" i="1" spc="-1" dirty="0">
                <a:latin typeface="Tw Cen MT Condensed Extra Bold"/>
              </a:rPr>
              <a:t> les </a:t>
            </a:r>
            <a:r>
              <a:rPr lang="en-US" sz="2400" i="1" spc="-1" dirty="0" err="1">
                <a:latin typeface="Tw Cen MT Condensed Extra Bold"/>
              </a:rPr>
              <a:t>écosystèmes</a:t>
            </a:r>
            <a:r>
              <a:rPr lang="en-US" sz="2400" i="1" spc="-1" dirty="0">
                <a:latin typeface="Tw Cen MT Condensed Extra Bold"/>
              </a:rPr>
              <a:t> </a:t>
            </a:r>
            <a:r>
              <a:rPr lang="en-US" sz="2400" i="1" spc="-1" dirty="0" err="1">
                <a:latin typeface="Tw Cen MT Condensed Extra Bold"/>
              </a:rPr>
              <a:t>aquatiques</a:t>
            </a:r>
            <a:br>
              <a:rPr lang="fr-FR" spc="-1" dirty="0">
                <a:solidFill>
                  <a:srgbClr val="000000"/>
                </a:solidFill>
                <a:latin typeface="Calibri"/>
              </a:rPr>
            </a:br>
            <a:endParaRPr lang="fr-FR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FB37FD9-5AAC-6940-964F-BB2F0AF5BA6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172000" y="1890000"/>
            <a:ext cx="3865506" cy="2894040"/>
          </a:xfrm>
          <a:prstGeom prst="rect">
            <a:avLst/>
          </a:prstGeom>
          <a:ln w="0">
            <a:noFill/>
          </a:ln>
        </p:spPr>
      </p:pic>
      <p:sp>
        <p:nvSpPr>
          <p:cNvPr id="6" name="PlaceHolder 2">
            <a:extLst>
              <a:ext uri="{FF2B5EF4-FFF2-40B4-BE49-F238E27FC236}">
                <a16:creationId xmlns:a16="http://schemas.microsoft.com/office/drawing/2014/main" id="{780A8E4C-0B26-9443-9D7B-3733DB177000}"/>
              </a:ext>
            </a:extLst>
          </p:cNvPr>
          <p:cNvSpPr txBox="1">
            <a:spLocks/>
          </p:cNvSpPr>
          <p:nvPr/>
        </p:nvSpPr>
        <p:spPr>
          <a:xfrm>
            <a:off x="6996000" y="1620000"/>
            <a:ext cx="3600000" cy="2197800"/>
          </a:xfrm>
          <a:prstGeom prst="rect">
            <a:avLst/>
          </a:prstGeom>
          <a:noFill/>
          <a:ln w="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rgbClr val="244F66"/>
                </a:solidFill>
                <a:latin typeface="Tw Cen MT Condensed Extra Bold" panose="020B0803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1400" b="1" spc="-1" dirty="0">
                <a:solidFill>
                  <a:srgbClr val="004586"/>
                </a:solidFill>
                <a:highlight>
                  <a:srgbClr val="FFFFFF"/>
                </a:highlight>
                <a:latin typeface="Arial"/>
              </a:rPr>
              <a:t>Lac Léman</a:t>
            </a:r>
            <a:endParaRPr lang="fr-FR" sz="1400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Aft>
                <a:spcPts val="283"/>
              </a:spcAft>
            </a:pPr>
            <a:r>
              <a:rPr lang="fr-FR" sz="1400" spc="-1" dirty="0">
                <a:solidFill>
                  <a:srgbClr val="000000"/>
                </a:solidFill>
                <a:latin typeface="Arial"/>
              </a:rPr>
              <a:t>L1	</a:t>
            </a:r>
            <a:r>
              <a:rPr lang="fr-FR" sz="1400" spc="-1" dirty="0" err="1">
                <a:solidFill>
                  <a:srgbClr val="000000"/>
                </a:solidFill>
                <a:latin typeface="Arial"/>
              </a:rPr>
              <a:t>Rovorée</a:t>
            </a:r>
            <a:r>
              <a:rPr lang="fr-FR" sz="1400" spc="-1" dirty="0">
                <a:solidFill>
                  <a:srgbClr val="000000"/>
                </a:solidFill>
                <a:latin typeface="Arial"/>
              </a:rPr>
              <a:t>, site préservé</a:t>
            </a:r>
            <a:endParaRPr lang="fr-FR" sz="1400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Aft>
                <a:spcPts val="283"/>
              </a:spcAft>
            </a:pPr>
            <a:r>
              <a:rPr lang="fr-FR" sz="1400" spc="-1" dirty="0">
                <a:solidFill>
                  <a:srgbClr val="000000"/>
                </a:solidFill>
                <a:latin typeface="Arial"/>
              </a:rPr>
              <a:t>L3	</a:t>
            </a:r>
            <a:r>
              <a:rPr lang="fr-FR" sz="1400" spc="-1" dirty="0" err="1">
                <a:solidFill>
                  <a:srgbClr val="000000"/>
                </a:solidFill>
                <a:latin typeface="Arial"/>
              </a:rPr>
              <a:t>Tougues</a:t>
            </a:r>
            <a:r>
              <a:rPr lang="fr-FR" sz="1400" spc="-1" dirty="0">
                <a:solidFill>
                  <a:srgbClr val="000000"/>
                </a:solidFill>
                <a:latin typeface="Arial"/>
              </a:rPr>
              <a:t>, site proche du rejet de 		STEU Douvaine (~41386 </a:t>
            </a:r>
            <a:r>
              <a:rPr lang="fr-FR" sz="1400" spc="-1" dirty="0" err="1">
                <a:solidFill>
                  <a:srgbClr val="000000"/>
                </a:solidFill>
                <a:latin typeface="Arial"/>
              </a:rPr>
              <a:t>eq</a:t>
            </a:r>
            <a:r>
              <a:rPr lang="fr-FR" sz="1400" spc="-1" dirty="0">
                <a:solidFill>
                  <a:srgbClr val="000000"/>
                </a:solidFill>
                <a:latin typeface="Arial"/>
              </a:rPr>
              <a:t>. </a:t>
            </a:r>
            <a:r>
              <a:rPr lang="fr-FR" sz="1400" spc="-1" dirty="0" err="1">
                <a:solidFill>
                  <a:srgbClr val="000000"/>
                </a:solidFill>
                <a:latin typeface="Arial"/>
              </a:rPr>
              <a:t>habts</a:t>
            </a:r>
            <a:r>
              <a:rPr lang="fr-FR" sz="1400" spc="-1" dirty="0">
                <a:solidFill>
                  <a:srgbClr val="000000"/>
                </a:solidFill>
                <a:latin typeface="Arial"/>
              </a:rPr>
              <a:t>)</a:t>
            </a:r>
            <a:endParaRPr lang="fr-FR" sz="1400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fr-FR" sz="1400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z="1400" b="1" spc="-1" dirty="0" err="1">
                <a:solidFill>
                  <a:srgbClr val="004586"/>
                </a:solidFill>
                <a:latin typeface="Arial"/>
              </a:rPr>
              <a:t>Rivère</a:t>
            </a:r>
            <a:r>
              <a:rPr lang="fr-FR" sz="1400" b="1" spc="-1" dirty="0">
                <a:solidFill>
                  <a:srgbClr val="004586"/>
                </a:solidFill>
                <a:latin typeface="Arial"/>
              </a:rPr>
              <a:t> Arve</a:t>
            </a:r>
            <a:endParaRPr lang="fr-FR" sz="1400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z="1400" spc="-1" dirty="0">
                <a:solidFill>
                  <a:srgbClr val="000000"/>
                </a:solidFill>
                <a:latin typeface="Arial"/>
              </a:rPr>
              <a:t>A1	Amont de la STEU de </a:t>
            </a:r>
            <a:r>
              <a:rPr lang="fr-FR" sz="1400" spc="-1" dirty="0" err="1">
                <a:solidFill>
                  <a:srgbClr val="000000"/>
                </a:solidFill>
                <a:latin typeface="Arial"/>
              </a:rPr>
              <a:t>Bellecombe</a:t>
            </a:r>
            <a:r>
              <a:rPr lang="fr-FR" sz="1400" spc="-1" dirty="0">
                <a:solidFill>
                  <a:srgbClr val="000000"/>
                </a:solidFill>
                <a:latin typeface="Arial"/>
              </a:rPr>
              <a:t> 	(~34 000 </a:t>
            </a:r>
            <a:r>
              <a:rPr lang="fr-FR" sz="1400" spc="-1" dirty="0" err="1">
                <a:solidFill>
                  <a:srgbClr val="000000"/>
                </a:solidFill>
                <a:latin typeface="Arial"/>
              </a:rPr>
              <a:t>eq</a:t>
            </a:r>
            <a:r>
              <a:rPr lang="fr-FR" sz="1400" spc="-1" dirty="0">
                <a:solidFill>
                  <a:srgbClr val="000000"/>
                </a:solidFill>
                <a:latin typeface="Arial"/>
              </a:rPr>
              <a:t>. </a:t>
            </a:r>
            <a:r>
              <a:rPr lang="fr-FR" sz="1400" spc="-1" dirty="0" err="1">
                <a:solidFill>
                  <a:srgbClr val="000000"/>
                </a:solidFill>
                <a:latin typeface="Arial"/>
              </a:rPr>
              <a:t>habts</a:t>
            </a:r>
            <a:r>
              <a:rPr lang="fr-FR" sz="1400" spc="-1" dirty="0">
                <a:solidFill>
                  <a:srgbClr val="000000"/>
                </a:solidFill>
                <a:latin typeface="Arial"/>
              </a:rPr>
              <a:t>)</a:t>
            </a:r>
            <a:endParaRPr lang="fr-FR" sz="1400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z="1400" spc="-1" dirty="0">
                <a:solidFill>
                  <a:srgbClr val="000000"/>
                </a:solidFill>
                <a:latin typeface="Arial"/>
              </a:rPr>
              <a:t>A2	Aval de la STEU de </a:t>
            </a:r>
            <a:r>
              <a:rPr lang="fr-FR" sz="1400" spc="-1" dirty="0" err="1">
                <a:solidFill>
                  <a:srgbClr val="000000"/>
                </a:solidFill>
                <a:latin typeface="Arial"/>
              </a:rPr>
              <a:t>Bellecombe</a:t>
            </a:r>
            <a:endParaRPr lang="fr-FR" sz="1400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829E7A-6D55-1C4A-839E-E63261E918D0}"/>
              </a:ext>
            </a:extLst>
          </p:cNvPr>
          <p:cNvSpPr/>
          <p:nvPr/>
        </p:nvSpPr>
        <p:spPr>
          <a:xfrm>
            <a:off x="7032000" y="1890000"/>
            <a:ext cx="288000" cy="216000"/>
          </a:xfrm>
          <a:prstGeom prst="rect">
            <a:avLst/>
          </a:prstGeom>
          <a:noFill/>
          <a:ln w="1800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04DACE-F3EA-004B-9633-221ABCA57C37}"/>
              </a:ext>
            </a:extLst>
          </p:cNvPr>
          <p:cNvSpPr/>
          <p:nvPr/>
        </p:nvSpPr>
        <p:spPr>
          <a:xfrm>
            <a:off x="7032000" y="2142000"/>
            <a:ext cx="288000" cy="216000"/>
          </a:xfrm>
          <a:prstGeom prst="rect">
            <a:avLst/>
          </a:prstGeom>
          <a:noFill/>
          <a:ln w="18000">
            <a:solidFill>
              <a:srgbClr val="FF99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7AB4F9-52BB-F74E-B9E1-0C70C220DD01}"/>
              </a:ext>
            </a:extLst>
          </p:cNvPr>
          <p:cNvSpPr/>
          <p:nvPr/>
        </p:nvSpPr>
        <p:spPr>
          <a:xfrm>
            <a:off x="7032000" y="3249284"/>
            <a:ext cx="288000" cy="216000"/>
          </a:xfrm>
          <a:prstGeom prst="rect">
            <a:avLst/>
          </a:prstGeom>
          <a:noFill/>
          <a:ln w="1800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7E9594-E19E-8747-9BD0-7056FFD8C59A}"/>
              </a:ext>
            </a:extLst>
          </p:cNvPr>
          <p:cNvSpPr/>
          <p:nvPr/>
        </p:nvSpPr>
        <p:spPr>
          <a:xfrm>
            <a:off x="7032000" y="3694537"/>
            <a:ext cx="288000" cy="216000"/>
          </a:xfrm>
          <a:prstGeom prst="rect">
            <a:avLst/>
          </a:prstGeom>
          <a:noFill/>
          <a:ln w="18000">
            <a:solidFill>
              <a:srgbClr val="FF99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BB69AE9-B045-5F4B-8324-891F750EF32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081600" y="5082120"/>
            <a:ext cx="1756800" cy="1620000"/>
          </a:xfrm>
          <a:prstGeom prst="rect">
            <a:avLst/>
          </a:prstGeom>
          <a:ln w="0"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57A3103-1C57-7542-AA14-C79600FC4E49}"/>
              </a:ext>
            </a:extLst>
          </p:cNvPr>
          <p:cNvPicPr/>
          <p:nvPr/>
        </p:nvPicPr>
        <p:blipFill>
          <a:blip r:embed="rId4"/>
          <a:stretch/>
        </p:blipFill>
        <p:spPr>
          <a:xfrm rot="10800000">
            <a:off x="1596000" y="5082120"/>
            <a:ext cx="2879640" cy="1620000"/>
          </a:xfrm>
          <a:prstGeom prst="rect">
            <a:avLst/>
          </a:prstGeom>
          <a:ln w="0"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D946397-FA5F-1649-9A0B-29319897997C}"/>
              </a:ext>
            </a:extLst>
          </p:cNvPr>
          <p:cNvPicPr/>
          <p:nvPr/>
        </p:nvPicPr>
        <p:blipFill>
          <a:blip r:embed="rId5"/>
          <a:stretch/>
        </p:blipFill>
        <p:spPr>
          <a:xfrm rot="10800000">
            <a:off x="7860000" y="5046120"/>
            <a:ext cx="2160000" cy="1620000"/>
          </a:xfrm>
          <a:prstGeom prst="rect">
            <a:avLst/>
          </a:prstGeom>
          <a:ln w="0"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1062230-B05E-AF4B-9FEA-3708CF8D1675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10800000">
            <a:off x="4584000" y="5082480"/>
            <a:ext cx="1405800" cy="1619640"/>
          </a:xfrm>
          <a:prstGeom prst="rect">
            <a:avLst/>
          </a:prstGeom>
          <a:ln w="0"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0D034E1-7F1C-8F46-9C3D-D4C814B0F472}"/>
              </a:ext>
            </a:extLst>
          </p:cNvPr>
          <p:cNvSpPr txBox="1"/>
          <p:nvPr/>
        </p:nvSpPr>
        <p:spPr>
          <a:xfrm>
            <a:off x="1524000" y="5491800"/>
            <a:ext cx="936000" cy="290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1400" b="1" spc="-1">
                <a:solidFill>
                  <a:srgbClr val="FFFFFF"/>
                </a:solidFill>
                <a:highlight>
                  <a:srgbClr val="004586"/>
                </a:highlight>
                <a:latin typeface="Arial"/>
              </a:rPr>
              <a:t>POCIS</a:t>
            </a:r>
            <a:endParaRPr lang="en-GB" sz="1400" spc="-1">
              <a:highlight>
                <a:srgbClr val="004586"/>
              </a:highlight>
              <a:latin typeface="Arial"/>
            </a:endParaRPr>
          </a:p>
        </p:txBody>
      </p:sp>
      <p:sp>
        <p:nvSpPr>
          <p:cNvPr id="16" name="Connecteur droit 15">
            <a:extLst>
              <a:ext uri="{FF2B5EF4-FFF2-40B4-BE49-F238E27FC236}">
                <a16:creationId xmlns:a16="http://schemas.microsoft.com/office/drawing/2014/main" id="{6824888E-7FB7-1140-A4E2-FF87205EC93B}"/>
              </a:ext>
            </a:extLst>
          </p:cNvPr>
          <p:cNvSpPr/>
          <p:nvPr/>
        </p:nvSpPr>
        <p:spPr>
          <a:xfrm flipV="1">
            <a:off x="2172000" y="5478120"/>
            <a:ext cx="504000" cy="216000"/>
          </a:xfrm>
          <a:prstGeom prst="line">
            <a:avLst/>
          </a:prstGeom>
          <a:ln w="0">
            <a:solidFill>
              <a:srgbClr val="004586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" name="Connecteur droit 16">
            <a:extLst>
              <a:ext uri="{FF2B5EF4-FFF2-40B4-BE49-F238E27FC236}">
                <a16:creationId xmlns:a16="http://schemas.microsoft.com/office/drawing/2014/main" id="{393E1344-DEC4-4241-9FE7-EB60518F3F54}"/>
              </a:ext>
            </a:extLst>
          </p:cNvPr>
          <p:cNvSpPr/>
          <p:nvPr/>
        </p:nvSpPr>
        <p:spPr>
          <a:xfrm flipH="1" flipV="1">
            <a:off x="2964000" y="6342120"/>
            <a:ext cx="432000" cy="216000"/>
          </a:xfrm>
          <a:prstGeom prst="line">
            <a:avLst/>
          </a:prstGeom>
          <a:ln w="0">
            <a:solidFill>
              <a:srgbClr val="004586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265CFB0-A0EB-584F-A2AA-D5DFB6BCC8D9}"/>
              </a:ext>
            </a:extLst>
          </p:cNvPr>
          <p:cNvSpPr txBox="1"/>
          <p:nvPr/>
        </p:nvSpPr>
        <p:spPr>
          <a:xfrm>
            <a:off x="5988000" y="6486120"/>
            <a:ext cx="1764000" cy="232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1000" b="1" spc="-1">
                <a:solidFill>
                  <a:srgbClr val="FFFFFF"/>
                </a:solidFill>
                <a:highlight>
                  <a:srgbClr val="004586"/>
                </a:highlight>
                <a:latin typeface="Arial"/>
              </a:rPr>
              <a:t>Bandes PET colonisées</a:t>
            </a:r>
            <a:endParaRPr lang="en-GB" sz="1000" spc="-1">
              <a:highlight>
                <a:srgbClr val="004586"/>
              </a:highlight>
              <a:latin typeface="Arial"/>
            </a:endParaRPr>
          </a:p>
        </p:txBody>
      </p:sp>
      <p:sp>
        <p:nvSpPr>
          <p:cNvPr id="19" name="Connecteur droit 18">
            <a:extLst>
              <a:ext uri="{FF2B5EF4-FFF2-40B4-BE49-F238E27FC236}">
                <a16:creationId xmlns:a16="http://schemas.microsoft.com/office/drawing/2014/main" id="{1884461D-1CB5-8145-9468-2091EBC2C673}"/>
              </a:ext>
            </a:extLst>
          </p:cNvPr>
          <p:cNvSpPr/>
          <p:nvPr/>
        </p:nvSpPr>
        <p:spPr>
          <a:xfrm flipV="1">
            <a:off x="3468000" y="5982120"/>
            <a:ext cx="144000" cy="576000"/>
          </a:xfrm>
          <a:prstGeom prst="line">
            <a:avLst/>
          </a:prstGeom>
          <a:ln w="0">
            <a:solidFill>
              <a:srgbClr val="004586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EC38942-588A-F540-8CB9-2B677EF9CC35}"/>
              </a:ext>
            </a:extLst>
          </p:cNvPr>
          <p:cNvSpPr txBox="1"/>
          <p:nvPr/>
        </p:nvSpPr>
        <p:spPr>
          <a:xfrm>
            <a:off x="1884360" y="6516000"/>
            <a:ext cx="3095640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1000" b="1" spc="-1">
                <a:solidFill>
                  <a:srgbClr val="FFFFFF"/>
                </a:solidFill>
                <a:highlight>
                  <a:srgbClr val="004586"/>
                </a:highlight>
                <a:latin typeface="Arial"/>
              </a:rPr>
              <a:t>Bandes PET pour la colonisation du biofilm</a:t>
            </a:r>
            <a:endParaRPr lang="en-GB" sz="1000" spc="-1">
              <a:highlight>
                <a:srgbClr val="004586"/>
              </a:highlight>
              <a:latin typeface="Arial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23777F9-AB57-D545-B43B-66711742B4AA}"/>
              </a:ext>
            </a:extLst>
          </p:cNvPr>
          <p:cNvSpPr txBox="1"/>
          <p:nvPr/>
        </p:nvSpPr>
        <p:spPr>
          <a:xfrm>
            <a:off x="6996000" y="4333680"/>
            <a:ext cx="345600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b="1" spc="-1">
                <a:solidFill>
                  <a:srgbClr val="004586"/>
                </a:solidFill>
                <a:latin typeface="Arial"/>
              </a:rPr>
              <a:t>8 campagnes pendant 2 ans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CE310B8-25B1-2D4B-BD02-DB957D7D85CC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10800000">
            <a:off x="9047479" y="0"/>
            <a:ext cx="1620523" cy="1707480"/>
          </a:xfrm>
          <a:prstGeom prst="rect">
            <a:avLst/>
          </a:prstGeom>
          <a:ln w="0"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A56C128-2A15-6047-AA21-25389402A2A1}"/>
              </a:ext>
            </a:extLst>
          </p:cNvPr>
          <p:cNvSpPr/>
          <p:nvPr/>
        </p:nvSpPr>
        <p:spPr>
          <a:xfrm>
            <a:off x="637317" y="2617471"/>
            <a:ext cx="11686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-1" dirty="0">
                <a:solidFill>
                  <a:srgbClr val="244F66"/>
                </a:solidFill>
                <a:latin typeface="Tw Cen MT Condensed Extra Bold"/>
              </a:rPr>
              <a:t>Etudes de terrain sur des sites </a:t>
            </a:r>
            <a:r>
              <a:rPr lang="en-US" spc="-1" dirty="0" err="1">
                <a:solidFill>
                  <a:srgbClr val="244F66"/>
                </a:solidFill>
                <a:latin typeface="Tw Cen MT Condensed Extra Bold"/>
              </a:rPr>
              <a:t>contrastés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7142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01AF21D1-245F-C447-98B2-73C22CE04118}"/>
              </a:ext>
            </a:extLst>
          </p:cNvPr>
          <p:cNvGrpSpPr/>
          <p:nvPr/>
        </p:nvGrpSpPr>
        <p:grpSpPr>
          <a:xfrm>
            <a:off x="2881314" y="287868"/>
            <a:ext cx="7634287" cy="6017683"/>
            <a:chOff x="1357313" y="857250"/>
            <a:chExt cx="6891337" cy="54483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7E65209-8AFB-1042-A5C3-6A0A0A349F45}"/>
                </a:ext>
              </a:extLst>
            </p:cNvPr>
            <p:cNvSpPr/>
            <p:nvPr/>
          </p:nvSpPr>
          <p:spPr>
            <a:xfrm>
              <a:off x="1357313" y="5589588"/>
              <a:ext cx="261937" cy="7159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1308C16-443F-074F-A1B5-9229283BDB81}"/>
                </a:ext>
              </a:extLst>
            </p:cNvPr>
            <p:cNvSpPr/>
            <p:nvPr/>
          </p:nvSpPr>
          <p:spPr>
            <a:xfrm>
              <a:off x="1852613" y="5016500"/>
              <a:ext cx="261937" cy="7175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D5A6A8-2425-D44C-8755-88E29105A480}"/>
                </a:ext>
              </a:extLst>
            </p:cNvPr>
            <p:cNvSpPr/>
            <p:nvPr/>
          </p:nvSpPr>
          <p:spPr>
            <a:xfrm>
              <a:off x="2347913" y="4445000"/>
              <a:ext cx="261937" cy="71596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EFF8236-E81E-B242-96A8-19861FE42C41}"/>
                </a:ext>
              </a:extLst>
            </p:cNvPr>
            <p:cNvSpPr/>
            <p:nvPr/>
          </p:nvSpPr>
          <p:spPr>
            <a:xfrm>
              <a:off x="2843213" y="3871913"/>
              <a:ext cx="261937" cy="7175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54D20CC-4E1D-7648-A45C-9403A50FC763}"/>
                </a:ext>
              </a:extLst>
            </p:cNvPr>
            <p:cNvSpPr/>
            <p:nvPr/>
          </p:nvSpPr>
          <p:spPr>
            <a:xfrm>
              <a:off x="3336925" y="3300413"/>
              <a:ext cx="263525" cy="7159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C821777-FB97-8546-AE73-52762D7068A9}"/>
                </a:ext>
              </a:extLst>
            </p:cNvPr>
            <p:cNvSpPr/>
            <p:nvPr/>
          </p:nvSpPr>
          <p:spPr>
            <a:xfrm>
              <a:off x="3832225" y="2727325"/>
              <a:ext cx="263525" cy="7175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31F4D53-B2E3-DA4E-B83E-9ACAC3EB2808}"/>
                </a:ext>
              </a:extLst>
            </p:cNvPr>
            <p:cNvSpPr/>
            <p:nvPr/>
          </p:nvSpPr>
          <p:spPr>
            <a:xfrm>
              <a:off x="4327525" y="2155825"/>
              <a:ext cx="261938" cy="71596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4E3A6B7-D733-2048-BD95-0A394C9CC779}"/>
                </a:ext>
              </a:extLst>
            </p:cNvPr>
            <p:cNvSpPr/>
            <p:nvPr/>
          </p:nvSpPr>
          <p:spPr>
            <a:xfrm>
              <a:off x="4822825" y="1582738"/>
              <a:ext cx="261938" cy="7159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E7CD66A2-AF46-3441-B51C-1464B03FA04E}"/>
                </a:ext>
              </a:extLst>
            </p:cNvPr>
            <p:cNvSpPr/>
            <p:nvPr/>
          </p:nvSpPr>
          <p:spPr>
            <a:xfrm>
              <a:off x="1524000" y="857250"/>
              <a:ext cx="6724650" cy="4967288"/>
            </a:xfrm>
            <a:custGeom>
              <a:avLst/>
              <a:gdLst>
                <a:gd name="connsiteX0" fmla="*/ 0 w 6724650"/>
                <a:gd name="connsiteY0" fmla="*/ 4743450 h 4967767"/>
                <a:gd name="connsiteX1" fmla="*/ 476250 w 6724650"/>
                <a:gd name="connsiteY1" fmla="*/ 4933950 h 4967767"/>
                <a:gd name="connsiteX2" fmla="*/ 476250 w 6724650"/>
                <a:gd name="connsiteY2" fmla="*/ 4133850 h 4967767"/>
                <a:gd name="connsiteX3" fmla="*/ 933450 w 6724650"/>
                <a:gd name="connsiteY3" fmla="*/ 4324350 h 4967767"/>
                <a:gd name="connsiteX4" fmla="*/ 971550 w 6724650"/>
                <a:gd name="connsiteY4" fmla="*/ 3619500 h 4967767"/>
                <a:gd name="connsiteX5" fmla="*/ 1466850 w 6724650"/>
                <a:gd name="connsiteY5" fmla="*/ 3771900 h 4967767"/>
                <a:gd name="connsiteX6" fmla="*/ 1504950 w 6724650"/>
                <a:gd name="connsiteY6" fmla="*/ 3028950 h 4967767"/>
                <a:gd name="connsiteX7" fmla="*/ 2000250 w 6724650"/>
                <a:gd name="connsiteY7" fmla="*/ 3200400 h 4967767"/>
                <a:gd name="connsiteX8" fmla="*/ 1866900 w 6724650"/>
                <a:gd name="connsiteY8" fmla="*/ 2457450 h 4967767"/>
                <a:gd name="connsiteX9" fmla="*/ 2114550 w 6724650"/>
                <a:gd name="connsiteY9" fmla="*/ 2247900 h 4967767"/>
                <a:gd name="connsiteX10" fmla="*/ 2438400 w 6724650"/>
                <a:gd name="connsiteY10" fmla="*/ 2628900 h 4967767"/>
                <a:gd name="connsiteX11" fmla="*/ 2400300 w 6724650"/>
                <a:gd name="connsiteY11" fmla="*/ 1905000 h 4967767"/>
                <a:gd name="connsiteX12" fmla="*/ 2628900 w 6724650"/>
                <a:gd name="connsiteY12" fmla="*/ 1638300 h 4967767"/>
                <a:gd name="connsiteX13" fmla="*/ 2971800 w 6724650"/>
                <a:gd name="connsiteY13" fmla="*/ 2019300 h 4967767"/>
                <a:gd name="connsiteX14" fmla="*/ 2914650 w 6724650"/>
                <a:gd name="connsiteY14" fmla="*/ 1295400 h 4967767"/>
                <a:gd name="connsiteX15" fmla="*/ 3390900 w 6724650"/>
                <a:gd name="connsiteY15" fmla="*/ 1466850 h 4967767"/>
                <a:gd name="connsiteX16" fmla="*/ 3448050 w 6724650"/>
                <a:gd name="connsiteY16" fmla="*/ 723900 h 4967767"/>
                <a:gd name="connsiteX17" fmla="*/ 3943350 w 6724650"/>
                <a:gd name="connsiteY17" fmla="*/ 438150 h 4967767"/>
                <a:gd name="connsiteX18" fmla="*/ 4457700 w 6724650"/>
                <a:gd name="connsiteY18" fmla="*/ 647700 h 4967767"/>
                <a:gd name="connsiteX19" fmla="*/ 4305300 w 6724650"/>
                <a:gd name="connsiteY19" fmla="*/ 876300 h 4967767"/>
                <a:gd name="connsiteX20" fmla="*/ 4533900 w 6724650"/>
                <a:gd name="connsiteY20" fmla="*/ 476250 h 4967767"/>
                <a:gd name="connsiteX21" fmla="*/ 5029200 w 6724650"/>
                <a:gd name="connsiteY21" fmla="*/ 552450 h 4967767"/>
                <a:gd name="connsiteX22" fmla="*/ 5372100 w 6724650"/>
                <a:gd name="connsiteY22" fmla="*/ 895350 h 4967767"/>
                <a:gd name="connsiteX23" fmla="*/ 5657850 w 6724650"/>
                <a:gd name="connsiteY23" fmla="*/ 895350 h 4967767"/>
                <a:gd name="connsiteX24" fmla="*/ 5753100 w 6724650"/>
                <a:gd name="connsiteY24" fmla="*/ 171450 h 4967767"/>
                <a:gd name="connsiteX25" fmla="*/ 6057900 w 6724650"/>
                <a:gd name="connsiteY25" fmla="*/ 228600 h 4967767"/>
                <a:gd name="connsiteX26" fmla="*/ 6457950 w 6724650"/>
                <a:gd name="connsiteY26" fmla="*/ 419100 h 4967767"/>
                <a:gd name="connsiteX27" fmla="*/ 6591300 w 6724650"/>
                <a:gd name="connsiteY27" fmla="*/ 76200 h 4967767"/>
                <a:gd name="connsiteX28" fmla="*/ 6724650 w 6724650"/>
                <a:gd name="connsiteY28" fmla="*/ 0 h 4967767"/>
                <a:gd name="connsiteX29" fmla="*/ 6724650 w 6724650"/>
                <a:gd name="connsiteY29" fmla="*/ 0 h 4967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724650" h="4967767">
                  <a:moveTo>
                    <a:pt x="0" y="4743450"/>
                  </a:moveTo>
                  <a:cubicBezTo>
                    <a:pt x="198437" y="4889500"/>
                    <a:pt x="396875" y="5035550"/>
                    <a:pt x="476250" y="4933950"/>
                  </a:cubicBezTo>
                  <a:cubicBezTo>
                    <a:pt x="555625" y="4832350"/>
                    <a:pt x="400050" y="4235450"/>
                    <a:pt x="476250" y="4133850"/>
                  </a:cubicBezTo>
                  <a:cubicBezTo>
                    <a:pt x="552450" y="4032250"/>
                    <a:pt x="850900" y="4410075"/>
                    <a:pt x="933450" y="4324350"/>
                  </a:cubicBezTo>
                  <a:cubicBezTo>
                    <a:pt x="1016000" y="4238625"/>
                    <a:pt x="882650" y="3711575"/>
                    <a:pt x="971550" y="3619500"/>
                  </a:cubicBezTo>
                  <a:cubicBezTo>
                    <a:pt x="1060450" y="3527425"/>
                    <a:pt x="1377950" y="3870325"/>
                    <a:pt x="1466850" y="3771900"/>
                  </a:cubicBezTo>
                  <a:cubicBezTo>
                    <a:pt x="1555750" y="3673475"/>
                    <a:pt x="1416050" y="3124200"/>
                    <a:pt x="1504950" y="3028950"/>
                  </a:cubicBezTo>
                  <a:cubicBezTo>
                    <a:pt x="1593850" y="2933700"/>
                    <a:pt x="1939925" y="3295650"/>
                    <a:pt x="2000250" y="3200400"/>
                  </a:cubicBezTo>
                  <a:cubicBezTo>
                    <a:pt x="2060575" y="3105150"/>
                    <a:pt x="1847850" y="2616200"/>
                    <a:pt x="1866900" y="2457450"/>
                  </a:cubicBezTo>
                  <a:cubicBezTo>
                    <a:pt x="1885950" y="2298700"/>
                    <a:pt x="2019300" y="2219325"/>
                    <a:pt x="2114550" y="2247900"/>
                  </a:cubicBezTo>
                  <a:cubicBezTo>
                    <a:pt x="2209800" y="2276475"/>
                    <a:pt x="2390775" y="2686050"/>
                    <a:pt x="2438400" y="2628900"/>
                  </a:cubicBezTo>
                  <a:cubicBezTo>
                    <a:pt x="2486025" y="2571750"/>
                    <a:pt x="2368550" y="2070100"/>
                    <a:pt x="2400300" y="1905000"/>
                  </a:cubicBezTo>
                  <a:cubicBezTo>
                    <a:pt x="2432050" y="1739900"/>
                    <a:pt x="2533650" y="1619250"/>
                    <a:pt x="2628900" y="1638300"/>
                  </a:cubicBezTo>
                  <a:cubicBezTo>
                    <a:pt x="2724150" y="1657350"/>
                    <a:pt x="2924175" y="2076450"/>
                    <a:pt x="2971800" y="2019300"/>
                  </a:cubicBezTo>
                  <a:cubicBezTo>
                    <a:pt x="3019425" y="1962150"/>
                    <a:pt x="2844800" y="1387475"/>
                    <a:pt x="2914650" y="1295400"/>
                  </a:cubicBezTo>
                  <a:cubicBezTo>
                    <a:pt x="2984500" y="1203325"/>
                    <a:pt x="3302000" y="1562100"/>
                    <a:pt x="3390900" y="1466850"/>
                  </a:cubicBezTo>
                  <a:cubicBezTo>
                    <a:pt x="3479800" y="1371600"/>
                    <a:pt x="3355975" y="895350"/>
                    <a:pt x="3448050" y="723900"/>
                  </a:cubicBezTo>
                  <a:cubicBezTo>
                    <a:pt x="3540125" y="552450"/>
                    <a:pt x="3775075" y="450850"/>
                    <a:pt x="3943350" y="438150"/>
                  </a:cubicBezTo>
                  <a:cubicBezTo>
                    <a:pt x="4111625" y="425450"/>
                    <a:pt x="4397375" y="574675"/>
                    <a:pt x="4457700" y="647700"/>
                  </a:cubicBezTo>
                  <a:cubicBezTo>
                    <a:pt x="4518025" y="720725"/>
                    <a:pt x="4292600" y="904875"/>
                    <a:pt x="4305300" y="876300"/>
                  </a:cubicBezTo>
                  <a:cubicBezTo>
                    <a:pt x="4318000" y="847725"/>
                    <a:pt x="4413250" y="530225"/>
                    <a:pt x="4533900" y="476250"/>
                  </a:cubicBezTo>
                  <a:cubicBezTo>
                    <a:pt x="4654550" y="422275"/>
                    <a:pt x="4889500" y="482600"/>
                    <a:pt x="5029200" y="552450"/>
                  </a:cubicBezTo>
                  <a:cubicBezTo>
                    <a:pt x="5168900" y="622300"/>
                    <a:pt x="5267325" y="838200"/>
                    <a:pt x="5372100" y="895350"/>
                  </a:cubicBezTo>
                  <a:cubicBezTo>
                    <a:pt x="5476875" y="952500"/>
                    <a:pt x="5594350" y="1016000"/>
                    <a:pt x="5657850" y="895350"/>
                  </a:cubicBezTo>
                  <a:cubicBezTo>
                    <a:pt x="5721350" y="774700"/>
                    <a:pt x="5686425" y="282575"/>
                    <a:pt x="5753100" y="171450"/>
                  </a:cubicBezTo>
                  <a:cubicBezTo>
                    <a:pt x="5819775" y="60325"/>
                    <a:pt x="5940425" y="187325"/>
                    <a:pt x="6057900" y="228600"/>
                  </a:cubicBezTo>
                  <a:cubicBezTo>
                    <a:pt x="6175375" y="269875"/>
                    <a:pt x="6369050" y="444500"/>
                    <a:pt x="6457950" y="419100"/>
                  </a:cubicBezTo>
                  <a:cubicBezTo>
                    <a:pt x="6546850" y="393700"/>
                    <a:pt x="6546850" y="146050"/>
                    <a:pt x="6591300" y="76200"/>
                  </a:cubicBezTo>
                  <a:cubicBezTo>
                    <a:pt x="6635750" y="6350"/>
                    <a:pt x="6724650" y="0"/>
                    <a:pt x="6724650" y="0"/>
                  </a:cubicBezTo>
                  <a:lnTo>
                    <a:pt x="6724650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849D9BA-3D13-C74B-A09E-5A0AD68633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139" y="3274103"/>
            <a:ext cx="2675224" cy="3566965"/>
          </a:xfrm>
          <a:prstGeom prst="rect">
            <a:avLst/>
          </a:prstGeom>
        </p:spPr>
      </p:pic>
      <p:pic>
        <p:nvPicPr>
          <p:cNvPr id="20" name="Image 6">
            <a:extLst>
              <a:ext uri="{FF2B5EF4-FFF2-40B4-BE49-F238E27FC236}">
                <a16:creationId xmlns:a16="http://schemas.microsoft.com/office/drawing/2014/main" id="{DB5FC85D-2E5A-D347-9C42-A6A56EFC41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6332" y="4410122"/>
            <a:ext cx="3262058" cy="244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D7CB0E6-C147-BC48-818E-4C5F036DE7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420" y="2645607"/>
            <a:ext cx="1288121" cy="1717494"/>
          </a:xfrm>
          <a:prstGeom prst="rect">
            <a:avLst/>
          </a:prstGeom>
        </p:spPr>
      </p:pic>
      <p:pic>
        <p:nvPicPr>
          <p:cNvPr id="22" name="Picture Placeholder 12" descr="IMG_4492.JPG">
            <a:extLst>
              <a:ext uri="{FF2B5EF4-FFF2-40B4-BE49-F238E27FC236}">
                <a16:creationId xmlns:a16="http://schemas.microsoft.com/office/drawing/2014/main" id="{8F8D55AA-ADB1-964F-ABFB-C143B0735ECA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06351" y="4990245"/>
            <a:ext cx="1856798" cy="1568048"/>
          </a:xfrm>
          <a:prstGeom prst="rect">
            <a:avLst/>
          </a:prstGeo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0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3" name="Titel 1">
            <a:extLst>
              <a:ext uri="{FF2B5EF4-FFF2-40B4-BE49-F238E27FC236}">
                <a16:creationId xmlns:a16="http://schemas.microsoft.com/office/drawing/2014/main" id="{072FD0E7-145B-614B-8CD5-496A40EE819A}"/>
              </a:ext>
            </a:extLst>
          </p:cNvPr>
          <p:cNvSpPr txBox="1">
            <a:spLocks/>
          </p:cNvSpPr>
          <p:nvPr/>
        </p:nvSpPr>
        <p:spPr bwMode="auto">
          <a:xfrm>
            <a:off x="1874775" y="2660683"/>
            <a:ext cx="18161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fr-FR" sz="3200" b="1" dirty="0">
                <a:solidFill>
                  <a:srgbClr val="FF0000"/>
                </a:solidFill>
                <a:latin typeface="Calibri" charset="0"/>
              </a:rPr>
              <a:t>HOPITAL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A6508039-8FED-DC48-A10C-040A4C79A66A}"/>
              </a:ext>
            </a:extLst>
          </p:cNvPr>
          <p:cNvSpPr txBox="1">
            <a:spLocks/>
          </p:cNvSpPr>
          <p:nvPr/>
        </p:nvSpPr>
        <p:spPr>
          <a:xfrm>
            <a:off x="8510154" y="1960660"/>
            <a:ext cx="1816100" cy="788987"/>
          </a:xfrm>
          <a:prstGeom prst="rect">
            <a:avLst/>
          </a:prstGeom>
        </p:spPr>
        <p:txBody>
          <a:bodyPr lIns="68580" tIns="34290" rIns="68580" bIns="3429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</a:rPr>
              <a:t>STEU</a:t>
            </a:r>
          </a:p>
        </p:txBody>
      </p:sp>
      <p:pic>
        <p:nvPicPr>
          <p:cNvPr id="25" name="Picture 1">
            <a:extLst>
              <a:ext uri="{FF2B5EF4-FFF2-40B4-BE49-F238E27FC236}">
                <a16:creationId xmlns:a16="http://schemas.microsoft.com/office/drawing/2014/main" id="{C0F502C9-8C8E-C845-8846-6F208D675D9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7159835" y="1"/>
            <a:ext cx="3484146" cy="1960659"/>
          </a:xfrm>
          <a:prstGeom prst="rect">
            <a:avLst/>
          </a:prstGeom>
        </p:spPr>
      </p:pic>
      <p:pic>
        <p:nvPicPr>
          <p:cNvPr id="26" name="Image 3">
            <a:extLst>
              <a:ext uri="{FF2B5EF4-FFF2-40B4-BE49-F238E27FC236}">
                <a16:creationId xmlns:a16="http://schemas.microsoft.com/office/drawing/2014/main" id="{82B80760-240F-7C45-8679-3BFED5CE3DB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335" y="-2"/>
            <a:ext cx="3687752" cy="2645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el 1">
            <a:extLst>
              <a:ext uri="{FF2B5EF4-FFF2-40B4-BE49-F238E27FC236}">
                <a16:creationId xmlns:a16="http://schemas.microsoft.com/office/drawing/2014/main" id="{0B059CC3-6670-A24A-B7ED-BCAB2685F40E}"/>
              </a:ext>
            </a:extLst>
          </p:cNvPr>
          <p:cNvSpPr txBox="1">
            <a:spLocks/>
          </p:cNvSpPr>
          <p:nvPr/>
        </p:nvSpPr>
        <p:spPr bwMode="auto">
          <a:xfrm>
            <a:off x="5565783" y="5910158"/>
            <a:ext cx="1816100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fr-FR" sz="3200" b="1" dirty="0" err="1">
                <a:solidFill>
                  <a:srgbClr val="FF0000"/>
                </a:solidFill>
                <a:latin typeface="Calibri" charset="0"/>
              </a:rPr>
              <a:t>Rivière</a:t>
            </a:r>
            <a:endParaRPr lang="en-US" altLang="fr-FR" sz="3200" b="1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D3EAC4C-1E72-5D42-8A39-6F914A914E2C}"/>
              </a:ext>
            </a:extLst>
          </p:cNvPr>
          <p:cNvSpPr txBox="1"/>
          <p:nvPr/>
        </p:nvSpPr>
        <p:spPr>
          <a:xfrm>
            <a:off x="5055335" y="0"/>
            <a:ext cx="157325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3200" b="1" dirty="0"/>
              <a:t>Limoges</a:t>
            </a:r>
          </a:p>
        </p:txBody>
      </p:sp>
    </p:spTree>
    <p:extLst>
      <p:ext uri="{BB962C8B-B14F-4D97-AF65-F5344CB8AC3E}">
        <p14:creationId xmlns:p14="http://schemas.microsoft.com/office/powerpoint/2010/main" val="4381079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PastedGraphic-2.pdf">
            <a:extLst>
              <a:ext uri="{FF2B5EF4-FFF2-40B4-BE49-F238E27FC236}">
                <a16:creationId xmlns:a16="http://schemas.microsoft.com/office/drawing/2014/main" id="{3F0B755C-7F89-F540-8CCF-BE32A787A6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10466BC-C90A-8944-ACC6-E15452ABD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500" y="1625600"/>
            <a:ext cx="8938501" cy="506306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69803651-D6B0-3C49-B78D-4EE93B6E39E5}"/>
              </a:ext>
            </a:extLst>
          </p:cNvPr>
          <p:cNvGrpSpPr/>
          <p:nvPr/>
        </p:nvGrpSpPr>
        <p:grpSpPr>
          <a:xfrm>
            <a:off x="6591305" y="3800276"/>
            <a:ext cx="1713503" cy="1477069"/>
            <a:chOff x="5067304" y="3800275"/>
            <a:chExt cx="1713503" cy="147706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CC9F470-C0C4-B147-B69A-E5B68B69E677}"/>
                </a:ext>
              </a:extLst>
            </p:cNvPr>
            <p:cNvSpPr/>
            <p:nvPr/>
          </p:nvSpPr>
          <p:spPr>
            <a:xfrm rot="1134991">
              <a:off x="6010833" y="3800275"/>
              <a:ext cx="263469" cy="48746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21B70A7-3D04-6C4C-9450-C15798CE7473}"/>
                </a:ext>
              </a:extLst>
            </p:cNvPr>
            <p:cNvSpPr/>
            <p:nvPr/>
          </p:nvSpPr>
          <p:spPr>
            <a:xfrm rot="4067539">
              <a:off x="6405340" y="4131471"/>
              <a:ext cx="263469" cy="48746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D4141A-9131-6042-B750-9BD1E433A65E}"/>
                </a:ext>
              </a:extLst>
            </p:cNvPr>
            <p:cNvSpPr/>
            <p:nvPr/>
          </p:nvSpPr>
          <p:spPr>
            <a:xfrm rot="19937150">
              <a:off x="5472968" y="3854436"/>
              <a:ext cx="263469" cy="48746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439D2C-BB21-7841-BECB-EB8B5FD6D9F8}"/>
                </a:ext>
              </a:extLst>
            </p:cNvPr>
            <p:cNvSpPr/>
            <p:nvPr/>
          </p:nvSpPr>
          <p:spPr>
            <a:xfrm rot="17020374" flipV="1">
              <a:off x="6405341" y="4536425"/>
              <a:ext cx="263469" cy="48746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2A8CDFB-5841-714C-8FB5-FC362C96968C}"/>
                </a:ext>
              </a:extLst>
            </p:cNvPr>
            <p:cNvSpPr/>
            <p:nvPr/>
          </p:nvSpPr>
          <p:spPr>
            <a:xfrm rot="5780126" flipV="1">
              <a:off x="5179300" y="4257346"/>
              <a:ext cx="263469" cy="48746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25D6332-3897-C146-9A95-EBED72ADA16F}"/>
                </a:ext>
              </a:extLst>
            </p:cNvPr>
            <p:cNvSpPr/>
            <p:nvPr/>
          </p:nvSpPr>
          <p:spPr>
            <a:xfrm rot="2678200" flipV="1">
              <a:off x="5401638" y="4763247"/>
              <a:ext cx="263469" cy="46569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D61DC5C-3CB2-0842-9A34-13F63555E6C7}"/>
                </a:ext>
              </a:extLst>
            </p:cNvPr>
            <p:cNvSpPr/>
            <p:nvPr/>
          </p:nvSpPr>
          <p:spPr>
            <a:xfrm rot="20137247" flipV="1">
              <a:off x="6013986" y="4811654"/>
              <a:ext cx="263469" cy="46569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8266D39D-5C4E-D442-842F-35C38F043FA3}"/>
                </a:ext>
              </a:extLst>
            </p:cNvPr>
            <p:cNvSpPr/>
            <p:nvPr/>
          </p:nvSpPr>
          <p:spPr>
            <a:xfrm>
              <a:off x="5440680" y="4157132"/>
              <a:ext cx="944880" cy="81787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Titel 1">
            <a:extLst>
              <a:ext uri="{FF2B5EF4-FFF2-40B4-BE49-F238E27FC236}">
                <a16:creationId xmlns:a16="http://schemas.microsoft.com/office/drawing/2014/main" id="{6F9E24F0-CBF9-2642-A932-02B3813A798D}"/>
              </a:ext>
            </a:extLst>
          </p:cNvPr>
          <p:cNvSpPr txBox="1">
            <a:spLocks/>
          </p:cNvSpPr>
          <p:nvPr/>
        </p:nvSpPr>
        <p:spPr bwMode="auto">
          <a:xfrm>
            <a:off x="511207" y="2158751"/>
            <a:ext cx="18161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sz="3200" b="1" dirty="0" err="1">
                <a:solidFill>
                  <a:srgbClr val="FF0000"/>
                </a:solidFill>
                <a:latin typeface="Calibri" charset="0"/>
              </a:rPr>
              <a:t>Hopital</a:t>
            </a:r>
            <a:endParaRPr lang="fr-FR" altLang="fr-FR" sz="3200" b="1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9A80C587-98E7-EB44-BD49-3680AE052B5E}"/>
              </a:ext>
            </a:extLst>
          </p:cNvPr>
          <p:cNvSpPr txBox="1">
            <a:spLocks/>
          </p:cNvSpPr>
          <p:nvPr/>
        </p:nvSpPr>
        <p:spPr>
          <a:xfrm>
            <a:off x="367425" y="5025400"/>
            <a:ext cx="1816100" cy="788987"/>
          </a:xfrm>
          <a:prstGeom prst="rect">
            <a:avLst/>
          </a:prstGeom>
        </p:spPr>
        <p:txBody>
          <a:bodyPr lIns="68580" tIns="34290" rIns="68580" bIns="3429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+mn-lt"/>
              </a:rPr>
              <a:t>STEU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1ED9D399-10E6-ED49-B6F7-EAFC04BD8741}"/>
              </a:ext>
            </a:extLst>
          </p:cNvPr>
          <p:cNvSpPr txBox="1">
            <a:spLocks/>
          </p:cNvSpPr>
          <p:nvPr/>
        </p:nvSpPr>
        <p:spPr bwMode="auto">
          <a:xfrm>
            <a:off x="0" y="3376238"/>
            <a:ext cx="1816100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fr-FR" sz="3200" b="1" dirty="0" err="1">
                <a:solidFill>
                  <a:srgbClr val="FF0000"/>
                </a:solidFill>
                <a:latin typeface="Calibri" charset="0"/>
              </a:rPr>
              <a:t>Rivière</a:t>
            </a:r>
            <a:endParaRPr lang="en-US" altLang="fr-FR" sz="3200" b="1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E61B511-6117-6347-BB29-2D13A3D6955D}"/>
              </a:ext>
            </a:extLst>
          </p:cNvPr>
          <p:cNvSpPr txBox="1"/>
          <p:nvPr/>
        </p:nvSpPr>
        <p:spPr>
          <a:xfrm>
            <a:off x="16329" y="41101"/>
            <a:ext cx="11185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C00000"/>
                </a:solidFill>
                <a:latin typeface="Bradley Hand" pitchFamily="2" charset="77"/>
              </a:rPr>
              <a:t>Tentative (désespérée) de créer un </a:t>
            </a:r>
            <a:r>
              <a:rPr lang="fr-FR" sz="4000" dirty="0" err="1">
                <a:solidFill>
                  <a:srgbClr val="C00000"/>
                </a:solidFill>
                <a:latin typeface="Bradley Hand" pitchFamily="2" charset="77"/>
              </a:rPr>
              <a:t>exposome</a:t>
            </a:r>
            <a:r>
              <a:rPr lang="fr-FR" sz="4000" dirty="0">
                <a:solidFill>
                  <a:srgbClr val="C00000"/>
                </a:solidFill>
                <a:latin typeface="Bradley Hand" pitchFamily="2" charset="77"/>
              </a:rPr>
              <a:t> réaliste (en terme d’impact…</a:t>
            </a:r>
          </a:p>
        </p:txBody>
      </p:sp>
    </p:spTree>
    <p:extLst>
      <p:ext uri="{BB962C8B-B14F-4D97-AF65-F5344CB8AC3E}">
        <p14:creationId xmlns:p14="http://schemas.microsoft.com/office/powerpoint/2010/main" val="329383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6C8E143-CB9A-5546-A1D5-294D866A3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589" y="1887035"/>
            <a:ext cx="8687939" cy="3532459"/>
          </a:xfrm>
          <a:prstGeom prst="rect">
            <a:avLst/>
          </a:prstGeom>
        </p:spPr>
      </p:pic>
      <p:sp>
        <p:nvSpPr>
          <p:cNvPr id="29" name="Titre 1">
            <a:extLst>
              <a:ext uri="{FF2B5EF4-FFF2-40B4-BE49-F238E27FC236}">
                <a16:creationId xmlns:a16="http://schemas.microsoft.com/office/drawing/2014/main" id="{33B0F827-3126-1746-BFA3-94758F8DE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 err="1">
                <a:solidFill>
                  <a:srgbClr val="C00000"/>
                </a:solidFill>
                <a:latin typeface="Comic Sans MS" panose="030F0902030302020204" pitchFamily="66" charset="0"/>
              </a:rPr>
              <a:t>Antibiorésistances</a:t>
            </a:r>
            <a:r>
              <a:rPr lang="fr-FR" sz="3600" dirty="0">
                <a:solidFill>
                  <a:srgbClr val="C00000"/>
                </a:solidFill>
                <a:latin typeface="Comic Sans MS" panose="030F0902030302020204" pitchFamily="66" charset="0"/>
              </a:rPr>
              <a:t> dans les biofilms du Clain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D42367-4FC5-CD47-8CA9-7F4CC165AF61}"/>
              </a:ext>
            </a:extLst>
          </p:cNvPr>
          <p:cNvSpPr/>
          <p:nvPr/>
        </p:nvSpPr>
        <p:spPr>
          <a:xfrm>
            <a:off x="2642217" y="5715528"/>
            <a:ext cx="73971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FF0000"/>
                </a:solidFill>
              </a:rPr>
              <a:t>Grande variété de gènes de résistance dans les biofilms des deux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FF0000"/>
                </a:solidFill>
              </a:rPr>
              <a:t>Abondance de RG jusqu'à 60 fois plus élevée dans les biofilms collectés en aval</a:t>
            </a:r>
          </a:p>
        </p:txBody>
      </p:sp>
    </p:spTree>
    <p:extLst>
      <p:ext uri="{BB962C8B-B14F-4D97-AF65-F5344CB8AC3E}">
        <p14:creationId xmlns:p14="http://schemas.microsoft.com/office/powerpoint/2010/main" val="23246319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DCBF8F6C-B4CC-5A4A-ACFD-229936165748}"/>
              </a:ext>
            </a:extLst>
          </p:cNvPr>
          <p:cNvSpPr/>
          <p:nvPr/>
        </p:nvSpPr>
        <p:spPr>
          <a:xfrm>
            <a:off x="4664044" y="971275"/>
            <a:ext cx="67234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Helvetica" pitchFamily="2" charset="0"/>
              </a:rPr>
              <a:t>Increase with the increase of anthropogenic pressure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563CBE31-CEA3-8949-BC14-1C811DC897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157" y="5061180"/>
            <a:ext cx="2349443" cy="1781251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300FD763-90A7-1045-9C1D-DFF8C07DDA43}"/>
              </a:ext>
            </a:extLst>
          </p:cNvPr>
          <p:cNvGrpSpPr>
            <a:grpSpLocks/>
          </p:cNvGrpSpPr>
          <p:nvPr/>
        </p:nvGrpSpPr>
        <p:grpSpPr bwMode="auto">
          <a:xfrm>
            <a:off x="151441" y="2323263"/>
            <a:ext cx="5453179" cy="2937596"/>
            <a:chOff x="937" y="0"/>
            <a:chExt cx="52159" cy="23835"/>
          </a:xfrm>
        </p:grpSpPr>
        <p:pic>
          <p:nvPicPr>
            <p:cNvPr id="10" name="Chart 1">
              <a:extLst>
                <a:ext uri="{FF2B5EF4-FFF2-40B4-BE49-F238E27FC236}">
                  <a16:creationId xmlns:a16="http://schemas.microsoft.com/office/drawing/2014/main" id="{656726BC-64A6-C24F-8EF9-A000B2D01F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21"/>
              <a:ext cx="51512" cy="23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86">
              <a:extLst>
                <a:ext uri="{FF2B5EF4-FFF2-40B4-BE49-F238E27FC236}">
                  <a16:creationId xmlns:a16="http://schemas.microsoft.com/office/drawing/2014/main" id="{D18D718E-71A9-6E42-B3FD-8C18B7F63B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7" y="0"/>
              <a:ext cx="36496" cy="3508"/>
              <a:chOff x="937" y="0"/>
              <a:chExt cx="36496" cy="3508"/>
            </a:xfrm>
          </p:grpSpPr>
          <p:sp>
            <p:nvSpPr>
              <p:cNvPr id="12" name="Text Box 35">
                <a:extLst>
                  <a:ext uri="{FF2B5EF4-FFF2-40B4-BE49-F238E27FC236}">
                    <a16:creationId xmlns:a16="http://schemas.microsoft.com/office/drawing/2014/main" id="{B7D463CD-D664-5D45-9979-523CFF49D4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37" y="663"/>
                <a:ext cx="3943" cy="28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pPr>
                  <a:spcBef>
                    <a:spcPts val="800"/>
                  </a:spcBef>
                </a:pPr>
                <a:r>
                  <a:rPr lang="en-GB" sz="1467" b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endParaRPr lang="en-GB" sz="1600">
                  <a:latin typeface="Times New Roman" panose="02020603050405020304" pitchFamily="18" charset="0"/>
                  <a:ea typeface="Calibri" panose="020F0502020204030204" pitchFamily="34" charset="0"/>
                  <a:cs typeface="Vrinda" panose="020B0502040204020203" pitchFamily="34" charset="0"/>
                </a:endParaRPr>
              </a:p>
            </p:txBody>
          </p:sp>
          <p:sp>
            <p:nvSpPr>
              <p:cNvPr id="13" name="Text Box 66">
                <a:extLst>
                  <a:ext uri="{FF2B5EF4-FFF2-40B4-BE49-F238E27FC236}">
                    <a16:creationId xmlns:a16="http://schemas.microsoft.com/office/drawing/2014/main" id="{2701BFD5-7B3D-DE4D-A28E-ADFFC0E5B6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968" y="0"/>
                <a:ext cx="6465" cy="30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pPr algn="ctr">
                  <a:spcBef>
                    <a:spcPts val="800"/>
                  </a:spcBef>
                  <a:spcAft>
                    <a:spcPts val="800"/>
                  </a:spcAft>
                </a:pPr>
                <a:r>
                  <a:rPr lang="en-GB" sz="1333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DWS</a:t>
                </a:r>
                <a:endParaRPr lang="en-GB" sz="1600">
                  <a:latin typeface="Times New Roman" panose="02020603050405020304" pitchFamily="18" charset="0"/>
                  <a:ea typeface="Calibri" panose="020F0502020204030204" pitchFamily="34" charset="0"/>
                  <a:cs typeface="Vrinda" panose="020B0502040204020203" pitchFamily="34" charset="0"/>
                </a:endParaRPr>
              </a:p>
            </p:txBody>
          </p:sp>
          <p:sp>
            <p:nvSpPr>
              <p:cNvPr id="14" name="Text Box 65">
                <a:extLst>
                  <a:ext uri="{FF2B5EF4-FFF2-40B4-BE49-F238E27FC236}">
                    <a16:creationId xmlns:a16="http://schemas.microsoft.com/office/drawing/2014/main" id="{3148151F-C221-374E-8745-6B86F5D110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386" y="0"/>
                <a:ext cx="6465" cy="30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pPr algn="ctr">
                  <a:spcBef>
                    <a:spcPts val="800"/>
                  </a:spcBef>
                  <a:spcAft>
                    <a:spcPts val="800"/>
                  </a:spcAft>
                </a:pPr>
                <a:r>
                  <a:rPr lang="en-GB" sz="1333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UPS</a:t>
                </a:r>
                <a:endParaRPr lang="en-GB" sz="1600">
                  <a:latin typeface="Times New Roman" panose="02020603050405020304" pitchFamily="18" charset="0"/>
                  <a:ea typeface="Calibri" panose="020F0502020204030204" pitchFamily="34" charset="0"/>
                  <a:cs typeface="Vrinda" panose="020B0502040204020203" pitchFamily="34" charset="0"/>
                </a:endParaRPr>
              </a:p>
            </p:txBody>
          </p:sp>
        </p:grp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8EAFF362-5C7B-7B4A-81E8-1F14B9AB7C9E}"/>
              </a:ext>
            </a:extLst>
          </p:cNvPr>
          <p:cNvGrpSpPr/>
          <p:nvPr/>
        </p:nvGrpSpPr>
        <p:grpSpPr>
          <a:xfrm>
            <a:off x="5711957" y="1510884"/>
            <a:ext cx="6529603" cy="4218810"/>
            <a:chOff x="732174" y="1512215"/>
            <a:chExt cx="4897202" cy="3164107"/>
          </a:xfrm>
        </p:grpSpPr>
        <p:grpSp>
          <p:nvGrpSpPr>
            <p:cNvPr id="51" name="Group 6">
              <a:extLst>
                <a:ext uri="{FF2B5EF4-FFF2-40B4-BE49-F238E27FC236}">
                  <a16:creationId xmlns:a16="http://schemas.microsoft.com/office/drawing/2014/main" id="{25654B8F-5C28-D44E-BC05-9E9E50BE41CC}"/>
                </a:ext>
              </a:extLst>
            </p:cNvPr>
            <p:cNvGrpSpPr/>
            <p:nvPr/>
          </p:nvGrpSpPr>
          <p:grpSpPr>
            <a:xfrm>
              <a:off x="773851" y="1513828"/>
              <a:ext cx="4727194" cy="2917212"/>
              <a:chOff x="1149083" y="1403056"/>
              <a:chExt cx="5384985" cy="3238716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5140AB3A-70C8-8641-AD16-41B9ED6023D8}"/>
                  </a:ext>
                </a:extLst>
              </p:cNvPr>
              <p:cNvSpPr/>
              <p:nvPr/>
            </p:nvSpPr>
            <p:spPr>
              <a:xfrm>
                <a:off x="1149083" y="2117333"/>
                <a:ext cx="1800000" cy="2524429"/>
              </a:xfrm>
              <a:prstGeom prst="rect">
                <a:avLst/>
              </a:prstGeom>
              <a:gradFill flip="none" rotWithShape="1">
                <a:gsLst>
                  <a:gs pos="0">
                    <a:srgbClr val="92D050">
                      <a:tint val="66000"/>
                      <a:satMod val="160000"/>
                      <a:alpha val="88000"/>
                      <a:lumMod val="77000"/>
                      <a:lumOff val="23000"/>
                    </a:srgbClr>
                  </a:gs>
                  <a:gs pos="31000">
                    <a:srgbClr val="92D050">
                      <a:tint val="44500"/>
                      <a:satMod val="160000"/>
                    </a:srgbClr>
                  </a:gs>
                  <a:gs pos="62000">
                    <a:srgbClr val="92D050">
                      <a:tint val="23500"/>
                      <a:satMod val="160000"/>
                      <a:lumMod val="76000"/>
                      <a:lumOff val="24000"/>
                      <a:alpha val="69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867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29122643-E413-4540-8DF8-5CFF1CE76037}"/>
                  </a:ext>
                </a:extLst>
              </p:cNvPr>
              <p:cNvSpPr/>
              <p:nvPr/>
            </p:nvSpPr>
            <p:spPr>
              <a:xfrm>
                <a:off x="2941442" y="1403068"/>
                <a:ext cx="1800000" cy="3238704"/>
              </a:xfrm>
              <a:prstGeom prst="rect">
                <a:avLst/>
              </a:prstGeom>
              <a:gradFill flip="none" rotWithShape="1">
                <a:gsLst>
                  <a:gs pos="0">
                    <a:srgbClr val="FAC37A">
                      <a:tint val="66000"/>
                      <a:satMod val="160000"/>
                    </a:srgbClr>
                  </a:gs>
                  <a:gs pos="34000">
                    <a:srgbClr val="FAC37A">
                      <a:tint val="44500"/>
                      <a:satMod val="160000"/>
                    </a:srgbClr>
                  </a:gs>
                  <a:gs pos="80000">
                    <a:srgbClr val="FAC37A">
                      <a:tint val="23500"/>
                      <a:satMod val="160000"/>
                      <a:alpha val="57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867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BD0F382-E051-6D4B-A52F-B8AB51FA9224}"/>
                  </a:ext>
                </a:extLst>
              </p:cNvPr>
              <p:cNvSpPr/>
              <p:nvPr/>
            </p:nvSpPr>
            <p:spPr>
              <a:xfrm>
                <a:off x="4734068" y="1403056"/>
                <a:ext cx="1800000" cy="3238704"/>
              </a:xfrm>
              <a:prstGeom prst="rect">
                <a:avLst/>
              </a:prstGeom>
              <a:gradFill flip="none" rotWithShape="1">
                <a:gsLst>
                  <a:gs pos="0">
                    <a:srgbClr val="FF8F8F">
                      <a:tint val="66000"/>
                      <a:satMod val="160000"/>
                      <a:alpha val="85000"/>
                      <a:lumMod val="94000"/>
                      <a:lumOff val="6000"/>
                    </a:srgbClr>
                  </a:gs>
                  <a:gs pos="43000">
                    <a:srgbClr val="FF8F8F">
                      <a:tint val="44500"/>
                      <a:satMod val="160000"/>
                      <a:alpha val="80000"/>
                      <a:lumMod val="90000"/>
                      <a:lumOff val="10000"/>
                    </a:srgbClr>
                  </a:gs>
                  <a:gs pos="83000">
                    <a:srgbClr val="FF8F8F">
                      <a:tint val="23500"/>
                      <a:satMod val="160000"/>
                      <a:alpha val="64000"/>
                      <a:lumMod val="71000"/>
                      <a:lumOff val="29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867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2" name="TextBox 107">
              <a:extLst>
                <a:ext uri="{FF2B5EF4-FFF2-40B4-BE49-F238E27FC236}">
                  <a16:creationId xmlns:a16="http://schemas.microsoft.com/office/drawing/2014/main" id="{9CFA8478-3C49-7442-B3EF-F8FC11AB89D0}"/>
                </a:ext>
              </a:extLst>
            </p:cNvPr>
            <p:cNvSpPr txBox="1"/>
            <p:nvPr/>
          </p:nvSpPr>
          <p:spPr>
            <a:xfrm>
              <a:off x="1617564" y="4437747"/>
              <a:ext cx="2917141" cy="23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Antibiotic concentration</a:t>
              </a:r>
              <a:endParaRPr lang="fr-FR" sz="1467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C4E84A0E-3318-D744-8D52-84C78148836C}"/>
                </a:ext>
              </a:extLst>
            </p:cNvPr>
            <p:cNvGrpSpPr/>
            <p:nvPr/>
          </p:nvGrpSpPr>
          <p:grpSpPr>
            <a:xfrm>
              <a:off x="732174" y="1512215"/>
              <a:ext cx="4897202" cy="2953518"/>
              <a:chOff x="732174" y="1512215"/>
              <a:chExt cx="4897202" cy="2953518"/>
            </a:xfrm>
          </p:grpSpPr>
          <p:cxnSp>
            <p:nvCxnSpPr>
              <p:cNvPr id="54" name="Straight Connector 8">
                <a:extLst>
                  <a:ext uri="{FF2B5EF4-FFF2-40B4-BE49-F238E27FC236}">
                    <a16:creationId xmlns:a16="http://schemas.microsoft.com/office/drawing/2014/main" id="{B1B322E1-DBD5-004C-BC85-BF5748D8D5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7269" y="1512215"/>
                <a:ext cx="0" cy="2916000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33">
                <a:extLst>
                  <a:ext uri="{FF2B5EF4-FFF2-40B4-BE49-F238E27FC236}">
                    <a16:creationId xmlns:a16="http://schemas.microsoft.com/office/drawing/2014/main" id="{FB41FF1D-4FDB-C740-A158-B2C7BAD291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31191" y="1522260"/>
                <a:ext cx="0" cy="2916000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56" name="Group 9">
                <a:extLst>
                  <a:ext uri="{FF2B5EF4-FFF2-40B4-BE49-F238E27FC236}">
                    <a16:creationId xmlns:a16="http://schemas.microsoft.com/office/drawing/2014/main" id="{96B271C7-5E37-A849-B573-3D80D8B56E5D}"/>
                  </a:ext>
                </a:extLst>
              </p:cNvPr>
              <p:cNvGrpSpPr/>
              <p:nvPr/>
            </p:nvGrpSpPr>
            <p:grpSpPr>
              <a:xfrm>
                <a:off x="732174" y="1927168"/>
                <a:ext cx="4768871" cy="0"/>
                <a:chOff x="1503327" y="1111229"/>
                <a:chExt cx="5432462" cy="0"/>
              </a:xfrm>
            </p:grpSpPr>
            <p:cxnSp>
              <p:nvCxnSpPr>
                <p:cNvPr id="75" name="Straight Arrow Connector 71">
                  <a:extLst>
                    <a:ext uri="{FF2B5EF4-FFF2-40B4-BE49-F238E27FC236}">
                      <a16:creationId xmlns:a16="http://schemas.microsoft.com/office/drawing/2014/main" id="{D4551CBC-7E02-344D-B21C-48FAD921FC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37810" y="1111229"/>
                  <a:ext cx="1836000" cy="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Arrow Connector 75">
                  <a:extLst>
                    <a:ext uri="{FF2B5EF4-FFF2-40B4-BE49-F238E27FC236}">
                      <a16:creationId xmlns:a16="http://schemas.microsoft.com/office/drawing/2014/main" id="{03A9B9AE-2482-5741-B716-A8D769079A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35789" y="1111229"/>
                  <a:ext cx="1800000" cy="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Arrow Connector 83">
                  <a:extLst>
                    <a:ext uri="{FF2B5EF4-FFF2-40B4-BE49-F238E27FC236}">
                      <a16:creationId xmlns:a16="http://schemas.microsoft.com/office/drawing/2014/main" id="{8803509A-340D-EC45-9656-5F03ED9203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03327" y="1111229"/>
                  <a:ext cx="1828800" cy="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7">
                <a:extLst>
                  <a:ext uri="{FF2B5EF4-FFF2-40B4-BE49-F238E27FC236}">
                    <a16:creationId xmlns:a16="http://schemas.microsoft.com/office/drawing/2014/main" id="{74507FC0-4503-B649-A074-F16D7544313B}"/>
                  </a:ext>
                </a:extLst>
              </p:cNvPr>
              <p:cNvGrpSpPr/>
              <p:nvPr/>
            </p:nvGrpSpPr>
            <p:grpSpPr>
              <a:xfrm>
                <a:off x="1869500" y="4205440"/>
                <a:ext cx="3700336" cy="260293"/>
                <a:chOff x="2835892" y="1328633"/>
                <a:chExt cx="4215240" cy="288977"/>
              </a:xfrm>
            </p:grpSpPr>
            <p:sp>
              <p:nvSpPr>
                <p:cNvPr id="72" name="TextBox 37">
                  <a:extLst>
                    <a:ext uri="{FF2B5EF4-FFF2-40B4-BE49-F238E27FC236}">
                      <a16:creationId xmlns:a16="http://schemas.microsoft.com/office/drawing/2014/main" id="{F418005E-7068-154C-940C-EA8A37179C35}"/>
                    </a:ext>
                  </a:extLst>
                </p:cNvPr>
                <p:cNvSpPr txBox="1"/>
                <p:nvPr/>
              </p:nvSpPr>
              <p:spPr>
                <a:xfrm>
                  <a:off x="2835892" y="1378370"/>
                  <a:ext cx="713678" cy="2392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67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MSC</a:t>
                  </a:r>
                  <a:endParaRPr lang="fr-FR" sz="1267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3" name="TextBox 38">
                  <a:extLst>
                    <a:ext uri="{FF2B5EF4-FFF2-40B4-BE49-F238E27FC236}">
                      <a16:creationId xmlns:a16="http://schemas.microsoft.com/office/drawing/2014/main" id="{1CEB4869-FF4B-3C4A-AA24-F2542C821460}"/>
                    </a:ext>
                  </a:extLst>
                </p:cNvPr>
                <p:cNvSpPr txBox="1"/>
                <p:nvPr/>
              </p:nvSpPr>
              <p:spPr>
                <a:xfrm>
                  <a:off x="4438734" y="1363979"/>
                  <a:ext cx="935644" cy="2392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67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MICsusc</a:t>
                  </a:r>
                  <a:endParaRPr lang="fr-FR" sz="1267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4" name="TextBox 40">
                  <a:extLst>
                    <a:ext uri="{FF2B5EF4-FFF2-40B4-BE49-F238E27FC236}">
                      <a16:creationId xmlns:a16="http://schemas.microsoft.com/office/drawing/2014/main" id="{B60296AA-714F-D844-895B-1743805C407A}"/>
                    </a:ext>
                  </a:extLst>
                </p:cNvPr>
                <p:cNvSpPr txBox="1"/>
                <p:nvPr/>
              </p:nvSpPr>
              <p:spPr>
                <a:xfrm>
                  <a:off x="6242558" y="1328633"/>
                  <a:ext cx="808574" cy="2392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67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MICres</a:t>
                  </a:r>
                  <a:endParaRPr lang="fr-FR" sz="1267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58" name="Straight Connector 43">
                <a:extLst>
                  <a:ext uri="{FF2B5EF4-FFF2-40B4-BE49-F238E27FC236}">
                    <a16:creationId xmlns:a16="http://schemas.microsoft.com/office/drawing/2014/main" id="{386B1C6A-B8D4-2C43-BE19-2EFC8F5A487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138486" y="-245380"/>
                <a:ext cx="0" cy="4788000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44">
                <a:extLst>
                  <a:ext uri="{FF2B5EF4-FFF2-40B4-BE49-F238E27FC236}">
                    <a16:creationId xmlns:a16="http://schemas.microsoft.com/office/drawing/2014/main" id="{FFEF999A-7141-2B4D-93CF-417241D2B8B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138486" y="970677"/>
                <a:ext cx="0" cy="4788000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0" name="ZoneTexte 20">
                <a:extLst>
                  <a:ext uri="{FF2B5EF4-FFF2-40B4-BE49-F238E27FC236}">
                    <a16:creationId xmlns:a16="http://schemas.microsoft.com/office/drawing/2014/main" id="{D7D199C3-7AD8-2E4D-96FE-E92281C94ADA}"/>
                  </a:ext>
                </a:extLst>
              </p:cNvPr>
              <p:cNvSpPr txBox="1"/>
              <p:nvPr/>
            </p:nvSpPr>
            <p:spPr>
              <a:xfrm>
                <a:off x="793002" y="2385551"/>
                <a:ext cx="1419596" cy="661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:r>
                  <a:rPr lang="fr-FR" sz="1267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CLR, </a:t>
                </a:r>
                <a:r>
                  <a:rPr lang="en-GB" sz="1267" b="1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ERY, RXM, T-T</a:t>
                </a:r>
              </a:p>
              <a:p>
                <a:pPr algn="ctr">
                  <a:spcAft>
                    <a:spcPts val="800"/>
                  </a:spcAft>
                </a:pPr>
                <a:r>
                  <a:rPr lang="en-GB" sz="1267" b="1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SMX</a:t>
                </a:r>
                <a:endParaRPr lang="en-GB" sz="1267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800"/>
                  </a:spcAft>
                </a:pPr>
                <a:r>
                  <a:rPr lang="en-GB" sz="1267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MTZ, OXY, </a:t>
                </a:r>
                <a:r>
                  <a:rPr lang="en-GB" sz="126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TMP</a:t>
                </a:r>
              </a:p>
            </p:txBody>
          </p:sp>
          <p:sp>
            <p:nvSpPr>
              <p:cNvPr id="61" name="ZoneTexte 22">
                <a:extLst>
                  <a:ext uri="{FF2B5EF4-FFF2-40B4-BE49-F238E27FC236}">
                    <a16:creationId xmlns:a16="http://schemas.microsoft.com/office/drawing/2014/main" id="{F08BAAB3-E689-964A-958F-56760420997A}"/>
                  </a:ext>
                </a:extLst>
              </p:cNvPr>
              <p:cNvSpPr txBox="1"/>
              <p:nvPr/>
            </p:nvSpPr>
            <p:spPr>
              <a:xfrm>
                <a:off x="2417780" y="2522973"/>
                <a:ext cx="1419596" cy="438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:r>
                  <a:rPr lang="fr-FR" sz="1267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ENR, </a:t>
                </a:r>
                <a:r>
                  <a:rPr lang="fr-FR" sz="1267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FMQ,</a:t>
                </a:r>
                <a:r>
                  <a:rPr lang="fr-FR" sz="1267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NFX</a:t>
                </a:r>
              </a:p>
              <a:p>
                <a:pPr algn="ctr">
                  <a:spcAft>
                    <a:spcPts val="800"/>
                  </a:spcAft>
                </a:pPr>
                <a:r>
                  <a:rPr lang="en-GB" sz="1267" b="1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AZM, </a:t>
                </a:r>
                <a:r>
                  <a:rPr lang="fr-FR" sz="1267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SPR</a:t>
                </a:r>
              </a:p>
            </p:txBody>
          </p:sp>
          <p:sp>
            <p:nvSpPr>
              <p:cNvPr id="62" name="ZoneTexte 23">
                <a:extLst>
                  <a:ext uri="{FF2B5EF4-FFF2-40B4-BE49-F238E27FC236}">
                    <a16:creationId xmlns:a16="http://schemas.microsoft.com/office/drawing/2014/main" id="{70279EC9-8DDF-2646-88E1-0FA88B95AA74}"/>
                  </a:ext>
                </a:extLst>
              </p:cNvPr>
              <p:cNvSpPr txBox="1"/>
              <p:nvPr/>
            </p:nvSpPr>
            <p:spPr>
              <a:xfrm>
                <a:off x="4134202" y="2604175"/>
                <a:ext cx="1069046" cy="215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67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LFX</a:t>
                </a:r>
              </a:p>
            </p:txBody>
          </p:sp>
          <p:sp>
            <p:nvSpPr>
              <p:cNvPr id="63" name="ZoneTexte 25">
                <a:extLst>
                  <a:ext uri="{FF2B5EF4-FFF2-40B4-BE49-F238E27FC236}">
                    <a16:creationId xmlns:a16="http://schemas.microsoft.com/office/drawing/2014/main" id="{0F99B7D6-9FAE-6A40-9AEE-AC48CBCF691C}"/>
                  </a:ext>
                </a:extLst>
              </p:cNvPr>
              <p:cNvSpPr txBox="1"/>
              <p:nvPr/>
            </p:nvSpPr>
            <p:spPr>
              <a:xfrm>
                <a:off x="2462377" y="3663089"/>
                <a:ext cx="1419596" cy="438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:r>
                  <a:rPr lang="fr-FR" sz="1267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ENR, </a:t>
                </a:r>
                <a:r>
                  <a:rPr lang="fr-FR" sz="1267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FMQ, NFX </a:t>
                </a:r>
              </a:p>
              <a:p>
                <a:pPr algn="ctr">
                  <a:spcAft>
                    <a:spcPts val="800"/>
                  </a:spcAft>
                </a:pPr>
                <a:r>
                  <a:rPr lang="fr-FR" sz="1267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RXM, </a:t>
                </a:r>
                <a:r>
                  <a:rPr lang="fr-FR" sz="1267" b="1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SPR</a:t>
                </a:r>
              </a:p>
            </p:txBody>
          </p:sp>
          <p:sp>
            <p:nvSpPr>
              <p:cNvPr id="64" name="ZoneTexte 26">
                <a:extLst>
                  <a:ext uri="{FF2B5EF4-FFF2-40B4-BE49-F238E27FC236}">
                    <a16:creationId xmlns:a16="http://schemas.microsoft.com/office/drawing/2014/main" id="{1A070B47-B649-4D45-AD52-42ADEEB1ED80}"/>
                  </a:ext>
                </a:extLst>
              </p:cNvPr>
              <p:cNvSpPr txBox="1"/>
              <p:nvPr/>
            </p:nvSpPr>
            <p:spPr>
              <a:xfrm>
                <a:off x="1040611" y="3562074"/>
                <a:ext cx="1024912" cy="661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:r>
                  <a:rPr lang="fr-FR" sz="1267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ERY</a:t>
                </a:r>
              </a:p>
              <a:p>
                <a:pPr algn="ctr">
                  <a:spcAft>
                    <a:spcPts val="800"/>
                  </a:spcAft>
                </a:pPr>
                <a:r>
                  <a:rPr lang="fr-FR" sz="1267" b="1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SMX</a:t>
                </a:r>
                <a:r>
                  <a:rPr lang="fr-FR" sz="1267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>
                  <a:spcAft>
                    <a:spcPts val="800"/>
                  </a:spcAft>
                </a:pPr>
                <a:r>
                  <a:rPr lang="fr-FR" sz="126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MTZ,</a:t>
                </a:r>
                <a:r>
                  <a:rPr lang="fr-FR" sz="1267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126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TMP</a:t>
                </a:r>
              </a:p>
            </p:txBody>
          </p:sp>
          <p:sp>
            <p:nvSpPr>
              <p:cNvPr id="65" name="ZoneTexte 28">
                <a:extLst>
                  <a:ext uri="{FF2B5EF4-FFF2-40B4-BE49-F238E27FC236}">
                    <a16:creationId xmlns:a16="http://schemas.microsoft.com/office/drawing/2014/main" id="{30651FB5-F028-B743-9BF0-ED8109407CB2}"/>
                  </a:ext>
                </a:extLst>
              </p:cNvPr>
              <p:cNvSpPr txBox="1"/>
              <p:nvPr/>
            </p:nvSpPr>
            <p:spPr>
              <a:xfrm>
                <a:off x="4134281" y="3645589"/>
                <a:ext cx="1161970" cy="438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:r>
                  <a:rPr lang="fr-FR" sz="1267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CPR, LFX </a:t>
                </a:r>
              </a:p>
              <a:p>
                <a:pPr algn="ctr">
                  <a:spcAft>
                    <a:spcPts val="800"/>
                  </a:spcAft>
                </a:pPr>
                <a:r>
                  <a:rPr lang="fr-FR" sz="1267" b="1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AZM, </a:t>
                </a:r>
                <a:r>
                  <a:rPr lang="fr-FR" sz="1267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CLR</a:t>
                </a:r>
              </a:p>
            </p:txBody>
          </p:sp>
          <p:cxnSp>
            <p:nvCxnSpPr>
              <p:cNvPr id="66" name="Connecteur droit avec flèche 65">
                <a:extLst>
                  <a:ext uri="{FF2B5EF4-FFF2-40B4-BE49-F238E27FC236}">
                    <a16:creationId xmlns:a16="http://schemas.microsoft.com/office/drawing/2014/main" id="{650952D8-AB56-C349-B8B7-F1E850C41179}"/>
                  </a:ext>
                </a:extLst>
              </p:cNvPr>
              <p:cNvCxnSpPr/>
              <p:nvPr/>
            </p:nvCxnSpPr>
            <p:spPr>
              <a:xfrm>
                <a:off x="793002" y="4461290"/>
                <a:ext cx="4836374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484C6C5-CDA2-614A-B968-3A46B60703A8}"/>
                  </a:ext>
                </a:extLst>
              </p:cNvPr>
              <p:cNvSpPr/>
              <p:nvPr/>
            </p:nvSpPr>
            <p:spPr>
              <a:xfrm>
                <a:off x="742410" y="2174217"/>
                <a:ext cx="574777" cy="23083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333" dirty="0">
                    <a:solidFill>
                      <a:schemeClr val="tx1"/>
                    </a:solidFill>
                  </a:rPr>
                  <a:t>DWS</a:t>
                </a: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C583F02D-7A50-E147-A909-0CCCA535851B}"/>
                  </a:ext>
                </a:extLst>
              </p:cNvPr>
              <p:cNvSpPr/>
              <p:nvPr/>
            </p:nvSpPr>
            <p:spPr>
              <a:xfrm>
                <a:off x="780324" y="3412544"/>
                <a:ext cx="566290" cy="23304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333" dirty="0">
                    <a:solidFill>
                      <a:schemeClr val="tx1"/>
                    </a:solidFill>
                  </a:rPr>
                  <a:t>UPS</a:t>
                </a:r>
              </a:p>
            </p:txBody>
          </p:sp>
          <p:sp>
            <p:nvSpPr>
              <p:cNvPr id="69" name="TextBox 80">
                <a:extLst>
                  <a:ext uri="{FF2B5EF4-FFF2-40B4-BE49-F238E27FC236}">
                    <a16:creationId xmlns:a16="http://schemas.microsoft.com/office/drawing/2014/main" id="{66C98BA7-B02F-7745-B4F0-B310B394C374}"/>
                  </a:ext>
                </a:extLst>
              </p:cNvPr>
              <p:cNvSpPr txBox="1"/>
              <p:nvPr/>
            </p:nvSpPr>
            <p:spPr>
              <a:xfrm>
                <a:off x="1047227" y="1695755"/>
                <a:ext cx="1109132" cy="253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 </a:t>
                </a:r>
                <a:r>
                  <a:rPr lang="fr-FR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selection</a:t>
                </a:r>
                <a:endPara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TextBox 81">
                <a:extLst>
                  <a:ext uri="{FF2B5EF4-FFF2-40B4-BE49-F238E27FC236}">
                    <a16:creationId xmlns:a16="http://schemas.microsoft.com/office/drawing/2014/main" id="{4E839AE6-0980-A04E-94CD-0354485ADF23}"/>
                  </a:ext>
                </a:extLst>
              </p:cNvPr>
              <p:cNvSpPr txBox="1"/>
              <p:nvPr/>
            </p:nvSpPr>
            <p:spPr>
              <a:xfrm>
                <a:off x="2677013" y="1695971"/>
                <a:ext cx="942839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algn="ctr"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r>
                  <a:rPr lang="fr-FR" sz="1600" dirty="0" err="1"/>
                  <a:t>weak</a:t>
                </a:r>
                <a:r>
                  <a:rPr lang="fr-FR" sz="1600" dirty="0"/>
                  <a:t> </a:t>
                </a:r>
                <a:r>
                  <a:rPr lang="fr-FR" sz="1600" dirty="0" err="1"/>
                  <a:t>selection</a:t>
                </a:r>
                <a:endParaRPr lang="fr-FR" sz="1600" dirty="0"/>
              </a:p>
            </p:txBody>
          </p:sp>
          <p:sp>
            <p:nvSpPr>
              <p:cNvPr id="71" name="TextBox 82">
                <a:extLst>
                  <a:ext uri="{FF2B5EF4-FFF2-40B4-BE49-F238E27FC236}">
                    <a16:creationId xmlns:a16="http://schemas.microsoft.com/office/drawing/2014/main" id="{3C907140-66AF-7C45-998F-7C21371A7A33}"/>
                  </a:ext>
                </a:extLst>
              </p:cNvPr>
              <p:cNvSpPr txBox="1"/>
              <p:nvPr/>
            </p:nvSpPr>
            <p:spPr>
              <a:xfrm>
                <a:off x="4251477" y="1690214"/>
                <a:ext cx="982906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algn="ctr"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r>
                  <a:rPr lang="fr-FR" sz="1600" dirty="0"/>
                  <a:t>High </a:t>
                </a:r>
                <a:r>
                  <a:rPr lang="fr-FR" sz="1600" dirty="0" err="1"/>
                  <a:t>selection</a:t>
                </a:r>
                <a:endParaRPr lang="fr-FR" sz="1600" dirty="0"/>
              </a:p>
            </p:txBody>
          </p:sp>
        </p:grp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F5280332-1C4B-9042-9DE9-874BC0A42CF0}"/>
              </a:ext>
            </a:extLst>
          </p:cNvPr>
          <p:cNvSpPr/>
          <p:nvPr/>
        </p:nvSpPr>
        <p:spPr>
          <a:xfrm>
            <a:off x="7801178" y="5851192"/>
            <a:ext cx="4221023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33" dirty="0" err="1"/>
              <a:t>Matviichuck</a:t>
            </a:r>
            <a:r>
              <a:rPr lang="fr-FR" sz="1333" dirty="0"/>
              <a:t> O. </a:t>
            </a:r>
            <a:r>
              <a:rPr lang="fr-FR" sz="1333" dirty="0" err="1"/>
              <a:t>Labanowski</a:t>
            </a:r>
            <a:r>
              <a:rPr lang="fr-FR" sz="1333" dirty="0"/>
              <a:t> J. et al. </a:t>
            </a:r>
            <a:r>
              <a:rPr lang="fr-FR" sz="1333" dirty="0" err="1"/>
              <a:t>Frontiers</a:t>
            </a:r>
            <a:r>
              <a:rPr lang="fr-FR" sz="1333" dirty="0"/>
              <a:t> 2022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52437F03-13A2-7247-8AC0-459132B7CEEB}"/>
              </a:ext>
            </a:extLst>
          </p:cNvPr>
          <p:cNvSpPr txBox="1"/>
          <p:nvPr/>
        </p:nvSpPr>
        <p:spPr>
          <a:xfrm>
            <a:off x="290742" y="111417"/>
            <a:ext cx="71978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>
                <a:solidFill>
                  <a:srgbClr val="C00000"/>
                </a:solidFill>
                <a:latin typeface="Bradley Hand" pitchFamily="2" charset="77"/>
              </a:rPr>
              <a:t>Exposome</a:t>
            </a:r>
            <a:r>
              <a:rPr lang="fr-FR" sz="4000" dirty="0">
                <a:solidFill>
                  <a:srgbClr val="C00000"/>
                </a:solidFill>
                <a:latin typeface="Bradley Hand" pitchFamily="2" charset="77"/>
              </a:rPr>
              <a:t> et antibiorésistance…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78552B1-BCDB-AC48-B284-8FC166D47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0221" y="3042117"/>
            <a:ext cx="78613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4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CB3E7A-579F-7440-9BB0-E27DE211F95A}"/>
              </a:ext>
            </a:extLst>
          </p:cNvPr>
          <p:cNvSpPr/>
          <p:nvPr/>
        </p:nvSpPr>
        <p:spPr>
          <a:xfrm>
            <a:off x="636103" y="267050"/>
            <a:ext cx="9952384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C00000"/>
                </a:solidFill>
              </a:rPr>
              <a:t>L’</a:t>
            </a:r>
            <a:r>
              <a:rPr lang="fr-FR" sz="3200" b="1" dirty="0" err="1">
                <a:solidFill>
                  <a:srgbClr val="C00000"/>
                </a:solidFill>
              </a:rPr>
              <a:t>exposome</a:t>
            </a:r>
            <a:endParaRPr lang="fr-FR" sz="3200" b="1" dirty="0">
              <a:solidFill>
                <a:srgbClr val="C00000"/>
              </a:solidFill>
            </a:endParaRPr>
          </a:p>
          <a:p>
            <a:r>
              <a:rPr lang="fr-FR" sz="2000" dirty="0">
                <a:sym typeface="Wingdings" pitchFamily="2" charset="2"/>
              </a:rPr>
              <a:t>V</a:t>
            </a:r>
            <a:r>
              <a:rPr lang="fr-FR" sz="2000" dirty="0"/>
              <a:t>ision intégrée de l’ensemble des expositions auxquelles sont soumis êtres humains et écosystèmes au cours du temps (</a:t>
            </a:r>
            <a:r>
              <a:rPr lang="fr-FR" sz="2000" dirty="0" err="1"/>
              <a:t>exposome</a:t>
            </a:r>
            <a:r>
              <a:rPr lang="fr-FR" sz="2000" dirty="0"/>
              <a:t> humain et environnemental (ou </a:t>
            </a:r>
            <a:r>
              <a:rPr lang="fr-FR" sz="2000" dirty="0" err="1"/>
              <a:t>ecosystémique</a:t>
            </a:r>
            <a:r>
              <a:rPr lang="fr-FR" sz="2000" dirty="0"/>
              <a:t>)) </a:t>
            </a:r>
          </a:p>
          <a:p>
            <a:r>
              <a:rPr lang="fr-FR" sz="2000" dirty="0"/>
              <a:t>(PNSE 4)</a:t>
            </a:r>
          </a:p>
          <a:p>
            <a:endParaRPr lang="fr-FR" sz="2000" dirty="0"/>
          </a:p>
          <a:p>
            <a:r>
              <a:rPr lang="fr-FR" sz="3200" b="1" dirty="0">
                <a:solidFill>
                  <a:srgbClr val="C00000"/>
                </a:solidFill>
              </a:rPr>
              <a:t>L’éco-</a:t>
            </a:r>
            <a:r>
              <a:rPr lang="fr-FR" sz="3200" b="1" dirty="0" err="1">
                <a:solidFill>
                  <a:srgbClr val="C00000"/>
                </a:solidFill>
              </a:rPr>
              <a:t>exposome</a:t>
            </a:r>
            <a:endParaRPr lang="fr-FR" sz="3200" b="1" dirty="0">
              <a:solidFill>
                <a:srgbClr val="C00000"/>
              </a:solidFill>
            </a:endParaRPr>
          </a:p>
          <a:p>
            <a:r>
              <a:rPr lang="fr-FR" sz="2000" dirty="0">
                <a:sym typeface="Wingdings" pitchFamily="2" charset="2"/>
              </a:rPr>
              <a:t>Interaction multidirectionnelles des écosystèmes et des organismes vivants  : </a:t>
            </a:r>
            <a:r>
              <a:rPr lang="fr-FR" dirty="0"/>
              <a:t>une vision intégré entre la santé des écosystèmes et la santé humaine</a:t>
            </a:r>
          </a:p>
          <a:p>
            <a:endParaRPr lang="fr-FR" sz="2000" dirty="0"/>
          </a:p>
          <a:p>
            <a:pPr marL="800100" lvl="1" indent="-342900">
              <a:buFont typeface="Wingdings" pitchFamily="2" charset="2"/>
              <a:buChar char="è"/>
            </a:pPr>
            <a:r>
              <a:rPr lang="fr-FR" sz="2000" dirty="0"/>
              <a:t> Vision intégrée </a:t>
            </a:r>
            <a:r>
              <a:rPr lang="fr-FR" sz="2000" dirty="0">
                <a:solidFill>
                  <a:srgbClr val="C00000"/>
                </a:solidFill>
              </a:rPr>
              <a:t>one-</a:t>
            </a:r>
            <a:r>
              <a:rPr lang="fr-FR" sz="2000" dirty="0" err="1">
                <a:solidFill>
                  <a:srgbClr val="C00000"/>
                </a:solidFill>
              </a:rPr>
              <a:t>health</a:t>
            </a:r>
            <a:endParaRPr lang="fr-FR" sz="2000" dirty="0">
              <a:solidFill>
                <a:srgbClr val="C00000"/>
              </a:solidFill>
            </a:endParaRPr>
          </a:p>
          <a:p>
            <a:pPr marL="800100" lvl="1" indent="-342900">
              <a:buFont typeface="Wingdings" pitchFamily="2" charset="2"/>
              <a:buChar char="è"/>
            </a:pPr>
            <a:r>
              <a:rPr lang="fr-FR" sz="2000" dirty="0">
                <a:solidFill>
                  <a:srgbClr val="C00000"/>
                </a:solidFill>
              </a:rPr>
              <a:t>Résistances aux antibiotiques </a:t>
            </a:r>
            <a:r>
              <a:rPr lang="fr-FR" sz="2000" dirty="0"/>
              <a:t>/ résidus </a:t>
            </a:r>
            <a:r>
              <a:rPr lang="fr-FR" sz="2000" dirty="0" err="1"/>
              <a:t>médicamentaux</a:t>
            </a:r>
            <a:r>
              <a:rPr lang="fr-FR" sz="2000" dirty="0"/>
              <a:t>. </a:t>
            </a:r>
          </a:p>
          <a:p>
            <a:pPr marL="800100" lvl="1" indent="-342900">
              <a:buFont typeface="Wingdings" pitchFamily="2" charset="2"/>
              <a:buChar char="è"/>
            </a:pPr>
            <a:endParaRPr lang="fr-FR" sz="2000" dirty="0"/>
          </a:p>
          <a:p>
            <a:r>
              <a:rPr lang="fr-FR" sz="3200" b="1" dirty="0">
                <a:solidFill>
                  <a:schemeClr val="accent6">
                    <a:lumMod val="75000"/>
                  </a:schemeClr>
                </a:solidFill>
              </a:rPr>
              <a:t>L’éco-</a:t>
            </a:r>
            <a:r>
              <a:rPr lang="fr-FR" sz="3200" b="1" dirty="0" err="1">
                <a:solidFill>
                  <a:schemeClr val="accent6">
                    <a:lumMod val="75000"/>
                  </a:schemeClr>
                </a:solidFill>
              </a:rPr>
              <a:t>exposome</a:t>
            </a:r>
            <a:endParaRPr lang="fr-FR" sz="32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sz="2000" i="1" dirty="0"/>
              <a:t>Les facteurs d’influence de l’environnement </a:t>
            </a:r>
            <a:r>
              <a:rPr lang="fr-FR" sz="2000" i="1" dirty="0" err="1"/>
              <a:t>anthropisé</a:t>
            </a:r>
            <a:r>
              <a:rPr lang="fr-FR" sz="2000" i="1" dirty="0"/>
              <a:t> générant la résistance microbienne dans et entre les </a:t>
            </a:r>
            <a:r>
              <a:rPr lang="fr-FR" sz="2000" i="1" dirty="0" err="1"/>
              <a:t>ecosystèmes</a:t>
            </a:r>
            <a:r>
              <a:rPr lang="fr-FR" sz="2000" i="1" dirty="0"/>
              <a:t> bactériens.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7E9ED3-B212-9741-A058-493A94297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588" y="4721137"/>
            <a:ext cx="9525000" cy="172720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5793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9B11D65-1997-B949-9F7F-CF7BAE7075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498" y="1088571"/>
            <a:ext cx="7549193" cy="4925198"/>
          </a:xfrm>
          <a:prstGeom prst="rect">
            <a:avLst/>
          </a:prstGeom>
        </p:spPr>
      </p:pic>
      <p:pic>
        <p:nvPicPr>
          <p:cNvPr id="40" name="Image" descr="Image">
            <a:extLst>
              <a:ext uri="{FF2B5EF4-FFF2-40B4-BE49-F238E27FC236}">
                <a16:creationId xmlns:a16="http://schemas.microsoft.com/office/drawing/2014/main" id="{2369ABCC-49FF-E243-99BA-C59725C3F0B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838" y="3551170"/>
            <a:ext cx="4407361" cy="330683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EE26403-93A1-D145-B174-670E0C1B415B}"/>
              </a:ext>
            </a:extLst>
          </p:cNvPr>
          <p:cNvSpPr txBox="1"/>
          <p:nvPr/>
        </p:nvSpPr>
        <p:spPr>
          <a:xfrm>
            <a:off x="8238737" y="3248621"/>
            <a:ext cx="1364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/>
              <a:t>Integrons</a:t>
            </a:r>
            <a:endParaRPr lang="fr-FR" sz="24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53545A2-A94F-4B4B-A98A-755C9D593EA7}"/>
              </a:ext>
            </a:extLst>
          </p:cNvPr>
          <p:cNvSpPr/>
          <p:nvPr/>
        </p:nvSpPr>
        <p:spPr>
          <a:xfrm>
            <a:off x="8238737" y="6206498"/>
            <a:ext cx="2231260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33" dirty="0"/>
              <a:t>Petit F et al., SFM 2022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0C686C8-BEF1-6C4A-A83E-02FA0A016D4B}"/>
              </a:ext>
            </a:extLst>
          </p:cNvPr>
          <p:cNvSpPr/>
          <p:nvPr/>
        </p:nvSpPr>
        <p:spPr>
          <a:xfrm>
            <a:off x="290742" y="6206498"/>
            <a:ext cx="2231260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33" dirty="0" err="1"/>
              <a:t>Stalder</a:t>
            </a:r>
            <a:r>
              <a:rPr lang="fr-FR" sz="1333" dirty="0"/>
              <a:t> </a:t>
            </a:r>
            <a:r>
              <a:rPr lang="fr-FR" sz="1333" dirty="0" err="1"/>
              <a:t>T</a:t>
            </a:r>
            <a:r>
              <a:rPr lang="fr-FR" sz="1333" dirty="0"/>
              <a:t>. et Al. 2012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E7873F1-C4B8-1546-AA3D-E6321C589C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8737" y="179287"/>
            <a:ext cx="3953263" cy="2828875"/>
          </a:xfrm>
          <a:prstGeom prst="rect">
            <a:avLst/>
          </a:prstGeom>
        </p:spPr>
      </p:pic>
      <p:sp>
        <p:nvSpPr>
          <p:cNvPr id="99" name="ZoneTexte 98">
            <a:extLst>
              <a:ext uri="{FF2B5EF4-FFF2-40B4-BE49-F238E27FC236}">
                <a16:creationId xmlns:a16="http://schemas.microsoft.com/office/drawing/2014/main" id="{A384E87E-F69B-9A41-8E0E-6856FD2ADA15}"/>
              </a:ext>
            </a:extLst>
          </p:cNvPr>
          <p:cNvSpPr txBox="1"/>
          <p:nvPr/>
        </p:nvSpPr>
        <p:spPr>
          <a:xfrm>
            <a:off x="290742" y="111417"/>
            <a:ext cx="71978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>
                <a:solidFill>
                  <a:srgbClr val="C00000"/>
                </a:solidFill>
                <a:latin typeface="Bradley Hand" pitchFamily="2" charset="77"/>
              </a:rPr>
              <a:t>Exposome</a:t>
            </a:r>
            <a:r>
              <a:rPr lang="fr-FR" sz="4000" dirty="0">
                <a:solidFill>
                  <a:srgbClr val="C00000"/>
                </a:solidFill>
                <a:latin typeface="Bradley Hand" pitchFamily="2" charset="77"/>
              </a:rPr>
              <a:t> et antibiorésistance…</a:t>
            </a:r>
          </a:p>
        </p:txBody>
      </p:sp>
    </p:spTree>
    <p:extLst>
      <p:ext uri="{BB962C8B-B14F-4D97-AF65-F5344CB8AC3E}">
        <p14:creationId xmlns:p14="http://schemas.microsoft.com/office/powerpoint/2010/main" val="23484922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39443D8-205C-6543-A997-A9CFC72F5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77" y="554395"/>
            <a:ext cx="10718038" cy="630360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BD74396-4D60-D84A-94F5-19E126191549}"/>
              </a:ext>
            </a:extLst>
          </p:cNvPr>
          <p:cNvSpPr txBox="1"/>
          <p:nvPr/>
        </p:nvSpPr>
        <p:spPr>
          <a:xfrm>
            <a:off x="141454" y="17929"/>
            <a:ext cx="74895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>
                <a:solidFill>
                  <a:srgbClr val="C00000"/>
                </a:solidFill>
                <a:latin typeface="Bradley Hand" pitchFamily="2" charset="77"/>
              </a:rPr>
              <a:t>Exposome</a:t>
            </a:r>
            <a:r>
              <a:rPr lang="fr-FR" sz="4000" dirty="0">
                <a:solidFill>
                  <a:srgbClr val="C00000"/>
                </a:solidFill>
                <a:latin typeface="Bradley Hand" pitchFamily="2" charset="77"/>
              </a:rPr>
              <a:t> et l’antibiorésistance…</a:t>
            </a:r>
          </a:p>
        </p:txBody>
      </p:sp>
    </p:spTree>
    <p:extLst>
      <p:ext uri="{BB962C8B-B14F-4D97-AF65-F5344CB8AC3E}">
        <p14:creationId xmlns:p14="http://schemas.microsoft.com/office/powerpoint/2010/main" val="507708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7703" y="188640"/>
            <a:ext cx="9081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C00000"/>
                </a:solidFill>
                <a:latin typeface="Comic Sans MS" panose="030F0902030302020204" pitchFamily="66" charset="0"/>
              </a:rPr>
              <a:t>Résistomes</a:t>
            </a:r>
            <a:r>
              <a:rPr lang="en-U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 des biofilms </a:t>
            </a:r>
            <a:r>
              <a:rPr lang="en-US" sz="2400" dirty="0" err="1">
                <a:solidFill>
                  <a:srgbClr val="C00000"/>
                </a:solidFill>
                <a:latin typeface="Comic Sans MS" panose="030F0902030302020204" pitchFamily="66" charset="0"/>
              </a:rPr>
              <a:t>issus</a:t>
            </a:r>
            <a:r>
              <a:rPr lang="en-U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omic Sans MS" panose="030F0902030302020204" pitchFamily="66" charset="0"/>
              </a:rPr>
              <a:t>d’effluents</a:t>
            </a:r>
            <a:r>
              <a:rPr lang="en-U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 et de </a:t>
            </a:r>
            <a:r>
              <a:rPr lang="en-US" sz="2400" dirty="0" err="1">
                <a:solidFill>
                  <a:srgbClr val="C00000"/>
                </a:solidFill>
                <a:latin typeface="Comic Sans MS" panose="030F0902030302020204" pitchFamily="66" charset="0"/>
              </a:rPr>
              <a:t>rivière</a:t>
            </a:r>
            <a:endParaRPr lang="en-US" sz="2400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9871" y="5568370"/>
            <a:ext cx="10618839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/>
              <a:t>Les Biofilms </a:t>
            </a:r>
            <a:r>
              <a:rPr lang="fr-FR" sz="2000" b="1" i="1"/>
              <a:t>In situ sont</a:t>
            </a:r>
            <a:r>
              <a:rPr lang="fr-FR" sz="2000" b="1"/>
              <a:t> enrichis en ARGs et MGEs compares à ceux  du labo</a:t>
            </a:r>
          </a:p>
          <a:p>
            <a:r>
              <a:rPr lang="fr-FR" sz="2000" b="1"/>
              <a:t>Confirmation de la “signature” hospitalière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1652240" y="980728"/>
          <a:ext cx="4682362" cy="3720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6802884" y="980728"/>
          <a:ext cx="3757613" cy="3720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Oval 1"/>
          <p:cNvSpPr/>
          <p:nvPr/>
        </p:nvSpPr>
        <p:spPr>
          <a:xfrm>
            <a:off x="2845595" y="2364582"/>
            <a:ext cx="492919" cy="19288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438651" y="2364193"/>
            <a:ext cx="492919" cy="19288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42A4AB3-E8FA-E344-BBCF-24AFC1E5368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153" y="1341092"/>
            <a:ext cx="994289" cy="99428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BF74B4A-2DA5-4040-8CBA-EEA4CB0FBDA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359" y="1848084"/>
            <a:ext cx="925553" cy="52044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579C5F7-6767-1F44-917D-57CA7E7DD3D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691" y="1762879"/>
            <a:ext cx="819354" cy="52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028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1991544" y="1150434"/>
          <a:ext cx="8064896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ZoneTexte 1">
            <a:extLst>
              <a:ext uri="{FF2B5EF4-FFF2-40B4-BE49-F238E27FC236}">
                <a16:creationId xmlns:a16="http://schemas.microsoft.com/office/drawing/2014/main" id="{0BE28C5A-CD96-374D-96A8-7755412C3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5327061"/>
            <a:ext cx="7992888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dirty="0"/>
              <a:t>Gram negative (pathogens ?, sol, </a:t>
            </a:r>
            <a:r>
              <a:rPr lang="en-US" dirty="0" err="1"/>
              <a:t>système</a:t>
            </a:r>
            <a:r>
              <a:rPr lang="en-US" dirty="0"/>
              <a:t> digestif and </a:t>
            </a:r>
            <a:r>
              <a:rPr lang="en-US" dirty="0" err="1"/>
              <a:t>bactéries</a:t>
            </a:r>
            <a:r>
              <a:rPr lang="en-US" dirty="0"/>
              <a:t> </a:t>
            </a:r>
            <a:r>
              <a:rPr lang="en-US" dirty="0" err="1"/>
              <a:t>environmentales</a:t>
            </a:r>
            <a:r>
              <a:rPr lang="en-US" dirty="0"/>
              <a:t>) </a:t>
            </a:r>
          </a:p>
          <a:p>
            <a:r>
              <a:rPr lang="fr-FR" altLang="fr-FR" dirty="0"/>
              <a:t>Différence avec l’eau de rivière non impactée.</a:t>
            </a:r>
          </a:p>
          <a:p>
            <a:pPr eaLnBrk="1" hangingPunct="1"/>
            <a:r>
              <a:rPr lang="fr-FR" altLang="fr-FR" dirty="0"/>
              <a:t>Les </a:t>
            </a:r>
            <a:r>
              <a:rPr lang="fr-FR" altLang="fr-FR" dirty="0" err="1"/>
              <a:t>microbiotes</a:t>
            </a:r>
            <a:r>
              <a:rPr lang="fr-FR" altLang="fr-FR" dirty="0"/>
              <a:t> sont différents dans les effluents (signature ?) </a:t>
            </a:r>
          </a:p>
          <a:p>
            <a:pPr eaLnBrk="1" hangingPunct="1"/>
            <a:r>
              <a:rPr lang="fr-FR" altLang="fr-FR" dirty="0"/>
              <a:t>…et donc diffèrent  selon les sites (signature ?)</a:t>
            </a:r>
          </a:p>
          <a:p>
            <a:pPr eaLnBrk="1" hangingPunct="1"/>
            <a:r>
              <a:rPr lang="fr-FR" altLang="fr-FR" dirty="0"/>
              <a:t>Plus de diversité sur site qu’au laboratoire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DBF5C72-48E4-974A-936F-EECF50B58C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608" y="1727317"/>
            <a:ext cx="1565636" cy="88037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A4D17A3-398C-2541-B79C-7968F0EAAF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013" y="1484784"/>
            <a:ext cx="1385993" cy="88256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35F139D-624F-A94C-BCA4-29BB3AF13ECA}"/>
              </a:ext>
            </a:extLst>
          </p:cNvPr>
          <p:cNvSpPr txBox="1"/>
          <p:nvPr/>
        </p:nvSpPr>
        <p:spPr>
          <a:xfrm>
            <a:off x="141454" y="17929"/>
            <a:ext cx="100399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>
                <a:solidFill>
                  <a:srgbClr val="C00000"/>
                </a:solidFill>
                <a:latin typeface="Bradley Hand" pitchFamily="2" charset="77"/>
              </a:rPr>
              <a:t>Exposome</a:t>
            </a:r>
            <a:r>
              <a:rPr lang="fr-FR" sz="4000" dirty="0">
                <a:solidFill>
                  <a:srgbClr val="C00000"/>
                </a:solidFill>
                <a:latin typeface="Bradley Hand" pitchFamily="2" charset="77"/>
              </a:rPr>
              <a:t>, </a:t>
            </a:r>
            <a:r>
              <a:rPr lang="fr-FR" sz="4000" dirty="0" err="1">
                <a:solidFill>
                  <a:srgbClr val="C00000"/>
                </a:solidFill>
                <a:latin typeface="Bradley Hand" pitchFamily="2" charset="77"/>
              </a:rPr>
              <a:t>microbiote</a:t>
            </a:r>
            <a:r>
              <a:rPr lang="fr-FR" sz="4000" dirty="0">
                <a:solidFill>
                  <a:srgbClr val="C00000"/>
                </a:solidFill>
                <a:latin typeface="Bradley Hand" pitchFamily="2" charset="77"/>
              </a:rPr>
              <a:t> et l’antibiorésistance…</a:t>
            </a:r>
          </a:p>
        </p:txBody>
      </p:sp>
    </p:spTree>
    <p:extLst>
      <p:ext uri="{BB962C8B-B14F-4D97-AF65-F5344CB8AC3E}">
        <p14:creationId xmlns:p14="http://schemas.microsoft.com/office/powerpoint/2010/main" val="13482608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223" y="759054"/>
            <a:ext cx="10589342" cy="707400"/>
          </a:xfrm>
        </p:spPr>
        <p:txBody>
          <a:bodyPr>
            <a:noAutofit/>
          </a:bodyPr>
          <a:lstStyle/>
          <a:p>
            <a:r>
              <a:rPr lang="en-US" sz="1800" dirty="0"/>
              <a:t>Total targeted resistome and transcriptome (grouped into allocated classes according to function/ resistance to)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625" y="1196752"/>
            <a:ext cx="4382222" cy="3059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191" y="1330731"/>
            <a:ext cx="4463824" cy="30791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2836" y="5391714"/>
            <a:ext cx="112291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L’expression</a:t>
            </a:r>
            <a:r>
              <a:rPr lang="en-US" sz="2400" dirty="0">
                <a:solidFill>
                  <a:srgbClr val="C00000"/>
                </a:solidFill>
              </a:rPr>
              <a:t> des MGE (Tn and </a:t>
            </a:r>
            <a:r>
              <a:rPr lang="en-US" sz="2400" dirty="0" err="1">
                <a:solidFill>
                  <a:srgbClr val="C00000"/>
                </a:solidFill>
              </a:rPr>
              <a:t>integrons</a:t>
            </a:r>
            <a:r>
              <a:rPr lang="en-US" sz="2400" dirty="0">
                <a:solidFill>
                  <a:srgbClr val="C00000"/>
                </a:solidFill>
              </a:rPr>
              <a:t>) </a:t>
            </a:r>
            <a:r>
              <a:rPr lang="en-US" sz="2400" dirty="0" err="1">
                <a:solidFill>
                  <a:srgbClr val="C00000"/>
                </a:solidFill>
              </a:rPr>
              <a:t>est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detectée</a:t>
            </a:r>
            <a:r>
              <a:rPr lang="en-US" sz="2400" dirty="0">
                <a:solidFill>
                  <a:srgbClr val="C00000"/>
                </a:solidFill>
              </a:rPr>
              <a:t> et </a:t>
            </a:r>
            <a:r>
              <a:rPr lang="en-US" sz="2400" dirty="0" err="1">
                <a:solidFill>
                  <a:srgbClr val="C00000"/>
                </a:solidFill>
              </a:rPr>
              <a:t>differentiée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dans</a:t>
            </a:r>
            <a:r>
              <a:rPr lang="en-US" sz="2400" dirty="0">
                <a:solidFill>
                  <a:srgbClr val="C00000"/>
                </a:solidFill>
              </a:rPr>
              <a:t> les  biofilms (!)</a:t>
            </a:r>
          </a:p>
          <a:p>
            <a:r>
              <a:rPr lang="en-US" sz="2400" dirty="0">
                <a:solidFill>
                  <a:srgbClr val="C00000"/>
                </a:solidFill>
              </a:rPr>
              <a:t>Les biofilms </a:t>
            </a:r>
            <a:r>
              <a:rPr lang="en-US" sz="2400" dirty="0" err="1">
                <a:solidFill>
                  <a:srgbClr val="C00000"/>
                </a:solidFill>
              </a:rPr>
              <a:t>hospitaliers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sont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impactés</a:t>
            </a:r>
            <a:r>
              <a:rPr lang="en-US" sz="2400" dirty="0">
                <a:solidFill>
                  <a:srgbClr val="C00000"/>
                </a:solidFill>
              </a:rPr>
              <a:t> par les ATBs (pas </a:t>
            </a:r>
            <a:r>
              <a:rPr lang="en-US" sz="2400" dirty="0" err="1">
                <a:solidFill>
                  <a:srgbClr val="C00000"/>
                </a:solidFill>
              </a:rPr>
              <a:t>dans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l’urban</a:t>
            </a:r>
            <a:r>
              <a:rPr lang="en-US" sz="2400" dirty="0">
                <a:solidFill>
                  <a:srgbClr val="C00000"/>
                </a:solidFill>
              </a:rPr>
              <a:t>)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8067A0-74C1-4648-B6AA-98CF73F5D3F3}"/>
              </a:ext>
            </a:extLst>
          </p:cNvPr>
          <p:cNvSpPr txBox="1">
            <a:spLocks/>
          </p:cNvSpPr>
          <p:nvPr/>
        </p:nvSpPr>
        <p:spPr bwMode="auto">
          <a:xfrm>
            <a:off x="664736" y="14507"/>
            <a:ext cx="86868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lvl="0" algn="l" rtl="0" eaLnBrk="0" fontAlgn="base" hangingPunct="0">
              <a:spcBef>
                <a:spcPts val="0"/>
              </a:spcBef>
              <a:spcAft>
                <a:spcPts val="0"/>
              </a:spcAft>
              <a:buSzPts val="3600"/>
              <a:buNone/>
              <a:defRPr sz="2000" b="1" kern="1200">
                <a:solidFill>
                  <a:srgbClr val="FFFFFF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lvl="1" algn="l" rtl="0" eaLnBrk="0" fontAlgn="base" hangingPunct="0">
              <a:spcBef>
                <a:spcPts val="0"/>
              </a:spcBef>
              <a:spcAft>
                <a:spcPts val="0"/>
              </a:spcAft>
              <a:buSzPts val="3600"/>
              <a:buNone/>
              <a:defRPr sz="2000" b="1">
                <a:solidFill>
                  <a:srgbClr val="FFFFFF"/>
                </a:solidFill>
                <a:latin typeface="Arial" charset="0"/>
                <a:ea typeface="MS PGothic" panose="020B0600070205080204" pitchFamily="34" charset="-128"/>
              </a:defRPr>
            </a:lvl2pPr>
            <a:lvl3pPr lvl="2" algn="l" rtl="0" eaLnBrk="0" fontAlgn="base" hangingPunct="0">
              <a:spcBef>
                <a:spcPts val="0"/>
              </a:spcBef>
              <a:spcAft>
                <a:spcPts val="0"/>
              </a:spcAft>
              <a:buSzPts val="3600"/>
              <a:buNone/>
              <a:defRPr sz="2000" b="1">
                <a:solidFill>
                  <a:srgbClr val="FFFFFF"/>
                </a:solidFill>
                <a:latin typeface="Arial" charset="0"/>
                <a:ea typeface="MS PGothic" panose="020B0600070205080204" pitchFamily="34" charset="-128"/>
              </a:defRPr>
            </a:lvl3pPr>
            <a:lvl4pPr lvl="3" algn="l" rtl="0" eaLnBrk="0" fontAlgn="base" hangingPunct="0">
              <a:spcBef>
                <a:spcPts val="0"/>
              </a:spcBef>
              <a:spcAft>
                <a:spcPts val="0"/>
              </a:spcAft>
              <a:buSzPts val="3600"/>
              <a:buNone/>
              <a:defRPr sz="2000" b="1">
                <a:solidFill>
                  <a:srgbClr val="FFFFFF"/>
                </a:solidFill>
                <a:latin typeface="Arial" charset="0"/>
                <a:ea typeface="MS PGothic" panose="020B0600070205080204" pitchFamily="34" charset="-128"/>
              </a:defRPr>
            </a:lvl4pPr>
            <a:lvl5pPr lvl="4" algn="l" rtl="0" eaLnBrk="0" fontAlgn="base" hangingPunct="0">
              <a:spcBef>
                <a:spcPts val="0"/>
              </a:spcBef>
              <a:spcAft>
                <a:spcPts val="0"/>
              </a:spcAft>
              <a:buSzPts val="3600"/>
              <a:buNone/>
              <a:defRPr sz="2000" b="1">
                <a:solidFill>
                  <a:srgbClr val="FFFFFF"/>
                </a:solidFill>
                <a:latin typeface="Arial" charset="0"/>
                <a:ea typeface="MS PGothic" panose="020B0600070205080204" pitchFamily="34" charset="-128"/>
              </a:defRPr>
            </a:lvl5pPr>
            <a:lvl6pPr marL="457200" lvl="5" algn="ctr" rtl="0" fontAlgn="base">
              <a:spcBef>
                <a:spcPts val="0"/>
              </a:spcBef>
              <a:spcAft>
                <a:spcPts val="0"/>
              </a:spcAft>
              <a:buSzPts val="3600"/>
              <a:buNone/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lvl="6" algn="ctr" rtl="0" fontAlgn="base">
              <a:spcBef>
                <a:spcPts val="0"/>
              </a:spcBef>
              <a:spcAft>
                <a:spcPts val="0"/>
              </a:spcAft>
              <a:buSzPts val="3600"/>
              <a:buNone/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lvl="7" algn="ctr" rtl="0" fontAlgn="base">
              <a:spcBef>
                <a:spcPts val="0"/>
              </a:spcBef>
              <a:spcAft>
                <a:spcPts val="0"/>
              </a:spcAft>
              <a:buSzPts val="3600"/>
              <a:buNone/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lvl="8" algn="ctr" rtl="0" fontAlgn="base">
              <a:spcBef>
                <a:spcPts val="0"/>
              </a:spcBef>
              <a:spcAft>
                <a:spcPts val="0"/>
              </a:spcAft>
              <a:buSzPts val="3600"/>
              <a:buNone/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i="1" dirty="0" err="1">
                <a:solidFill>
                  <a:srgbClr val="C00000"/>
                </a:solidFill>
                <a:latin typeface="Comic Sans MS" panose="030F0902030302020204" pitchFamily="66" charset="0"/>
              </a:rPr>
              <a:t>Analyse</a:t>
            </a:r>
            <a:r>
              <a:rPr lang="en-U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Comic Sans MS" panose="030F0902030302020204" pitchFamily="66" charset="0"/>
              </a:rPr>
              <a:t>metatranscriptomique</a:t>
            </a:r>
            <a:br>
              <a:rPr lang="en-U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</a:br>
            <a:endParaRPr lang="en-US" sz="2400" i="1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8DF606-B326-C24A-BE7D-AF1C9A5DD214}"/>
              </a:ext>
            </a:extLst>
          </p:cNvPr>
          <p:cNvSpPr/>
          <p:nvPr/>
        </p:nvSpPr>
        <p:spPr>
          <a:xfrm>
            <a:off x="5861573" y="442311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beta-lactamases </a:t>
            </a:r>
            <a:r>
              <a:rPr lang="en-US" b="1" dirty="0" err="1"/>
              <a:t>sont</a:t>
            </a:r>
            <a:r>
              <a:rPr lang="en-US" b="1" dirty="0"/>
              <a:t> ‘</a:t>
            </a:r>
            <a:r>
              <a:rPr lang="en-US" b="1" dirty="0" err="1"/>
              <a:t>hautement</a:t>
            </a:r>
            <a:r>
              <a:rPr lang="en-US" b="1" dirty="0"/>
              <a:t>” </a:t>
            </a:r>
            <a:r>
              <a:rPr lang="en-US" b="1" dirty="0" err="1"/>
              <a:t>exprimées</a:t>
            </a:r>
            <a:r>
              <a:rPr lang="en-US" b="1" dirty="0"/>
              <a:t> </a:t>
            </a:r>
            <a:r>
              <a:rPr lang="en-US" dirty="0" err="1"/>
              <a:t>dans</a:t>
            </a:r>
            <a:r>
              <a:rPr lang="en-US" dirty="0"/>
              <a:t> les biofilms “</a:t>
            </a:r>
            <a:r>
              <a:rPr lang="en-US" dirty="0" err="1"/>
              <a:t>hospitaliers</a:t>
            </a:r>
            <a:r>
              <a:rPr lang="en-US" dirty="0"/>
              <a:t>”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93747AA-8563-E746-BC5E-B3C0765C86F5}"/>
              </a:ext>
            </a:extLst>
          </p:cNvPr>
          <p:cNvSpPr/>
          <p:nvPr/>
        </p:nvSpPr>
        <p:spPr>
          <a:xfrm>
            <a:off x="7392144" y="3054216"/>
            <a:ext cx="792089" cy="950849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AC104E1-5362-E443-A62B-647704F96F0C}"/>
              </a:ext>
            </a:extLst>
          </p:cNvPr>
          <p:cNvSpPr/>
          <p:nvPr/>
        </p:nvSpPr>
        <p:spPr>
          <a:xfrm>
            <a:off x="2639616" y="2924944"/>
            <a:ext cx="504057" cy="504056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9188429-9706-B04A-8E20-DD20609081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572" y="1753830"/>
            <a:ext cx="1258815" cy="70784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6AA46F3-1753-3E42-8911-DE421A9BC1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0116" y="1727903"/>
            <a:ext cx="989098" cy="62982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3CE7609-6B65-994C-A6C6-646B9FBB9C6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2438" y="2135068"/>
            <a:ext cx="994289" cy="99428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1136526-0BD3-6046-8C17-8EBCB89BE3C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8894" y="1531166"/>
            <a:ext cx="1258815" cy="70784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A435BE4-9774-B54F-8DA5-1F4DDE418E5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2438" y="1505239"/>
            <a:ext cx="989098" cy="62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091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84D9A14D-8B69-C64E-AD7E-4450A32C6010}"/>
              </a:ext>
            </a:extLst>
          </p:cNvPr>
          <p:cNvSpPr txBox="1"/>
          <p:nvPr/>
        </p:nvSpPr>
        <p:spPr>
          <a:xfrm>
            <a:off x="290742" y="111417"/>
            <a:ext cx="71978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>
                <a:solidFill>
                  <a:srgbClr val="C00000"/>
                </a:solidFill>
                <a:latin typeface="Bradley Hand" pitchFamily="2" charset="77"/>
              </a:rPr>
              <a:t>Exposome</a:t>
            </a:r>
            <a:r>
              <a:rPr lang="fr-FR" sz="4000" dirty="0">
                <a:solidFill>
                  <a:srgbClr val="C00000"/>
                </a:solidFill>
                <a:latin typeface="Bradley Hand" pitchFamily="2" charset="77"/>
              </a:rPr>
              <a:t> et antibiorésistance…</a:t>
            </a: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17CF45CE-1025-AF47-B9C8-5D1EF3114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1520" y="819303"/>
            <a:ext cx="10464800" cy="5776649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E5FF6F6-0FA7-8942-AD63-CC742185BCA3}"/>
              </a:ext>
            </a:extLst>
          </p:cNvPr>
          <p:cNvSpPr txBox="1"/>
          <p:nvPr/>
        </p:nvSpPr>
        <p:spPr>
          <a:xfrm>
            <a:off x="8879840" y="6488668"/>
            <a:ext cx="1925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Buelow</a:t>
            </a:r>
            <a:r>
              <a:rPr lang="fr-FR" dirty="0"/>
              <a:t> et al, 2020</a:t>
            </a:r>
          </a:p>
        </p:txBody>
      </p:sp>
    </p:spTree>
    <p:extLst>
      <p:ext uri="{BB962C8B-B14F-4D97-AF65-F5344CB8AC3E}">
        <p14:creationId xmlns:p14="http://schemas.microsoft.com/office/powerpoint/2010/main" val="16656206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5237B7-631D-C44D-B54B-52D1E0C1A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239" y="1024593"/>
            <a:ext cx="11002296" cy="4351338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r>
              <a:rPr lang="fr-FR" altLang="fr-FR" b="1" dirty="0">
                <a:solidFill>
                  <a:srgbClr val="244F66"/>
                </a:solidFill>
              </a:rPr>
              <a:t>Validé l’indicateur </a:t>
            </a:r>
            <a:r>
              <a:rPr lang="fr-FR" altLang="fr-FR" b="1" dirty="0">
                <a:solidFill>
                  <a:srgbClr val="FF0000"/>
                </a:solidFill>
              </a:rPr>
              <a:t>intégrons</a:t>
            </a:r>
          </a:p>
          <a:p>
            <a:r>
              <a:rPr lang="fr-FR" altLang="fr-FR" b="1" dirty="0">
                <a:solidFill>
                  <a:srgbClr val="FF0000"/>
                </a:solidFill>
              </a:rPr>
              <a:t>Utilisation de </a:t>
            </a:r>
            <a:r>
              <a:rPr lang="fr-FR" altLang="fr-FR" b="1" i="1" dirty="0">
                <a:solidFill>
                  <a:srgbClr val="FF0000"/>
                </a:solidFill>
              </a:rPr>
              <a:t>E. Coli </a:t>
            </a:r>
            <a:r>
              <a:rPr lang="fr-FR" altLang="fr-FR" b="1" dirty="0">
                <a:solidFill>
                  <a:srgbClr val="FF0000"/>
                </a:solidFill>
              </a:rPr>
              <a:t>BLSE</a:t>
            </a:r>
          </a:p>
          <a:p>
            <a:r>
              <a:rPr lang="fr-FR" altLang="fr-FR" b="1" dirty="0">
                <a:solidFill>
                  <a:srgbClr val="244F66"/>
                </a:solidFill>
              </a:rPr>
              <a:t>Les effluents hospitaliers et urbains ont une </a:t>
            </a:r>
            <a:r>
              <a:rPr lang="fr-FR" altLang="fr-FR" b="1" dirty="0">
                <a:solidFill>
                  <a:srgbClr val="FF0000"/>
                </a:solidFill>
              </a:rPr>
              <a:t>signature distincte </a:t>
            </a:r>
            <a:r>
              <a:rPr lang="fr-FR" altLang="fr-FR" b="1" dirty="0">
                <a:solidFill>
                  <a:srgbClr val="244F66"/>
                </a:solidFill>
              </a:rPr>
              <a:t>en </a:t>
            </a:r>
            <a:r>
              <a:rPr lang="fr-FR" altLang="fr-FR" b="1" dirty="0" err="1">
                <a:solidFill>
                  <a:srgbClr val="244F66"/>
                </a:solidFill>
              </a:rPr>
              <a:t>resistome</a:t>
            </a:r>
            <a:r>
              <a:rPr lang="fr-FR" altLang="fr-FR" b="1" dirty="0">
                <a:solidFill>
                  <a:srgbClr val="244F66"/>
                </a:solidFill>
              </a:rPr>
              <a:t> and </a:t>
            </a:r>
            <a:r>
              <a:rPr lang="fr-FR" altLang="fr-FR" b="1" dirty="0" err="1">
                <a:solidFill>
                  <a:srgbClr val="244F66"/>
                </a:solidFill>
              </a:rPr>
              <a:t>microbiote</a:t>
            </a:r>
            <a:r>
              <a:rPr lang="fr-FR" altLang="fr-FR" b="1" dirty="0">
                <a:solidFill>
                  <a:srgbClr val="244F66"/>
                </a:solidFill>
              </a:rPr>
              <a:t> </a:t>
            </a:r>
          </a:p>
          <a:p>
            <a:r>
              <a:rPr lang="fr-FR" altLang="fr-FR" b="1" dirty="0">
                <a:solidFill>
                  <a:srgbClr val="244F66"/>
                </a:solidFill>
              </a:rPr>
              <a:t>La </a:t>
            </a:r>
            <a:r>
              <a:rPr lang="fr-FR" altLang="fr-FR" b="1" dirty="0">
                <a:solidFill>
                  <a:srgbClr val="FF0000"/>
                </a:solidFill>
              </a:rPr>
              <a:t>dynamique temporelle </a:t>
            </a:r>
            <a:r>
              <a:rPr lang="fr-FR" altLang="fr-FR" b="1" dirty="0">
                <a:solidFill>
                  <a:srgbClr val="244F66"/>
                </a:solidFill>
              </a:rPr>
              <a:t>des effluents hospitaliers et urbains est finalement </a:t>
            </a:r>
            <a:r>
              <a:rPr lang="fr-FR" altLang="fr-FR" b="1" dirty="0">
                <a:solidFill>
                  <a:srgbClr val="FF0000"/>
                </a:solidFill>
              </a:rPr>
              <a:t>stable</a:t>
            </a:r>
          </a:p>
          <a:p>
            <a:r>
              <a:rPr lang="fr-FR" altLang="fr-FR" b="1" dirty="0">
                <a:solidFill>
                  <a:srgbClr val="244F66"/>
                </a:solidFill>
              </a:rPr>
              <a:t>Le </a:t>
            </a:r>
            <a:r>
              <a:rPr lang="fr-FR" altLang="fr-FR" b="1" dirty="0" err="1">
                <a:solidFill>
                  <a:srgbClr val="244F66"/>
                </a:solidFill>
              </a:rPr>
              <a:t>microbiote</a:t>
            </a:r>
            <a:r>
              <a:rPr lang="fr-FR" altLang="fr-FR" b="1" dirty="0">
                <a:solidFill>
                  <a:srgbClr val="244F66"/>
                </a:solidFill>
              </a:rPr>
              <a:t> intestinal est enrichi dans les effluents hospitaliers</a:t>
            </a:r>
          </a:p>
          <a:p>
            <a:r>
              <a:rPr lang="fr-FR" altLang="fr-FR" b="1" dirty="0">
                <a:solidFill>
                  <a:srgbClr val="244F66"/>
                </a:solidFill>
              </a:rPr>
              <a:t>Le </a:t>
            </a:r>
            <a:r>
              <a:rPr lang="fr-FR" altLang="fr-FR" b="1" dirty="0" err="1">
                <a:solidFill>
                  <a:srgbClr val="FF0000"/>
                </a:solidFill>
              </a:rPr>
              <a:t>résistome</a:t>
            </a:r>
            <a:r>
              <a:rPr lang="fr-FR" altLang="fr-FR" b="1" dirty="0">
                <a:solidFill>
                  <a:srgbClr val="FF0000"/>
                </a:solidFill>
              </a:rPr>
              <a:t> des effluents hospitaliers </a:t>
            </a:r>
            <a:r>
              <a:rPr lang="fr-FR" altLang="fr-FR" b="1" dirty="0">
                <a:solidFill>
                  <a:srgbClr val="244F66"/>
                </a:solidFill>
              </a:rPr>
              <a:t>est significativement </a:t>
            </a:r>
            <a:r>
              <a:rPr lang="fr-FR" altLang="fr-FR" b="1" dirty="0">
                <a:solidFill>
                  <a:srgbClr val="FF0000"/>
                </a:solidFill>
              </a:rPr>
              <a:t>dilué</a:t>
            </a:r>
            <a:r>
              <a:rPr lang="fr-FR" altLang="fr-FR" b="1" dirty="0">
                <a:solidFill>
                  <a:srgbClr val="244F66"/>
                </a:solidFill>
              </a:rPr>
              <a:t> dans les effluents urbains</a:t>
            </a:r>
          </a:p>
          <a:p>
            <a:r>
              <a:rPr lang="fr-FR" altLang="fr-FR" b="1" dirty="0">
                <a:solidFill>
                  <a:srgbClr val="244F66"/>
                </a:solidFill>
              </a:rPr>
              <a:t>La </a:t>
            </a:r>
            <a:r>
              <a:rPr lang="fr-FR" altLang="fr-FR" b="1" dirty="0">
                <a:solidFill>
                  <a:srgbClr val="FF0000"/>
                </a:solidFill>
              </a:rPr>
              <a:t>station d’épuration réduit le </a:t>
            </a:r>
            <a:r>
              <a:rPr lang="fr-FR" altLang="fr-FR" b="1" dirty="0" err="1">
                <a:solidFill>
                  <a:srgbClr val="FF0000"/>
                </a:solidFill>
              </a:rPr>
              <a:t>résistome</a:t>
            </a:r>
            <a:r>
              <a:rPr lang="fr-FR" altLang="fr-FR" b="1" dirty="0">
                <a:solidFill>
                  <a:srgbClr val="FF0000"/>
                </a:solidFill>
              </a:rPr>
              <a:t> </a:t>
            </a:r>
          </a:p>
          <a:p>
            <a:r>
              <a:rPr lang="fr-FR" altLang="fr-FR" b="1" dirty="0">
                <a:solidFill>
                  <a:srgbClr val="FF0000"/>
                </a:solidFill>
              </a:rPr>
              <a:t>Pas d’impact évident </a:t>
            </a:r>
            <a:r>
              <a:rPr lang="fr-FR" altLang="fr-FR" b="1" dirty="0">
                <a:solidFill>
                  <a:srgbClr val="244F66"/>
                </a:solidFill>
              </a:rPr>
              <a:t>des eaux usées traitées dans la rivière</a:t>
            </a:r>
          </a:p>
          <a:p>
            <a:r>
              <a:rPr lang="fr-FR" altLang="fr-FR" b="1" dirty="0">
                <a:solidFill>
                  <a:srgbClr val="FF0000"/>
                </a:solidFill>
              </a:rPr>
              <a:t>L’éco-</a:t>
            </a:r>
            <a:r>
              <a:rPr lang="fr-FR" altLang="fr-FR" b="1" dirty="0" err="1">
                <a:solidFill>
                  <a:srgbClr val="FF0000"/>
                </a:solidFill>
              </a:rPr>
              <a:t>exposome</a:t>
            </a:r>
            <a:r>
              <a:rPr lang="fr-FR" altLang="fr-FR" b="1" dirty="0">
                <a:solidFill>
                  <a:srgbClr val="FF0000"/>
                </a:solidFill>
              </a:rPr>
              <a:t> joue un rôle important </a:t>
            </a:r>
            <a:r>
              <a:rPr lang="fr-FR" altLang="fr-FR" b="1" dirty="0">
                <a:solidFill>
                  <a:srgbClr val="244F66"/>
                </a:solidFill>
              </a:rPr>
              <a:t>en  modélisant le </a:t>
            </a:r>
            <a:r>
              <a:rPr lang="fr-FR" altLang="fr-FR" b="1" dirty="0" err="1">
                <a:solidFill>
                  <a:srgbClr val="244F66"/>
                </a:solidFill>
              </a:rPr>
              <a:t>résistome</a:t>
            </a:r>
            <a:r>
              <a:rPr lang="fr-FR" altLang="fr-FR" b="1" dirty="0">
                <a:solidFill>
                  <a:srgbClr val="244F66"/>
                </a:solidFill>
              </a:rPr>
              <a:t> et le </a:t>
            </a:r>
            <a:r>
              <a:rPr lang="fr-FR" altLang="fr-FR" b="1" dirty="0" err="1">
                <a:solidFill>
                  <a:srgbClr val="244F66"/>
                </a:solidFill>
              </a:rPr>
              <a:t>micobiote</a:t>
            </a:r>
            <a:r>
              <a:rPr lang="fr-FR" altLang="fr-FR" b="1" dirty="0">
                <a:solidFill>
                  <a:srgbClr val="244F66"/>
                </a:solidFill>
              </a:rPr>
              <a:t>.</a:t>
            </a:r>
          </a:p>
          <a:p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22174F-CCC8-8C4A-B71E-F42CBBEE79A0}"/>
              </a:ext>
            </a:extLst>
          </p:cNvPr>
          <p:cNvSpPr/>
          <p:nvPr/>
        </p:nvSpPr>
        <p:spPr>
          <a:xfrm>
            <a:off x="1751262" y="5107298"/>
            <a:ext cx="31005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fr-FR" sz="2400" b="1" dirty="0">
                <a:solidFill>
                  <a:srgbClr val="244F66"/>
                </a:solidFill>
              </a:rPr>
              <a:t>La </a:t>
            </a:r>
            <a:r>
              <a:rPr lang="fr-FR" altLang="fr-FR" sz="2400" b="1" dirty="0">
                <a:solidFill>
                  <a:srgbClr val="FF0000"/>
                </a:solidFill>
              </a:rPr>
              <a:t>base de données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0C58202-4553-D04E-9F9A-E1F0E6C1D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7594" y="158462"/>
            <a:ext cx="1955800" cy="6731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315F4F-94D5-FC4E-B682-A6ADBB24ED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0126" y="289414"/>
            <a:ext cx="1499474" cy="1470358"/>
          </a:xfrm>
          <a:prstGeom prst="rect">
            <a:avLst/>
          </a:prstGeom>
        </p:spPr>
      </p:pic>
      <p:pic>
        <p:nvPicPr>
          <p:cNvPr id="80" name="Image 79">
            <a:extLst>
              <a:ext uri="{FF2B5EF4-FFF2-40B4-BE49-F238E27FC236}">
                <a16:creationId xmlns:a16="http://schemas.microsoft.com/office/drawing/2014/main" id="{BB437C15-5C1D-C14D-8947-2F7A059B4F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7871" y="5373471"/>
            <a:ext cx="3768878" cy="150609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5B96D2B-FA8E-664C-AF85-FBB5BA70C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8438" y="959239"/>
            <a:ext cx="7178311" cy="669215"/>
          </a:xfrm>
        </p:spPr>
        <p:txBody>
          <a:bodyPr>
            <a:normAutofit/>
          </a:bodyPr>
          <a:lstStyle/>
          <a:p>
            <a:r>
              <a:rPr lang="fr-FR" altLang="fr-FR" sz="3600" b="1" dirty="0">
                <a:latin typeface="Helvetica" pitchFamily="2" charset="0"/>
              </a:rPr>
              <a:t>Observatoire </a:t>
            </a:r>
            <a:r>
              <a:rPr lang="fr-FR" altLang="fr-FR" sz="3600" b="1" dirty="0" err="1">
                <a:latin typeface="Helvetica" pitchFamily="2" charset="0"/>
              </a:rPr>
              <a:t>SiPiBel</a:t>
            </a:r>
            <a:r>
              <a:rPr lang="fr-FR" altLang="fr-FR" sz="3600" b="1" dirty="0">
                <a:latin typeface="Helvetica" pitchFamily="2" charset="0"/>
              </a:rPr>
              <a:t> </a:t>
            </a:r>
            <a:endParaRPr lang="fr-FR" sz="360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EB8DC93C-5CCD-DD4C-805C-D35CBB76EB45}"/>
              </a:ext>
            </a:extLst>
          </p:cNvPr>
          <p:cNvSpPr txBox="1">
            <a:spLocks/>
          </p:cNvSpPr>
          <p:nvPr/>
        </p:nvSpPr>
        <p:spPr>
          <a:xfrm>
            <a:off x="774263" y="7419"/>
            <a:ext cx="10515600" cy="1017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4000" i="1" dirty="0">
                <a:solidFill>
                  <a:srgbClr val="C00000"/>
                </a:solidFill>
                <a:latin typeface="Comic Sans MS" panose="030F0902030302020204" pitchFamily="66" charset="0"/>
              </a:rPr>
              <a:t>Résistance et environnement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366F81-2D38-BB41-8117-06DE67B00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271" y="3924540"/>
            <a:ext cx="6586334" cy="236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9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0B00526-6EF2-BF41-BB1B-E19A171C9B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2163" y="2435735"/>
            <a:ext cx="101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i="1" dirty="0">
                <a:solidFill>
                  <a:srgbClr val="C00000"/>
                </a:solidFill>
                <a:latin typeface="Comic Sans MS" panose="030F0902030302020204" pitchFamily="66" charset="0"/>
              </a:rPr>
              <a:t>4 - Le suivi de l’exposition comme outil prévisionnel des conséquences</a:t>
            </a:r>
          </a:p>
        </p:txBody>
      </p:sp>
    </p:spTree>
    <p:extLst>
      <p:ext uri="{BB962C8B-B14F-4D97-AF65-F5344CB8AC3E}">
        <p14:creationId xmlns:p14="http://schemas.microsoft.com/office/powerpoint/2010/main" val="34578825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5DC1D525-5735-CD48-9C0A-AE61745DA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536" y="161661"/>
            <a:ext cx="7178311" cy="1325563"/>
          </a:xfrm>
        </p:spPr>
        <p:txBody>
          <a:bodyPr>
            <a:normAutofit/>
          </a:bodyPr>
          <a:lstStyle/>
          <a:p>
            <a:r>
              <a:rPr lang="fr-FR" altLang="fr-FR" sz="3600" b="1" dirty="0">
                <a:solidFill>
                  <a:srgbClr val="C00000"/>
                </a:solidFill>
                <a:latin typeface="Comic Sans MS" panose="030F0902030302020204" pitchFamily="66" charset="0"/>
              </a:rPr>
              <a:t>Traitement des données</a:t>
            </a:r>
            <a:endParaRPr lang="fr-FR" altLang="fr-FR" sz="4000" b="1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31A907D0-CCF4-E546-83DB-7B4ABA84729F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7202" y="1994213"/>
            <a:ext cx="4377610" cy="40207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AD71067-255A-654C-828E-5458EC20A3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0815" y="264391"/>
            <a:ext cx="5629641" cy="40126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191C78-8723-D846-9D6E-CC9D5B93C1A1}"/>
              </a:ext>
            </a:extLst>
          </p:cNvPr>
          <p:cNvSpPr/>
          <p:nvPr/>
        </p:nvSpPr>
        <p:spPr>
          <a:xfrm>
            <a:off x="2021579" y="1385065"/>
            <a:ext cx="16789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Statistiques</a:t>
            </a:r>
            <a:endParaRPr lang="en-US" sz="20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4FB74A-818C-6E4E-BC80-1A2A8466C1CB}"/>
              </a:ext>
            </a:extLst>
          </p:cNvPr>
          <p:cNvSpPr/>
          <p:nvPr/>
        </p:nvSpPr>
        <p:spPr>
          <a:xfrm>
            <a:off x="7280014" y="4592380"/>
            <a:ext cx="35654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Méthodes</a:t>
            </a:r>
            <a:r>
              <a:rPr lang="en-US" sz="2400" b="1" dirty="0"/>
              <a:t> </a:t>
            </a:r>
            <a:r>
              <a:rPr lang="en-US" sz="2400" b="1" dirty="0" err="1"/>
              <a:t>d’apprentissage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524938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C0B6773-F361-AE43-AC18-E738D103F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0" y="256308"/>
            <a:ext cx="6090195" cy="48256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404AFEB-DB3B-5A46-914C-2B55A57D4892}"/>
              </a:ext>
            </a:extLst>
          </p:cNvPr>
          <p:cNvSpPr/>
          <p:nvPr/>
        </p:nvSpPr>
        <p:spPr>
          <a:xfrm>
            <a:off x="4699591" y="256309"/>
            <a:ext cx="71238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C00000"/>
                </a:solidFill>
                <a:latin typeface="Comic Sans MS" panose="030F0902030302020204" pitchFamily="66" charset="0"/>
              </a:rPr>
              <a:t>Modélisation de la dynamique temporelle des gènes de résistance aux antibiotique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4299661-3D47-6842-BFD4-09781D53A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344" y="2303615"/>
            <a:ext cx="6085810" cy="277460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59BD569-C2B9-E941-81D5-4A049E03F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41" y="5765245"/>
            <a:ext cx="18542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38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0B00526-6EF2-BF41-BB1B-E19A171C9B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7912" y="2570051"/>
            <a:ext cx="101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i="1" dirty="0">
                <a:solidFill>
                  <a:srgbClr val="C00000"/>
                </a:solidFill>
                <a:latin typeface="Comic Sans MS" panose="030F0902030302020204" pitchFamily="66" charset="0"/>
              </a:rPr>
              <a:t>1 - </a:t>
            </a:r>
            <a:r>
              <a:rPr lang="fr-FR" sz="4000" i="1" dirty="0" err="1">
                <a:solidFill>
                  <a:srgbClr val="C00000"/>
                </a:solidFill>
                <a:latin typeface="Comic Sans MS" panose="030F0902030302020204" pitchFamily="66" charset="0"/>
              </a:rPr>
              <a:t>Exposome</a:t>
            </a:r>
            <a:r>
              <a:rPr lang="fr-FR" sz="4000" i="1" dirty="0">
                <a:solidFill>
                  <a:srgbClr val="C00000"/>
                </a:solidFill>
                <a:latin typeface="Comic Sans MS" panose="030F0902030302020204" pitchFamily="66" charset="0"/>
              </a:rPr>
              <a:t> et Antibiorésistance…. les effets de l’anthropisation des milieux.</a:t>
            </a:r>
          </a:p>
        </p:txBody>
      </p:sp>
    </p:spTree>
    <p:extLst>
      <p:ext uri="{BB962C8B-B14F-4D97-AF65-F5344CB8AC3E}">
        <p14:creationId xmlns:p14="http://schemas.microsoft.com/office/powerpoint/2010/main" val="40736117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2E3BD8A-7BE0-D248-BBCA-614D53DA1A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367" y="1210416"/>
            <a:ext cx="6204131" cy="52143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404AFEB-DB3B-5A46-914C-2B55A57D4892}"/>
              </a:ext>
            </a:extLst>
          </p:cNvPr>
          <p:cNvSpPr/>
          <p:nvPr/>
        </p:nvSpPr>
        <p:spPr>
          <a:xfrm>
            <a:off x="4699591" y="256309"/>
            <a:ext cx="71238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C00000"/>
                </a:solidFill>
                <a:latin typeface="Comic Sans MS" panose="030F0902030302020204" pitchFamily="66" charset="0"/>
              </a:rPr>
              <a:t>Modélisation de la dynamique temporelle des gènes de résistance aux antibiotique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59BD569-C2B9-E941-81D5-4A049E03F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1" y="5765245"/>
            <a:ext cx="1854200" cy="10922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140F272-79DC-154B-9B3C-6695B866A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3262" y="3561933"/>
            <a:ext cx="8434075" cy="308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955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0B00526-6EF2-BF41-BB1B-E19A171C9B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1000" y="1230583"/>
            <a:ext cx="10180320" cy="2363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i="1" dirty="0">
                <a:solidFill>
                  <a:srgbClr val="C00000"/>
                </a:solidFill>
                <a:latin typeface="Comic Sans MS" panose="030F0902030302020204" pitchFamily="66" charset="0"/>
                <a:sym typeface="Wingdings" pitchFamily="2" charset="2"/>
              </a:rPr>
              <a:t> </a:t>
            </a:r>
            <a:r>
              <a:rPr lang="fr-FR" sz="3200" i="1" dirty="0">
                <a:solidFill>
                  <a:srgbClr val="C00000"/>
                </a:solidFill>
                <a:latin typeface="Comic Sans MS" panose="030F0902030302020204" pitchFamily="66" charset="0"/>
              </a:rPr>
              <a:t>Développement d’outils, de base de données, de traitement des données, d’entrepôts de données,</a:t>
            </a:r>
            <a:br>
              <a:rPr lang="fr-FR" sz="3200" i="1" dirty="0">
                <a:solidFill>
                  <a:srgbClr val="C00000"/>
                </a:solidFill>
                <a:latin typeface="Comic Sans MS" panose="030F0902030302020204" pitchFamily="66" charset="0"/>
              </a:rPr>
            </a:br>
            <a:r>
              <a:rPr lang="fr-FR" sz="3200" i="1" dirty="0">
                <a:solidFill>
                  <a:srgbClr val="C00000"/>
                </a:solidFill>
                <a:latin typeface="Comic Sans MS" panose="030F0902030302020204" pitchFamily="66" charset="0"/>
                <a:sym typeface="Wingdings" pitchFamily="2" charset="2"/>
              </a:rPr>
              <a:t> Croisement des données (environnement, médicales, pharmaceutiques, vétérinaires, épidémiologiques….</a:t>
            </a:r>
            <a:endParaRPr lang="fr-FR" sz="3600" i="1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48FAAEC-D1C1-BC4E-997C-1E1B7627BA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800" y="2709898"/>
            <a:ext cx="2927437" cy="414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84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0B00526-6EF2-BF41-BB1B-E19A171C9B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2163" y="2435735"/>
            <a:ext cx="101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i="1" dirty="0">
                <a:solidFill>
                  <a:srgbClr val="C00000"/>
                </a:solidFill>
                <a:latin typeface="Comic Sans MS" panose="030F0902030302020204" pitchFamily="66" charset="0"/>
              </a:rPr>
              <a:t>5 – Intégration des conséquences de la modification de l’</a:t>
            </a:r>
            <a:r>
              <a:rPr lang="fr-FR" sz="4000" i="1" dirty="0" err="1">
                <a:solidFill>
                  <a:srgbClr val="C00000"/>
                </a:solidFill>
                <a:latin typeface="Comic Sans MS" panose="030F0902030302020204" pitchFamily="66" charset="0"/>
              </a:rPr>
              <a:t>exposome</a:t>
            </a:r>
            <a:endParaRPr lang="fr-FR" sz="4000" i="1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65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C5048D-588A-9946-AC50-98E819B7FFEB}"/>
              </a:ext>
            </a:extLst>
          </p:cNvPr>
          <p:cNvSpPr/>
          <p:nvPr/>
        </p:nvSpPr>
        <p:spPr>
          <a:xfrm>
            <a:off x="6677162" y="5319877"/>
            <a:ext cx="3395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latin typeface="Times New Roman" panose="02020603050405020304" pitchFamily="18" charset="0"/>
              </a:rPr>
              <a:t>Rönnerstrand</a:t>
            </a:r>
            <a:r>
              <a:rPr lang="fr-FR" dirty="0">
                <a:latin typeface="Times New Roman" panose="02020603050405020304" pitchFamily="18" charset="0"/>
              </a:rPr>
              <a:t>, B. and </a:t>
            </a:r>
            <a:r>
              <a:rPr lang="fr-FR" dirty="0" err="1">
                <a:latin typeface="Times New Roman" panose="02020603050405020304" pitchFamily="18" charset="0"/>
              </a:rPr>
              <a:t>Lapuente</a:t>
            </a:r>
            <a:r>
              <a:rPr lang="fr-FR" dirty="0">
                <a:latin typeface="Times New Roman" panose="02020603050405020304" pitchFamily="18" charset="0"/>
              </a:rPr>
              <a:t>, V </a:t>
            </a:r>
            <a:endParaRPr lang="fr-FR" dirty="0">
              <a:effectLst/>
              <a:latin typeface="Times New Roman" panose="02020603050405020304" pitchFamily="18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7EB7D83-6FD9-804C-ADD6-8F8FE6EE14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8364" y="987168"/>
            <a:ext cx="7871207" cy="5263325"/>
          </a:xfrm>
          <a:prstGeom prst="rect">
            <a:avLst/>
          </a:prstGeom>
        </p:spPr>
      </p:pic>
      <p:sp>
        <p:nvSpPr>
          <p:cNvPr id="5" name="Titre 5">
            <a:extLst>
              <a:ext uri="{FF2B5EF4-FFF2-40B4-BE49-F238E27FC236}">
                <a16:creationId xmlns:a16="http://schemas.microsoft.com/office/drawing/2014/main" id="{73BFEC96-4A3B-9444-8840-F9D8563489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4994" y="158118"/>
            <a:ext cx="1018032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>
                <a:solidFill>
                  <a:srgbClr val="C00000"/>
                </a:solidFill>
                <a:latin typeface="Comic Sans MS" panose="030F0902030302020204" pitchFamily="66" charset="0"/>
              </a:rPr>
              <a:t>Contexte socio-économique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99DED3-6036-2641-9CFD-03137B0093CA}"/>
              </a:ext>
            </a:extLst>
          </p:cNvPr>
          <p:cNvSpPr/>
          <p:nvPr/>
        </p:nvSpPr>
        <p:spPr>
          <a:xfrm>
            <a:off x="239080" y="4288825"/>
            <a:ext cx="38692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202020"/>
                </a:solidFill>
                <a:latin typeface="Helvetica" pitchFamily="2" charset="0"/>
              </a:rPr>
              <a:t>Collignon P, </a:t>
            </a:r>
            <a:r>
              <a:rPr lang="fr-FR" sz="1600" b="1" dirty="0" err="1">
                <a:solidFill>
                  <a:srgbClr val="202020"/>
                </a:solidFill>
                <a:latin typeface="Helvetica" pitchFamily="2" charset="0"/>
              </a:rPr>
              <a:t>Athukorala</a:t>
            </a:r>
            <a:r>
              <a:rPr lang="fr-FR" sz="1600" b="1" dirty="0">
                <a:solidFill>
                  <a:srgbClr val="202020"/>
                </a:solidFill>
                <a:latin typeface="Helvetica" pitchFamily="2" charset="0"/>
              </a:rPr>
              <a:t> </a:t>
            </a:r>
            <a:r>
              <a:rPr lang="fr-FR" sz="1600" b="1" dirty="0" err="1">
                <a:solidFill>
                  <a:srgbClr val="202020"/>
                </a:solidFill>
                <a:latin typeface="Helvetica" pitchFamily="2" charset="0"/>
              </a:rPr>
              <a:t>P-c</a:t>
            </a:r>
            <a:r>
              <a:rPr lang="fr-FR" sz="1600" b="1" dirty="0">
                <a:solidFill>
                  <a:srgbClr val="202020"/>
                </a:solidFill>
                <a:latin typeface="Helvetica" pitchFamily="2" charset="0"/>
              </a:rPr>
              <a:t>, Senanayake S, Khan F (2015) </a:t>
            </a:r>
            <a:r>
              <a:rPr lang="fr-FR" sz="1600" dirty="0" err="1">
                <a:solidFill>
                  <a:srgbClr val="202020"/>
                </a:solidFill>
                <a:latin typeface="Helvetica" pitchFamily="2" charset="0"/>
              </a:rPr>
              <a:t>Antimicrobial</a:t>
            </a:r>
            <a:r>
              <a:rPr lang="fr-FR" sz="1600" dirty="0">
                <a:solidFill>
                  <a:srgbClr val="202020"/>
                </a:solidFill>
                <a:latin typeface="Helvetica" pitchFamily="2" charset="0"/>
              </a:rPr>
              <a:t> </a:t>
            </a:r>
            <a:r>
              <a:rPr lang="fr-FR" sz="1600" dirty="0" err="1">
                <a:solidFill>
                  <a:srgbClr val="202020"/>
                </a:solidFill>
                <a:latin typeface="Helvetica" pitchFamily="2" charset="0"/>
              </a:rPr>
              <a:t>Resistance</a:t>
            </a:r>
            <a:r>
              <a:rPr lang="fr-FR" sz="1600" dirty="0">
                <a:solidFill>
                  <a:srgbClr val="202020"/>
                </a:solidFill>
                <a:latin typeface="Helvetica" pitchFamily="2" charset="0"/>
              </a:rPr>
              <a:t>: The Major Contribution of Poor </a:t>
            </a:r>
            <a:r>
              <a:rPr lang="fr-FR" sz="1600" dirty="0" err="1">
                <a:solidFill>
                  <a:srgbClr val="202020"/>
                </a:solidFill>
                <a:latin typeface="Helvetica" pitchFamily="2" charset="0"/>
              </a:rPr>
              <a:t>Governance</a:t>
            </a:r>
            <a:r>
              <a:rPr lang="fr-FR" sz="1600" dirty="0">
                <a:solidFill>
                  <a:srgbClr val="202020"/>
                </a:solidFill>
                <a:latin typeface="Helvetica" pitchFamily="2" charset="0"/>
              </a:rPr>
              <a:t> and Corruption to This </a:t>
            </a:r>
            <a:r>
              <a:rPr lang="fr-FR" sz="1600" dirty="0" err="1">
                <a:solidFill>
                  <a:srgbClr val="202020"/>
                </a:solidFill>
                <a:latin typeface="Helvetica" pitchFamily="2" charset="0"/>
              </a:rPr>
              <a:t>Growing</a:t>
            </a:r>
            <a:r>
              <a:rPr lang="fr-FR" sz="1600" dirty="0">
                <a:solidFill>
                  <a:srgbClr val="202020"/>
                </a:solidFill>
                <a:latin typeface="Helvetica" pitchFamily="2" charset="0"/>
              </a:rPr>
              <a:t> </a:t>
            </a:r>
            <a:r>
              <a:rPr lang="fr-FR" sz="1600" dirty="0" err="1">
                <a:solidFill>
                  <a:srgbClr val="202020"/>
                </a:solidFill>
                <a:latin typeface="Helvetica" pitchFamily="2" charset="0"/>
              </a:rPr>
              <a:t>Problem</a:t>
            </a:r>
            <a:r>
              <a:rPr lang="fr-FR" sz="1600" dirty="0">
                <a:solidFill>
                  <a:srgbClr val="202020"/>
                </a:solidFill>
                <a:latin typeface="Helvetica" pitchFamily="2" charset="0"/>
              </a:rPr>
              <a:t>. </a:t>
            </a:r>
            <a:r>
              <a:rPr lang="fr-FR" sz="1600" dirty="0" err="1">
                <a:solidFill>
                  <a:srgbClr val="202020"/>
                </a:solidFill>
                <a:latin typeface="Helvetica" pitchFamily="2" charset="0"/>
              </a:rPr>
              <a:t>PLoS</a:t>
            </a:r>
            <a:r>
              <a:rPr lang="fr-FR" sz="1600" dirty="0">
                <a:solidFill>
                  <a:srgbClr val="202020"/>
                </a:solidFill>
                <a:latin typeface="Helvetica" pitchFamily="2" charset="0"/>
              </a:rPr>
              <a:t> ONE 10(3): e0116746. https://</a:t>
            </a:r>
            <a:r>
              <a:rPr lang="fr-FR" sz="1600" dirty="0" err="1">
                <a:solidFill>
                  <a:srgbClr val="202020"/>
                </a:solidFill>
                <a:latin typeface="Helvetica" pitchFamily="2" charset="0"/>
              </a:rPr>
              <a:t>doi.org</a:t>
            </a:r>
            <a:r>
              <a:rPr lang="fr-FR" sz="1600" dirty="0">
                <a:solidFill>
                  <a:srgbClr val="202020"/>
                </a:solidFill>
                <a:latin typeface="Helvetica" pitchFamily="2" charset="0"/>
              </a:rPr>
              <a:t>/10.1371/journal.pone.0116746</a:t>
            </a:r>
            <a:endParaRPr lang="fr-FR" sz="1600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B225BBB-8C0C-7C41-A962-8043C2936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354" y="1153204"/>
            <a:ext cx="3691503" cy="2684009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fr-FR" altLang="fr-FR" sz="2400" dirty="0">
                <a:solidFill>
                  <a:srgbClr val="C00000"/>
                </a:solidFill>
              </a:rPr>
              <a:t>Relation entre la résistance aux antibiotiques et l’utilisation des antibiotique par pays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2F9AA270-7865-5B46-979C-0066E69DD4E6}"/>
              </a:ext>
            </a:extLst>
          </p:cNvPr>
          <p:cNvSpPr/>
          <p:nvPr/>
        </p:nvSpPr>
        <p:spPr>
          <a:xfrm>
            <a:off x="10072322" y="3151412"/>
            <a:ext cx="753521" cy="80010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3508172-36D4-6844-8DCE-67288CE84B1C}"/>
              </a:ext>
            </a:extLst>
          </p:cNvPr>
          <p:cNvSpPr/>
          <p:nvPr/>
        </p:nvSpPr>
        <p:spPr>
          <a:xfrm>
            <a:off x="4715305" y="3837213"/>
            <a:ext cx="753521" cy="80010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779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E452E068-FC46-F943-80CB-C29313556F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2709" y="1069987"/>
            <a:ext cx="8169291" cy="546822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4783C3D-71FB-CF46-8E0E-901CD04B6E50}"/>
              </a:ext>
            </a:extLst>
          </p:cNvPr>
          <p:cNvSpPr/>
          <p:nvPr/>
        </p:nvSpPr>
        <p:spPr>
          <a:xfrm>
            <a:off x="0" y="4201145"/>
            <a:ext cx="38692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202020"/>
                </a:solidFill>
                <a:latin typeface="Helvetica" pitchFamily="2" charset="0"/>
              </a:rPr>
              <a:t>Collignon P, </a:t>
            </a:r>
            <a:r>
              <a:rPr lang="fr-FR" sz="1600" b="1" dirty="0" err="1">
                <a:solidFill>
                  <a:srgbClr val="202020"/>
                </a:solidFill>
                <a:latin typeface="Helvetica" pitchFamily="2" charset="0"/>
              </a:rPr>
              <a:t>Athukorala</a:t>
            </a:r>
            <a:r>
              <a:rPr lang="fr-FR" sz="1600" b="1" dirty="0">
                <a:solidFill>
                  <a:srgbClr val="202020"/>
                </a:solidFill>
                <a:latin typeface="Helvetica" pitchFamily="2" charset="0"/>
              </a:rPr>
              <a:t> </a:t>
            </a:r>
            <a:r>
              <a:rPr lang="fr-FR" sz="1600" b="1" dirty="0" err="1">
                <a:solidFill>
                  <a:srgbClr val="202020"/>
                </a:solidFill>
                <a:latin typeface="Helvetica" pitchFamily="2" charset="0"/>
              </a:rPr>
              <a:t>P-c</a:t>
            </a:r>
            <a:r>
              <a:rPr lang="fr-FR" sz="1600" b="1" dirty="0">
                <a:solidFill>
                  <a:srgbClr val="202020"/>
                </a:solidFill>
                <a:latin typeface="Helvetica" pitchFamily="2" charset="0"/>
              </a:rPr>
              <a:t>, Senanayake S, Khan F (2015) </a:t>
            </a:r>
            <a:r>
              <a:rPr lang="fr-FR" sz="1600" dirty="0" err="1">
                <a:solidFill>
                  <a:srgbClr val="202020"/>
                </a:solidFill>
                <a:latin typeface="Helvetica" pitchFamily="2" charset="0"/>
              </a:rPr>
              <a:t>Antimicrobial</a:t>
            </a:r>
            <a:r>
              <a:rPr lang="fr-FR" sz="1600" dirty="0">
                <a:solidFill>
                  <a:srgbClr val="202020"/>
                </a:solidFill>
                <a:latin typeface="Helvetica" pitchFamily="2" charset="0"/>
              </a:rPr>
              <a:t> </a:t>
            </a:r>
            <a:r>
              <a:rPr lang="fr-FR" sz="1600" dirty="0" err="1">
                <a:solidFill>
                  <a:srgbClr val="202020"/>
                </a:solidFill>
                <a:latin typeface="Helvetica" pitchFamily="2" charset="0"/>
              </a:rPr>
              <a:t>Resistance</a:t>
            </a:r>
            <a:r>
              <a:rPr lang="fr-FR" sz="1600" dirty="0">
                <a:solidFill>
                  <a:srgbClr val="202020"/>
                </a:solidFill>
                <a:latin typeface="Helvetica" pitchFamily="2" charset="0"/>
              </a:rPr>
              <a:t>: The Major Contribution of Poor </a:t>
            </a:r>
            <a:r>
              <a:rPr lang="fr-FR" sz="1600" dirty="0" err="1">
                <a:solidFill>
                  <a:srgbClr val="202020"/>
                </a:solidFill>
                <a:latin typeface="Helvetica" pitchFamily="2" charset="0"/>
              </a:rPr>
              <a:t>Governance</a:t>
            </a:r>
            <a:r>
              <a:rPr lang="fr-FR" sz="1600" dirty="0">
                <a:solidFill>
                  <a:srgbClr val="202020"/>
                </a:solidFill>
                <a:latin typeface="Helvetica" pitchFamily="2" charset="0"/>
              </a:rPr>
              <a:t> and Corruption to This </a:t>
            </a:r>
            <a:r>
              <a:rPr lang="fr-FR" sz="1600" dirty="0" err="1">
                <a:solidFill>
                  <a:srgbClr val="202020"/>
                </a:solidFill>
                <a:latin typeface="Helvetica" pitchFamily="2" charset="0"/>
              </a:rPr>
              <a:t>Growing</a:t>
            </a:r>
            <a:r>
              <a:rPr lang="fr-FR" sz="1600" dirty="0">
                <a:solidFill>
                  <a:srgbClr val="202020"/>
                </a:solidFill>
                <a:latin typeface="Helvetica" pitchFamily="2" charset="0"/>
              </a:rPr>
              <a:t> </a:t>
            </a:r>
            <a:r>
              <a:rPr lang="fr-FR" sz="1600" dirty="0" err="1">
                <a:solidFill>
                  <a:srgbClr val="202020"/>
                </a:solidFill>
                <a:latin typeface="Helvetica" pitchFamily="2" charset="0"/>
              </a:rPr>
              <a:t>Problem</a:t>
            </a:r>
            <a:r>
              <a:rPr lang="fr-FR" sz="1600" dirty="0">
                <a:solidFill>
                  <a:srgbClr val="202020"/>
                </a:solidFill>
                <a:latin typeface="Helvetica" pitchFamily="2" charset="0"/>
              </a:rPr>
              <a:t>. </a:t>
            </a:r>
            <a:r>
              <a:rPr lang="fr-FR" sz="1600" dirty="0" err="1">
                <a:solidFill>
                  <a:srgbClr val="202020"/>
                </a:solidFill>
                <a:latin typeface="Helvetica" pitchFamily="2" charset="0"/>
              </a:rPr>
              <a:t>PLoS</a:t>
            </a:r>
            <a:r>
              <a:rPr lang="fr-FR" sz="1600" dirty="0">
                <a:solidFill>
                  <a:srgbClr val="202020"/>
                </a:solidFill>
                <a:latin typeface="Helvetica" pitchFamily="2" charset="0"/>
              </a:rPr>
              <a:t> ONE 10(3): e0116746. https://</a:t>
            </a:r>
            <a:r>
              <a:rPr lang="fr-FR" sz="1600" dirty="0" err="1">
                <a:solidFill>
                  <a:srgbClr val="202020"/>
                </a:solidFill>
                <a:latin typeface="Helvetica" pitchFamily="2" charset="0"/>
              </a:rPr>
              <a:t>doi.org</a:t>
            </a:r>
            <a:r>
              <a:rPr lang="fr-FR" sz="1600" dirty="0">
                <a:solidFill>
                  <a:srgbClr val="202020"/>
                </a:solidFill>
                <a:latin typeface="Helvetica" pitchFamily="2" charset="0"/>
              </a:rPr>
              <a:t>/10.1371/journal.pone.0116746</a:t>
            </a:r>
            <a:endParaRPr lang="fr-FR" sz="1600" dirty="0"/>
          </a:p>
        </p:txBody>
      </p:sp>
      <p:sp>
        <p:nvSpPr>
          <p:cNvPr id="5" name="Titre 5">
            <a:extLst>
              <a:ext uri="{FF2B5EF4-FFF2-40B4-BE49-F238E27FC236}">
                <a16:creationId xmlns:a16="http://schemas.microsoft.com/office/drawing/2014/main" id="{7137E88B-3B0E-3F4D-8876-CD4BDBADC4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4994" y="158118"/>
            <a:ext cx="1018032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>
                <a:solidFill>
                  <a:srgbClr val="C00000"/>
                </a:solidFill>
                <a:latin typeface="Comic Sans MS" panose="030F0902030302020204" pitchFamily="66" charset="0"/>
              </a:rPr>
              <a:t>Contexte socio-économique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638A3F09-A375-6B46-BA39-8522FA296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354" y="1153204"/>
            <a:ext cx="3691503" cy="2684009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fr-FR" altLang="fr-FR" sz="2400" dirty="0">
                <a:solidFill>
                  <a:srgbClr val="C00000"/>
                </a:solidFill>
              </a:rPr>
              <a:t>Relation entre la résistance aux antibiotiques et le contrôle de la corruption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00487C6-FA10-2848-A24F-6650CF6D9B26}"/>
              </a:ext>
            </a:extLst>
          </p:cNvPr>
          <p:cNvSpPr/>
          <p:nvPr/>
        </p:nvSpPr>
        <p:spPr>
          <a:xfrm>
            <a:off x="7331529" y="3510182"/>
            <a:ext cx="555171" cy="58782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371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E947825-6FFC-1A44-85F8-10C9ABC5FA66}"/>
              </a:ext>
            </a:extLst>
          </p:cNvPr>
          <p:cNvSpPr txBox="1"/>
          <p:nvPr/>
        </p:nvSpPr>
        <p:spPr>
          <a:xfrm>
            <a:off x="141454" y="17929"/>
            <a:ext cx="47836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rgbClr val="C00000"/>
                </a:solidFill>
                <a:latin typeface="Bradley Hand" pitchFamily="2" charset="77"/>
              </a:rPr>
              <a:t>Contexte climatique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D164FAB-9621-7F48-8F17-8AF95604A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86" y="977731"/>
            <a:ext cx="4831176" cy="2374646"/>
          </a:xfrm>
          <a:prstGeom prst="rect">
            <a:avLst/>
          </a:prstGeom>
        </p:spPr>
      </p:pic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2973F112-0D6A-7846-9D45-1E354264CB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0587" y="177954"/>
            <a:ext cx="6312502" cy="3974201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ACE188E-37E7-184F-8680-9038D3B1FC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53" y="3858769"/>
            <a:ext cx="6863973" cy="2804880"/>
          </a:xfrm>
          <a:prstGeom prst="rect">
            <a:avLst/>
          </a:prstGeom>
        </p:spPr>
      </p:pic>
      <p:pic>
        <p:nvPicPr>
          <p:cNvPr id="10" name="Espace réservé du contenu 4">
            <a:extLst>
              <a:ext uri="{FF2B5EF4-FFF2-40B4-BE49-F238E27FC236}">
                <a16:creationId xmlns:a16="http://schemas.microsoft.com/office/drawing/2014/main" id="{CC5E95CF-4D03-CC4C-B963-BE259A44D8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204" y="4502646"/>
            <a:ext cx="5151651" cy="181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97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0B00526-6EF2-BF41-BB1B-E19A171C9B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89442" y="2163005"/>
            <a:ext cx="101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i="1" dirty="0">
                <a:solidFill>
                  <a:srgbClr val="C00000"/>
                </a:solidFill>
                <a:latin typeface="Comic Sans MS" panose="030F0902030302020204" pitchFamily="66" charset="0"/>
              </a:rPr>
              <a:t>6 – Quelques conclusions et perspectives</a:t>
            </a:r>
          </a:p>
        </p:txBody>
      </p:sp>
    </p:spTree>
    <p:extLst>
      <p:ext uri="{BB962C8B-B14F-4D97-AF65-F5344CB8AC3E}">
        <p14:creationId xmlns:p14="http://schemas.microsoft.com/office/powerpoint/2010/main" val="25789061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re 1">
            <a:extLst>
              <a:ext uri="{FF2B5EF4-FFF2-40B4-BE49-F238E27FC236}">
                <a16:creationId xmlns:a16="http://schemas.microsoft.com/office/drawing/2014/main" id="{F2D1567D-3488-4D42-A4F0-56C9442ED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739"/>
            <a:ext cx="10515600" cy="13255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dirty="0">
                <a:solidFill>
                  <a:srgbClr val="C00000"/>
                </a:solidFill>
                <a:latin typeface="Comic Sans MS" panose="030F0902030302020204" pitchFamily="66" charset="0"/>
              </a:rPr>
              <a:t>Recommandations pour améliorer </a:t>
            </a:r>
            <a:r>
              <a:rPr lang="fr-FR" altLang="fr-FR" b="1" dirty="0">
                <a:solidFill>
                  <a:srgbClr val="C00000"/>
                </a:solidFill>
                <a:latin typeface="Comic Sans MS" panose="030F0902030302020204" pitchFamily="66" charset="0"/>
              </a:rPr>
              <a:t>le suivi </a:t>
            </a:r>
            <a:r>
              <a:rPr lang="fr-FR" altLang="fr-FR" dirty="0">
                <a:solidFill>
                  <a:srgbClr val="C00000"/>
                </a:solidFill>
                <a:latin typeface="Comic Sans MS" panose="030F0902030302020204" pitchFamily="66" charset="0"/>
              </a:rPr>
              <a:t>de la contamination environnementale</a:t>
            </a:r>
          </a:p>
        </p:txBody>
      </p:sp>
      <p:sp>
        <p:nvSpPr>
          <p:cNvPr id="45058" name="Espace réservé du contenu 2">
            <a:extLst>
              <a:ext uri="{FF2B5EF4-FFF2-40B4-BE49-F238E27FC236}">
                <a16:creationId xmlns:a16="http://schemas.microsoft.com/office/drawing/2014/main" id="{AA7EE9C0-CB89-504E-A167-ABFC44B18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439" y="2016125"/>
            <a:ext cx="10515600" cy="4351338"/>
          </a:xfrm>
        </p:spPr>
        <p:txBody>
          <a:bodyPr/>
          <a:lstStyle/>
          <a:p>
            <a:pPr eaLnBrk="1" hangingPunct="1"/>
            <a:r>
              <a:rPr lang="fr-FR" altLang="fr-FR" dirty="0"/>
              <a:t>Déploiement d’indicateurs</a:t>
            </a:r>
          </a:p>
          <a:p>
            <a:pPr lvl="1" eaLnBrk="1" hangingPunct="1"/>
            <a:r>
              <a:rPr lang="fr-FR" altLang="fr-FR" dirty="0"/>
              <a:t>ATB </a:t>
            </a:r>
            <a:r>
              <a:rPr lang="fr-FR" altLang="fr-FR" dirty="0">
                <a:sym typeface="Symbol" pitchFamily="2" charset="2"/>
              </a:rPr>
              <a:t> </a:t>
            </a:r>
            <a:r>
              <a:rPr lang="fr-FR" altLang="fr-FR" dirty="0"/>
              <a:t>Ciprofloxacine, Macrolides, Sulfamides</a:t>
            </a:r>
          </a:p>
          <a:p>
            <a:pPr lvl="1" eaLnBrk="1" hangingPunct="1"/>
            <a:r>
              <a:rPr lang="fr-FR" altLang="fr-FR" dirty="0"/>
              <a:t>BRA </a:t>
            </a:r>
            <a:r>
              <a:rPr lang="fr-FR" altLang="fr-FR" dirty="0">
                <a:sym typeface="Symbol" pitchFamily="2" charset="2"/>
              </a:rPr>
              <a:t> </a:t>
            </a:r>
            <a:r>
              <a:rPr lang="fr-FR" altLang="fr-FR" i="1" dirty="0"/>
              <a:t>E. coli </a:t>
            </a:r>
            <a:r>
              <a:rPr lang="fr-FR" altLang="fr-FR" dirty="0"/>
              <a:t>résistant aux C3G ou </a:t>
            </a:r>
            <a:r>
              <a:rPr lang="fr-FR" altLang="fr-FR" i="1" dirty="0"/>
              <a:t>E. coli </a:t>
            </a:r>
            <a:r>
              <a:rPr lang="fr-FR" altLang="fr-FR" dirty="0"/>
              <a:t>BLSE</a:t>
            </a:r>
          </a:p>
          <a:p>
            <a:pPr lvl="1" eaLnBrk="1" hangingPunct="1"/>
            <a:r>
              <a:rPr lang="fr-FR" altLang="fr-FR" dirty="0"/>
              <a:t>GRA </a:t>
            </a:r>
            <a:r>
              <a:rPr lang="fr-FR" altLang="fr-FR" dirty="0">
                <a:sym typeface="Symbol" pitchFamily="2" charset="2"/>
              </a:rPr>
              <a:t> </a:t>
            </a:r>
            <a:r>
              <a:rPr lang="fr-FR" altLang="fr-FR" i="1" dirty="0"/>
              <a:t>intl1</a:t>
            </a:r>
            <a:r>
              <a:rPr lang="fr-FR" altLang="fr-FR" dirty="0"/>
              <a:t> ou </a:t>
            </a:r>
            <a:r>
              <a:rPr lang="fr-FR" altLang="fr-FR" i="1" dirty="0"/>
              <a:t>sul1</a:t>
            </a:r>
          </a:p>
          <a:p>
            <a:pPr eaLnBrk="1" hangingPunct="1"/>
            <a:r>
              <a:rPr lang="fr-FR" altLang="fr-FR" dirty="0"/>
              <a:t>Stratégies de suivi dans l’environnement</a:t>
            </a:r>
          </a:p>
          <a:p>
            <a:pPr lvl="1" eaLnBrk="1" hangingPunct="1"/>
            <a:r>
              <a:rPr lang="fr-FR" altLang="fr-FR" dirty="0"/>
              <a:t>Les plans d’échantillonnage</a:t>
            </a:r>
          </a:p>
          <a:p>
            <a:pPr lvl="2" eaLnBrk="1" hangingPunct="1"/>
            <a:r>
              <a:rPr lang="fr-FR" altLang="fr-FR" dirty="0"/>
              <a:t>Suivront la diffusion spatio-temporelle des ATB, BRA et GRA</a:t>
            </a:r>
          </a:p>
          <a:p>
            <a:pPr lvl="2" eaLnBrk="1" hangingPunct="1"/>
            <a:r>
              <a:rPr lang="fr-FR" altLang="fr-FR" dirty="0"/>
              <a:t>Sur des sites instrumentés et représentatifs du territoire</a:t>
            </a:r>
          </a:p>
          <a:p>
            <a:pPr lvl="1" eaLnBrk="1" hangingPunct="1"/>
            <a:r>
              <a:rPr lang="fr-FR" altLang="fr-FR" dirty="0"/>
              <a:t>Favoriser la mutualisation et la comparaison des données acquises</a:t>
            </a:r>
          </a:p>
          <a:p>
            <a:pPr lvl="2" eaLnBrk="1" hangingPunct="1"/>
            <a:r>
              <a:rPr lang="fr-FR" altLang="fr-FR" dirty="0"/>
              <a:t>Réseaux, bancarisation des données, méthodes standardisées</a:t>
            </a:r>
          </a:p>
        </p:txBody>
      </p:sp>
      <p:pic>
        <p:nvPicPr>
          <p:cNvPr id="4" name="Image 2">
            <a:extLst>
              <a:ext uri="{FF2B5EF4-FFF2-40B4-BE49-F238E27FC236}">
                <a16:creationId xmlns:a16="http://schemas.microsoft.com/office/drawing/2014/main" id="{7B2CBD3A-7373-D342-8A49-79FD753878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4078" y="2192050"/>
            <a:ext cx="2827921" cy="399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31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re 1">
            <a:extLst>
              <a:ext uri="{FF2B5EF4-FFF2-40B4-BE49-F238E27FC236}">
                <a16:creationId xmlns:a16="http://schemas.microsoft.com/office/drawing/2014/main" id="{C1402F6D-0813-6C45-ACC0-7723E922E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altLang="fr-FR" dirty="0">
                <a:solidFill>
                  <a:srgbClr val="C00000"/>
                </a:solidFill>
                <a:latin typeface="Comic Sans MS" panose="030F0902030302020204" pitchFamily="66" charset="0"/>
              </a:rPr>
              <a:t>Recommandations pour </a:t>
            </a:r>
            <a:r>
              <a:rPr lang="fr-FR" altLang="fr-FR" b="1" dirty="0">
                <a:solidFill>
                  <a:srgbClr val="C00000"/>
                </a:solidFill>
                <a:latin typeface="Comic Sans MS" panose="030F0902030302020204" pitchFamily="66" charset="0"/>
              </a:rPr>
              <a:t>consolider et approfondir</a:t>
            </a:r>
            <a:r>
              <a:rPr lang="fr-FR" altLang="fr-FR" dirty="0">
                <a:solidFill>
                  <a:srgbClr val="C00000"/>
                </a:solidFill>
                <a:latin typeface="Comic Sans MS" panose="030F0902030302020204" pitchFamily="66" charset="0"/>
              </a:rPr>
              <a:t> les connaissances actuelles -</a:t>
            </a:r>
          </a:p>
        </p:txBody>
      </p:sp>
      <p:sp>
        <p:nvSpPr>
          <p:cNvPr id="47106" name="Espace réservé du contenu 2">
            <a:extLst>
              <a:ext uri="{FF2B5EF4-FFF2-40B4-BE49-F238E27FC236}">
                <a16:creationId xmlns:a16="http://schemas.microsoft.com/office/drawing/2014/main" id="{C8D6FBAC-32EC-D24F-9023-73D7FC9E0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317" y="2096862"/>
            <a:ext cx="6106433" cy="4532538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fr-FR" altLang="fr-FR" sz="2400" dirty="0"/>
              <a:t>Besoin pour les ATB</a:t>
            </a:r>
          </a:p>
          <a:p>
            <a:pPr lvl="1" eaLnBrk="1" hangingPunct="1"/>
            <a:r>
              <a:rPr lang="fr-FR" altLang="fr-FR" dirty="0"/>
              <a:t>Chercher plus de substances</a:t>
            </a:r>
          </a:p>
          <a:p>
            <a:pPr lvl="1" eaLnBrk="1" hangingPunct="1"/>
            <a:r>
              <a:rPr lang="fr-FR" altLang="fr-FR" dirty="0"/>
              <a:t>Dans plus de matrices</a:t>
            </a:r>
          </a:p>
          <a:p>
            <a:pPr lvl="1" eaLnBrk="1" hangingPunct="1"/>
            <a:r>
              <a:rPr lang="fr-FR" altLang="fr-FR" dirty="0"/>
              <a:t>Quelle exposition réelle des bactéries ?</a:t>
            </a:r>
          </a:p>
          <a:p>
            <a:pPr eaLnBrk="1" hangingPunct="1"/>
            <a:r>
              <a:rPr lang="fr-FR" altLang="fr-FR" sz="2400" dirty="0"/>
              <a:t>Besoins pour les ATB, BRA et GRA</a:t>
            </a:r>
          </a:p>
          <a:p>
            <a:pPr lvl="1" eaLnBrk="1" hangingPunct="1"/>
            <a:r>
              <a:rPr lang="fr-FR" altLang="fr-FR" dirty="0"/>
              <a:t>Sources et milieux connus </a:t>
            </a:r>
            <a:r>
              <a:rPr lang="fr-FR" altLang="fr-FR" dirty="0">
                <a:sym typeface="Symbol" pitchFamily="2" charset="2"/>
              </a:rPr>
              <a:t> poursuivre</a:t>
            </a:r>
            <a:endParaRPr lang="fr-FR" altLang="fr-FR" dirty="0"/>
          </a:p>
          <a:p>
            <a:pPr lvl="1" eaLnBrk="1" hangingPunct="1"/>
            <a:r>
              <a:rPr lang="fr-FR" altLang="fr-FR" dirty="0"/>
              <a:t>Milieux peu connus (pisciculture, eaux côtières…) </a:t>
            </a:r>
          </a:p>
          <a:p>
            <a:pPr eaLnBrk="1" hangingPunct="1"/>
            <a:r>
              <a:rPr lang="fr-FR" altLang="fr-FR" sz="2400" dirty="0"/>
              <a:t>Technologies d’acquisition et de traitement des données</a:t>
            </a:r>
          </a:p>
          <a:p>
            <a:pPr lvl="1" eaLnBrk="1" hangingPunct="1"/>
            <a:r>
              <a:rPr lang="fr-FR" altLang="fr-FR" dirty="0"/>
              <a:t>Expression des GRA sous pression anthropique</a:t>
            </a:r>
          </a:p>
          <a:p>
            <a:pPr lvl="1" eaLnBrk="1" hangingPunct="1"/>
            <a:r>
              <a:rPr lang="fr-FR" altLang="fr-FR" i="1" dirty="0" err="1"/>
              <a:t>Big</a:t>
            </a:r>
            <a:r>
              <a:rPr lang="fr-FR" altLang="fr-FR" i="1" dirty="0"/>
              <a:t> data </a:t>
            </a:r>
            <a:r>
              <a:rPr lang="fr-FR" altLang="fr-FR" dirty="0"/>
              <a:t>et modélisation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A42FE9D9-5C57-7D4C-89B3-69C768BFAEE7}"/>
              </a:ext>
            </a:extLst>
          </p:cNvPr>
          <p:cNvSpPr txBox="1">
            <a:spLocks/>
          </p:cNvSpPr>
          <p:nvPr/>
        </p:nvSpPr>
        <p:spPr>
          <a:xfrm>
            <a:off x="6123215" y="2096862"/>
            <a:ext cx="6068786" cy="32589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sz="2400" dirty="0"/>
              <a:t>Paramètres favorisant la dissémination de l’ABR</a:t>
            </a:r>
          </a:p>
          <a:p>
            <a:pPr lvl="1"/>
            <a:r>
              <a:rPr lang="fr-FR" altLang="fr-FR" dirty="0"/>
              <a:t>Quelles concentrations </a:t>
            </a:r>
            <a:r>
              <a:rPr lang="fr-FR" altLang="fr-FR" dirty="0" err="1"/>
              <a:t>sub</a:t>
            </a:r>
            <a:r>
              <a:rPr lang="fr-FR" altLang="fr-FR" dirty="0"/>
              <a:t>-inhibitrices d’ATB ?</a:t>
            </a:r>
          </a:p>
          <a:p>
            <a:pPr lvl="1"/>
            <a:r>
              <a:rPr lang="fr-FR" altLang="fr-FR" dirty="0"/>
              <a:t>Quels mécanismes et quelles conditions ?</a:t>
            </a:r>
          </a:p>
          <a:p>
            <a:pPr lvl="1"/>
            <a:r>
              <a:rPr lang="fr-FR" altLang="fr-FR" dirty="0"/>
              <a:t>Etudes d’espèces bactériennes sentinelles</a:t>
            </a:r>
          </a:p>
          <a:p>
            <a:r>
              <a:rPr lang="fr-FR" altLang="fr-FR" sz="2400" dirty="0"/>
              <a:t>Evaluer les capacités maximales de résilience des écosystèmes contaminés en continu</a:t>
            </a:r>
          </a:p>
          <a:p>
            <a:endParaRPr lang="fr-FR" altLang="fr-FR" sz="2400" dirty="0"/>
          </a:p>
          <a:p>
            <a:endParaRPr lang="fr-FR" altLang="fr-FR" sz="2400" dirty="0"/>
          </a:p>
        </p:txBody>
      </p:sp>
    </p:spTree>
    <p:extLst>
      <p:ext uri="{BB962C8B-B14F-4D97-AF65-F5344CB8AC3E}">
        <p14:creationId xmlns:p14="http://schemas.microsoft.com/office/powerpoint/2010/main" val="18250600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41423" y="5518772"/>
            <a:ext cx="2943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Calibri" panose="020F0502020204030204" pitchFamily="34" charset="0"/>
                <a:ea typeface="Calibri" panose="020F0502020204030204" pitchFamily="34" charset="0"/>
              </a:rPr>
              <a:t>23 </a:t>
            </a:r>
            <a:r>
              <a:rPr lang="en-US" b="1" u="sng" dirty="0" err="1">
                <a:latin typeface="Calibri" panose="020F0502020204030204" pitchFamily="34" charset="0"/>
                <a:ea typeface="Calibri" panose="020F0502020204030204" pitchFamily="34" charset="0"/>
              </a:rPr>
              <a:t>réseaux</a:t>
            </a:r>
            <a:r>
              <a:rPr lang="en-US" b="1" u="sng" dirty="0"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b="1" u="sng" dirty="0" err="1">
                <a:latin typeface="Calibri" panose="020F0502020204030204" pitchFamily="34" charset="0"/>
                <a:ea typeface="Calibri" panose="020F0502020204030204" pitchFamily="34" charset="0"/>
              </a:rPr>
              <a:t>professionnels</a:t>
            </a:r>
            <a:endParaRPr lang="en-US" b="1" u="sng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928195" y="15831331"/>
            <a:ext cx="2287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All field represented</a:t>
            </a:r>
            <a:endParaRPr lang="fr-FR" dirty="0"/>
          </a:p>
        </p:txBody>
      </p:sp>
      <p:sp>
        <p:nvSpPr>
          <p:cNvPr id="51" name="AutoShape 10" descr="ENCEPHALOPATHIE SEPTIQUE DE REANIMATION J. POUJADE; R. SONNEVILLE; M.  GARROUSTE-ORGEAS; B. SOUWEINE; E. AZOULAY; M. DARMON; 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3C6588A5-6591-BF32-F329-FABBB23A1A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74" y="29087"/>
            <a:ext cx="2899859" cy="1703245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D92407F5-CEA6-BE46-858D-E8C6E8AA7996}"/>
              </a:ext>
            </a:extLst>
          </p:cNvPr>
          <p:cNvGrpSpPr/>
          <p:nvPr/>
        </p:nvGrpSpPr>
        <p:grpSpPr>
          <a:xfrm>
            <a:off x="8324550" y="3703468"/>
            <a:ext cx="3867450" cy="3226069"/>
            <a:chOff x="5664185" y="1898507"/>
            <a:chExt cx="6318565" cy="4889912"/>
          </a:xfrm>
        </p:grpSpPr>
        <p:pic>
          <p:nvPicPr>
            <p:cNvPr id="34" name="Picture 4" descr="Surveillance et prévention de la résistance aux antibiotiques et des  infections associées aux soins | LinkedIn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9788" y="2450088"/>
              <a:ext cx="895342" cy="895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 descr="SPARES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3763" y="4107948"/>
              <a:ext cx="945211" cy="431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7998" y="3380655"/>
              <a:ext cx="1694204" cy="663364"/>
            </a:xfrm>
            <a:prstGeom prst="rect">
              <a:avLst/>
            </a:prstGeom>
          </p:spPr>
        </p:pic>
        <p:pic>
          <p:nvPicPr>
            <p:cNvPr id="37" name="Picture 12" descr="CRICS-TRIGGERSEP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9865" y="4790168"/>
              <a:ext cx="1949428" cy="559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4" descr="RENARCI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4836" y="1995709"/>
              <a:ext cx="1391576" cy="546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6" descr="Application WEB REA REZO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5874" y="1898507"/>
              <a:ext cx="838510" cy="632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8" descr="Accueil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4185" y="3543099"/>
              <a:ext cx="842449" cy="794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0" descr="Accueil - AntiBioEst : AntiBioEst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0521" y="3321786"/>
              <a:ext cx="1301837" cy="629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8" descr="Theia|OZCAR : un portail unique dédié aux données d'observation in situ –  Data Terra"/>
            <p:cNvPicPr>
              <a:picLocks noChangeAspect="1" noChangeArrowheads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873948" y="1920425"/>
              <a:ext cx="1199816" cy="572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46004" y="3267999"/>
              <a:ext cx="998300" cy="655923"/>
            </a:xfrm>
            <a:prstGeom prst="rect">
              <a:avLst/>
            </a:prstGeom>
          </p:spPr>
        </p:pic>
        <p:pic>
          <p:nvPicPr>
            <p:cNvPr id="46" name="Picture 32" descr="CIRAD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9411" y="2732725"/>
              <a:ext cx="1085680" cy="303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4" descr="CNR Résistance aux antibiotiques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8908" y="4310737"/>
              <a:ext cx="797211" cy="607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Image 52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7881" y="5254122"/>
              <a:ext cx="1096618" cy="745999"/>
            </a:xfrm>
            <a:prstGeom prst="rect">
              <a:avLst/>
            </a:prstGeom>
          </p:spPr>
        </p:pic>
        <p:pic>
          <p:nvPicPr>
            <p:cNvPr id="54" name="Picture 36" descr="Publication par l'Anses de 3 rapports relatifs aux médicaments vétérinaires  | SIMV"/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73684" y="4899817"/>
              <a:ext cx="809066" cy="718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Image 54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8661" y="6220007"/>
              <a:ext cx="1949825" cy="451733"/>
            </a:xfrm>
            <a:prstGeom prst="rect">
              <a:avLst/>
            </a:prstGeom>
          </p:spPr>
        </p:pic>
        <p:pic>
          <p:nvPicPr>
            <p:cNvPr id="59" name="Image 58"/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92746" y="5420584"/>
              <a:ext cx="852112" cy="559837"/>
            </a:xfrm>
            <a:prstGeom prst="rect">
              <a:avLst/>
            </a:prstGeom>
          </p:spPr>
        </p:pic>
        <p:pic>
          <p:nvPicPr>
            <p:cNvPr id="64" name="Image 63"/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33937" y="5738457"/>
              <a:ext cx="999641" cy="556348"/>
            </a:xfrm>
            <a:prstGeom prst="rect">
              <a:avLst/>
            </a:prstGeom>
          </p:spPr>
        </p:pic>
        <p:pic>
          <p:nvPicPr>
            <p:cNvPr id="65" name="Image 64"/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8146"/>
            <a:stretch/>
          </p:blipFill>
          <p:spPr>
            <a:xfrm>
              <a:off x="9622084" y="4590262"/>
              <a:ext cx="1187300" cy="679395"/>
            </a:xfrm>
            <a:prstGeom prst="rect">
              <a:avLst/>
            </a:prstGeom>
          </p:spPr>
        </p:pic>
        <p:pic>
          <p:nvPicPr>
            <p:cNvPr id="66" name="Picture 38" descr="L'Institut de Recherche pour le Développement (IRD) - OCTA Innovation"/>
            <p:cNvPicPr>
              <a:picLocks noChangeAspect="1" noChangeArrowheads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847445" y="2778281"/>
              <a:ext cx="831041" cy="419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B44436C4-6233-0C4D-87A3-359D79DA9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1059" y="6047796"/>
              <a:ext cx="1710734" cy="740623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9CCF7912-F5AA-F24E-A036-E9B00664D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1439" y="2176703"/>
              <a:ext cx="1403730" cy="752326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CEE47F6-16F5-F5E8-69C8-DA2B8308C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41057" y="4016164"/>
              <a:ext cx="1043815" cy="574098"/>
            </a:xfrm>
            <a:prstGeom prst="rect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05C1417E-725C-A3B6-C701-A8CCA0F75071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2" y="2014345"/>
            <a:ext cx="5406797" cy="3852494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AB4E31F9-8DEB-9F49-B582-B27A8F12AA23}"/>
              </a:ext>
            </a:extLst>
          </p:cNvPr>
          <p:cNvSpPr txBox="1"/>
          <p:nvPr/>
        </p:nvSpPr>
        <p:spPr>
          <a:xfrm>
            <a:off x="5658788" y="1139970"/>
            <a:ext cx="641209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Réseau AMR-</a:t>
            </a:r>
            <a:r>
              <a:rPr lang="fr-FR" sz="2800" dirty="0" err="1"/>
              <a:t>Env</a:t>
            </a:r>
            <a:r>
              <a:rPr lang="fr-FR" sz="2800" dirty="0"/>
              <a:t> en construction </a:t>
            </a:r>
          </a:p>
          <a:p>
            <a:pPr marL="457200" indent="-457200">
              <a:buFontTx/>
              <a:buChar char="-"/>
            </a:pPr>
            <a:r>
              <a:rPr lang="fr-FR" sz="2800" dirty="0"/>
              <a:t>données environnementales </a:t>
            </a:r>
          </a:p>
          <a:p>
            <a:pPr marL="457200" indent="-457200">
              <a:buFontTx/>
              <a:buChar char="-"/>
            </a:pPr>
            <a:r>
              <a:rPr lang="fr-FR" sz="2800" dirty="0"/>
              <a:t>données </a:t>
            </a:r>
            <a:r>
              <a:rPr lang="fr-FR" sz="2800" dirty="0" err="1"/>
              <a:t>exposome</a:t>
            </a:r>
            <a:endParaRPr lang="fr-FR" sz="2800" dirty="0"/>
          </a:p>
          <a:p>
            <a:pPr marL="457200" indent="-457200">
              <a:buFontTx/>
              <a:buChar char="-"/>
            </a:pPr>
            <a:r>
              <a:rPr lang="fr-FR" sz="2800" dirty="0"/>
              <a:t>données </a:t>
            </a:r>
            <a:r>
              <a:rPr lang="fr-FR" sz="2800" dirty="0" err="1"/>
              <a:t>omiques</a:t>
            </a:r>
            <a:r>
              <a:rPr lang="fr-FR" sz="2800" dirty="0"/>
              <a:t> …..</a:t>
            </a:r>
          </a:p>
          <a:p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DD5E5F-7A71-5D40-917A-C92ABF151F30}"/>
              </a:ext>
            </a:extLst>
          </p:cNvPr>
          <p:cNvSpPr/>
          <p:nvPr/>
        </p:nvSpPr>
        <p:spPr>
          <a:xfrm>
            <a:off x="6432263" y="357489"/>
            <a:ext cx="52261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C00000"/>
                </a:solidFill>
                <a:latin typeface="Comic Sans MS" panose="030F0902030302020204" pitchFamily="66" charset="0"/>
              </a:rPr>
              <a:t>Vers une surveillance intégrée</a:t>
            </a:r>
          </a:p>
        </p:txBody>
      </p:sp>
    </p:spTree>
    <p:extLst>
      <p:ext uri="{BB962C8B-B14F-4D97-AF65-F5344CB8AC3E}">
        <p14:creationId xmlns:p14="http://schemas.microsoft.com/office/powerpoint/2010/main" val="1436856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BA5FC023-F9A9-3A40-A45F-E79EEEDAEB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4AA81A3-DDE1-BD43-A9C6-14E532B617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9023" y1="26758" x2="45020" y2="35547"/>
                        <a14:backgroundMark x1="48145" y1="42578" x2="48145" y2="4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649" t="7204" r="12185" b="10244"/>
          <a:stretch/>
        </p:blipFill>
        <p:spPr>
          <a:xfrm rot="5400000">
            <a:off x="4740933" y="-313593"/>
            <a:ext cx="6645088" cy="72022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53CFB89-169A-C848-A2B7-F2B68BD6832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9731" y="4954574"/>
            <a:ext cx="1923791" cy="118232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F5FDEED-229B-F341-96A2-427FC382964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441" y="3622945"/>
            <a:ext cx="1685825" cy="156956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1462DEF-7C9C-5348-B730-405A59F899C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441792">
            <a:off x="7045303" y="4948923"/>
            <a:ext cx="1339815" cy="124741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8CEDE35-9E19-BE4D-AC5D-BEC7C459882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922913">
            <a:off x="7516050" y="2652303"/>
            <a:ext cx="1465519" cy="136444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BB7211C-DDC1-4544-BE26-5CAB6E5601B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922913">
            <a:off x="9031719" y="2836371"/>
            <a:ext cx="1339815" cy="1247413"/>
          </a:xfrm>
          <a:prstGeom prst="rect">
            <a:avLst/>
          </a:prstGeom>
        </p:spPr>
      </p:pic>
      <p:sp>
        <p:nvSpPr>
          <p:cNvPr id="17" name="Éclair 16">
            <a:extLst>
              <a:ext uri="{FF2B5EF4-FFF2-40B4-BE49-F238E27FC236}">
                <a16:creationId xmlns:a16="http://schemas.microsoft.com/office/drawing/2014/main" id="{5FE8A7A3-2337-6940-ADC8-94C805DF152A}"/>
              </a:ext>
            </a:extLst>
          </p:cNvPr>
          <p:cNvSpPr/>
          <p:nvPr/>
        </p:nvSpPr>
        <p:spPr>
          <a:xfrm rot="13116469">
            <a:off x="9589189" y="4247605"/>
            <a:ext cx="1083291" cy="722583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0A4C7166-7828-9048-9FC9-7007C985F2D2}"/>
              </a:ext>
            </a:extLst>
          </p:cNvPr>
          <p:cNvSpPr/>
          <p:nvPr/>
        </p:nvSpPr>
        <p:spPr>
          <a:xfrm>
            <a:off x="8451948" y="2744012"/>
            <a:ext cx="1438073" cy="973021"/>
          </a:xfrm>
          <a:prstGeom prst="arc">
            <a:avLst>
              <a:gd name="adj1" fmla="val 10949075"/>
              <a:gd name="adj2" fmla="val 265901"/>
            </a:avLst>
          </a:prstGeom>
          <a:ln w="57150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A7B6892B-A90F-CE48-948C-514EC12BA26D}"/>
              </a:ext>
            </a:extLst>
          </p:cNvPr>
          <p:cNvSpPr/>
          <p:nvPr/>
        </p:nvSpPr>
        <p:spPr>
          <a:xfrm rot="9230472">
            <a:off x="8250010" y="3547820"/>
            <a:ext cx="1438073" cy="973021"/>
          </a:xfrm>
          <a:prstGeom prst="arc">
            <a:avLst>
              <a:gd name="adj1" fmla="val 10949075"/>
              <a:gd name="adj2" fmla="val 265901"/>
            </a:avLst>
          </a:prstGeom>
          <a:ln w="57150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0" name="Éclair 19">
            <a:extLst>
              <a:ext uri="{FF2B5EF4-FFF2-40B4-BE49-F238E27FC236}">
                <a16:creationId xmlns:a16="http://schemas.microsoft.com/office/drawing/2014/main" id="{CE8C5EED-8895-4C44-80B2-D62F6B0813C8}"/>
              </a:ext>
            </a:extLst>
          </p:cNvPr>
          <p:cNvSpPr/>
          <p:nvPr/>
        </p:nvSpPr>
        <p:spPr>
          <a:xfrm rot="7047711">
            <a:off x="8167682" y="5031146"/>
            <a:ext cx="484023" cy="1061353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2DCDD4-CAC8-544D-9D80-F99953E5B01E}"/>
              </a:ext>
            </a:extLst>
          </p:cNvPr>
          <p:cNvSpPr/>
          <p:nvPr/>
        </p:nvSpPr>
        <p:spPr>
          <a:xfrm>
            <a:off x="8143271" y="59580"/>
            <a:ext cx="40480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</a:rPr>
              <a:t>Ecosystème du sol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A8BDB71-1DC0-BB4C-932A-6AD069C5F541}"/>
              </a:ext>
            </a:extLst>
          </p:cNvPr>
          <p:cNvSpPr/>
          <p:nvPr/>
        </p:nvSpPr>
        <p:spPr>
          <a:xfrm>
            <a:off x="134341" y="6087496"/>
            <a:ext cx="3403496" cy="2616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fr-FR" sz="1100" i="1" dirty="0"/>
              <a:t>De Roy et al., 2014, </a:t>
            </a:r>
            <a:r>
              <a:rPr lang="fr-FR" sz="1100" i="1" dirty="0" err="1"/>
              <a:t>Environmental</a:t>
            </a:r>
            <a:r>
              <a:rPr lang="fr-FR" sz="1100" i="1" dirty="0"/>
              <a:t> </a:t>
            </a:r>
            <a:r>
              <a:rPr lang="fr-FR" sz="1100" i="1" dirty="0" err="1"/>
              <a:t>Microbiology</a:t>
            </a:r>
            <a:r>
              <a:rPr lang="fr-FR" sz="1100" i="1" dirty="0"/>
              <a:t> (2014)  </a:t>
            </a:r>
            <a:endParaRPr lang="fr-FR" sz="600" i="1" dirty="0">
              <a:latin typeface="+mj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B64B99E-4E58-084D-8F19-8EAE0DCBCDED}"/>
              </a:ext>
            </a:extLst>
          </p:cNvPr>
          <p:cNvSpPr txBox="1"/>
          <p:nvPr/>
        </p:nvSpPr>
        <p:spPr>
          <a:xfrm>
            <a:off x="8108749" y="4825757"/>
            <a:ext cx="148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i="1" dirty="0">
                <a:solidFill>
                  <a:schemeClr val="bg1"/>
                </a:solidFill>
              </a:rPr>
              <a:t>PARVOME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B104295-CF22-C54E-9877-B2718DA099D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231" y="966143"/>
            <a:ext cx="4531567" cy="550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736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e libre 4">
            <a:extLst>
              <a:ext uri="{FF2B5EF4-FFF2-40B4-BE49-F238E27FC236}">
                <a16:creationId xmlns:a16="http://schemas.microsoft.com/office/drawing/2014/main" id="{21A9780D-76E7-EC48-8955-69CBC512491E}"/>
              </a:ext>
            </a:extLst>
          </p:cNvPr>
          <p:cNvSpPr>
            <a:spLocks noChangeAspect="1"/>
          </p:cNvSpPr>
          <p:nvPr/>
        </p:nvSpPr>
        <p:spPr>
          <a:xfrm>
            <a:off x="8660879" y="2482673"/>
            <a:ext cx="3120000" cy="3120000"/>
          </a:xfrm>
          <a:custGeom>
            <a:avLst/>
            <a:gdLst>
              <a:gd name="connsiteX0" fmla="*/ 0 w 2553333"/>
              <a:gd name="connsiteY0" fmla="*/ 1276667 h 2553333"/>
              <a:gd name="connsiteX1" fmla="*/ 1276667 w 2553333"/>
              <a:gd name="connsiteY1" fmla="*/ 0 h 2553333"/>
              <a:gd name="connsiteX2" fmla="*/ 2553334 w 2553333"/>
              <a:gd name="connsiteY2" fmla="*/ 1276667 h 2553333"/>
              <a:gd name="connsiteX3" fmla="*/ 1276667 w 2553333"/>
              <a:gd name="connsiteY3" fmla="*/ 2553334 h 2553333"/>
              <a:gd name="connsiteX4" fmla="*/ 0 w 2553333"/>
              <a:gd name="connsiteY4" fmla="*/ 1276667 h 255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3333" h="2553333">
                <a:moveTo>
                  <a:pt x="0" y="1276667"/>
                </a:moveTo>
                <a:cubicBezTo>
                  <a:pt x="0" y="571583"/>
                  <a:pt x="571583" y="0"/>
                  <a:pt x="1276667" y="0"/>
                </a:cubicBezTo>
                <a:cubicBezTo>
                  <a:pt x="1981751" y="0"/>
                  <a:pt x="2553334" y="571583"/>
                  <a:pt x="2553334" y="1276667"/>
                </a:cubicBezTo>
                <a:cubicBezTo>
                  <a:pt x="2553334" y="1981751"/>
                  <a:pt x="1981751" y="2553334"/>
                  <a:pt x="1276667" y="2553334"/>
                </a:cubicBezTo>
                <a:cubicBezTo>
                  <a:pt x="571583" y="2553334"/>
                  <a:pt x="0" y="1981751"/>
                  <a:pt x="0" y="1276667"/>
                </a:cubicBez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498569" tIns="498569" rIns="498569" bIns="498569" numCol="1" spcCol="1270" anchor="ctr" anchorCtr="0">
            <a:noAutofit/>
          </a:bodyPr>
          <a:lstStyle/>
          <a:p>
            <a:pPr algn="ctr" defTabSz="124456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667" b="1" dirty="0"/>
              <a:t>EU-JAMRAI</a:t>
            </a:r>
          </a:p>
          <a:p>
            <a:pPr algn="ctr" defTabSz="124456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dirty="0"/>
              <a:t>A unique place gathering MS and all stakeholders </a:t>
            </a:r>
          </a:p>
        </p:txBody>
      </p:sp>
      <p:grpSp>
        <p:nvGrpSpPr>
          <p:cNvPr id="6" name="44 Grupo">
            <a:extLst>
              <a:ext uri="{FF2B5EF4-FFF2-40B4-BE49-F238E27FC236}">
                <a16:creationId xmlns:a16="http://schemas.microsoft.com/office/drawing/2014/main" id="{250B465E-F459-B346-B882-77E8FA3125C0}"/>
              </a:ext>
            </a:extLst>
          </p:cNvPr>
          <p:cNvGrpSpPr>
            <a:grpSpLocks noChangeAspect="1"/>
          </p:cNvGrpSpPr>
          <p:nvPr/>
        </p:nvGrpSpPr>
        <p:grpSpPr>
          <a:xfrm>
            <a:off x="4960518" y="2602673"/>
            <a:ext cx="3019128" cy="2880000"/>
            <a:chOff x="3708184" y="1491670"/>
            <a:chExt cx="2340000" cy="2232168"/>
          </a:xfrm>
        </p:grpSpPr>
        <p:sp>
          <p:nvSpPr>
            <p:cNvPr id="7" name="Forme libre 6">
              <a:extLst>
                <a:ext uri="{FF2B5EF4-FFF2-40B4-BE49-F238E27FC236}">
                  <a16:creationId xmlns:a16="http://schemas.microsoft.com/office/drawing/2014/main" id="{7C6F432A-AD7C-914E-ADB4-A018541DEC87}"/>
                </a:ext>
              </a:extLst>
            </p:cNvPr>
            <p:cNvSpPr/>
            <p:nvPr/>
          </p:nvSpPr>
          <p:spPr>
            <a:xfrm>
              <a:off x="3708184" y="1491670"/>
              <a:ext cx="2340000" cy="360000"/>
            </a:xfrm>
            <a:custGeom>
              <a:avLst/>
              <a:gdLst>
                <a:gd name="connsiteX0" fmla="*/ 0 w 2478082"/>
                <a:gd name="connsiteY0" fmla="*/ 0 h 454083"/>
                <a:gd name="connsiteX1" fmla="*/ 2478082 w 2478082"/>
                <a:gd name="connsiteY1" fmla="*/ 0 h 454083"/>
                <a:gd name="connsiteX2" fmla="*/ 2478082 w 2478082"/>
                <a:gd name="connsiteY2" fmla="*/ 454083 h 454083"/>
                <a:gd name="connsiteX3" fmla="*/ 0 w 2478082"/>
                <a:gd name="connsiteY3" fmla="*/ 454083 h 454083"/>
                <a:gd name="connsiteX4" fmla="*/ 0 w 2478082"/>
                <a:gd name="connsiteY4" fmla="*/ 0 h 45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8082" h="454083">
                  <a:moveTo>
                    <a:pt x="0" y="0"/>
                  </a:moveTo>
                  <a:lnTo>
                    <a:pt x="2478082" y="0"/>
                  </a:lnTo>
                  <a:lnTo>
                    <a:pt x="2478082" y="454083"/>
                  </a:lnTo>
                  <a:lnTo>
                    <a:pt x="0" y="454083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algn="ctr"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b="1" dirty="0">
                  <a:solidFill>
                    <a:schemeClr val="bg1"/>
                  </a:solidFill>
                </a:rPr>
                <a:t>Tackle AMR</a:t>
              </a:r>
            </a:p>
          </p:txBody>
        </p:sp>
        <p:grpSp>
          <p:nvGrpSpPr>
            <p:cNvPr id="8" name="43 Grupo">
              <a:extLst>
                <a:ext uri="{FF2B5EF4-FFF2-40B4-BE49-F238E27FC236}">
                  <a16:creationId xmlns:a16="http://schemas.microsoft.com/office/drawing/2014/main" id="{0C0C15CD-CBF3-0A47-80D7-E4F6B2548227}"/>
                </a:ext>
              </a:extLst>
            </p:cNvPr>
            <p:cNvGrpSpPr/>
            <p:nvPr/>
          </p:nvGrpSpPr>
          <p:grpSpPr>
            <a:xfrm>
              <a:off x="4270250" y="2103754"/>
              <a:ext cx="1215869" cy="1008000"/>
              <a:chOff x="4428056" y="2139702"/>
              <a:chExt cx="1215869" cy="1008000"/>
            </a:xfrm>
          </p:grpSpPr>
          <p:sp>
            <p:nvSpPr>
              <p:cNvPr id="10" name="Chevron 9">
                <a:extLst>
                  <a:ext uri="{FF2B5EF4-FFF2-40B4-BE49-F238E27FC236}">
                    <a16:creationId xmlns:a16="http://schemas.microsoft.com/office/drawing/2014/main" id="{8DB59273-FA14-3040-86CD-9233B9FB9E4A}"/>
                  </a:ext>
                </a:extLst>
              </p:cNvPr>
              <p:cNvSpPr/>
              <p:nvPr/>
            </p:nvSpPr>
            <p:spPr>
              <a:xfrm>
                <a:off x="4428056" y="2139702"/>
                <a:ext cx="648000" cy="1008000"/>
              </a:xfrm>
              <a:prstGeom prst="chevron">
                <a:avLst>
                  <a:gd name="adj" fmla="val 62310"/>
                </a:avLst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</p:sp>
          <p:sp>
            <p:nvSpPr>
              <p:cNvPr id="11" name="Chevron 10">
                <a:extLst>
                  <a:ext uri="{FF2B5EF4-FFF2-40B4-BE49-F238E27FC236}">
                    <a16:creationId xmlns:a16="http://schemas.microsoft.com/office/drawing/2014/main" id="{E9C7A7C3-547C-FC4F-9B98-05C060C025CE}"/>
                  </a:ext>
                </a:extLst>
              </p:cNvPr>
              <p:cNvSpPr/>
              <p:nvPr/>
            </p:nvSpPr>
            <p:spPr>
              <a:xfrm>
                <a:off x="4995925" y="2139702"/>
                <a:ext cx="648000" cy="1008000"/>
              </a:xfrm>
              <a:prstGeom prst="chevron">
                <a:avLst>
                  <a:gd name="adj" fmla="val 62310"/>
                </a:avLst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</p:sp>
        </p:grp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E8356A75-2F48-4B4D-B033-7764E5989DF5}"/>
                </a:ext>
              </a:extLst>
            </p:cNvPr>
            <p:cNvSpPr/>
            <p:nvPr/>
          </p:nvSpPr>
          <p:spPr>
            <a:xfrm>
              <a:off x="3708184" y="3363838"/>
              <a:ext cx="2340000" cy="360000"/>
            </a:xfrm>
            <a:custGeom>
              <a:avLst/>
              <a:gdLst>
                <a:gd name="connsiteX0" fmla="*/ 0 w 3259645"/>
                <a:gd name="connsiteY0" fmla="*/ 0 h 530643"/>
                <a:gd name="connsiteX1" fmla="*/ 3259645 w 3259645"/>
                <a:gd name="connsiteY1" fmla="*/ 0 h 530643"/>
                <a:gd name="connsiteX2" fmla="*/ 3259645 w 3259645"/>
                <a:gd name="connsiteY2" fmla="*/ 530643 h 530643"/>
                <a:gd name="connsiteX3" fmla="*/ 0 w 3259645"/>
                <a:gd name="connsiteY3" fmla="*/ 530643 h 530643"/>
                <a:gd name="connsiteX4" fmla="*/ 0 w 3259645"/>
                <a:gd name="connsiteY4" fmla="*/ 0 h 53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645" h="530643">
                  <a:moveTo>
                    <a:pt x="0" y="0"/>
                  </a:moveTo>
                  <a:lnTo>
                    <a:pt x="3259645" y="0"/>
                  </a:lnTo>
                  <a:lnTo>
                    <a:pt x="3259645" y="530643"/>
                  </a:lnTo>
                  <a:lnTo>
                    <a:pt x="0" y="530643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algn="ctr"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b="1" dirty="0">
                  <a:solidFill>
                    <a:schemeClr val="bg1"/>
                  </a:solidFill>
                </a:rPr>
                <a:t>Stop working </a:t>
              </a:r>
              <a:r>
                <a:rPr lang="en-GB" sz="2400" b="1" i="1" dirty="0">
                  <a:solidFill>
                    <a:schemeClr val="bg1"/>
                  </a:solidFill>
                </a:rPr>
                <a:t>in silo </a:t>
              </a:r>
            </a:p>
          </p:txBody>
        </p:sp>
      </p:grpSp>
      <p:sp>
        <p:nvSpPr>
          <p:cNvPr id="12" name="Ellipse 11">
            <a:extLst>
              <a:ext uri="{FF2B5EF4-FFF2-40B4-BE49-F238E27FC236}">
                <a16:creationId xmlns:a16="http://schemas.microsoft.com/office/drawing/2014/main" id="{4B2E872D-A7AC-F140-BD97-E67E98CA8F04}"/>
              </a:ext>
            </a:extLst>
          </p:cNvPr>
          <p:cNvSpPr/>
          <p:nvPr/>
        </p:nvSpPr>
        <p:spPr>
          <a:xfrm>
            <a:off x="831936" y="3175579"/>
            <a:ext cx="266828" cy="266828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E10A1FB-B8E8-C24C-B3FF-D95206354ACA}"/>
              </a:ext>
            </a:extLst>
          </p:cNvPr>
          <p:cNvSpPr/>
          <p:nvPr/>
        </p:nvSpPr>
        <p:spPr>
          <a:xfrm>
            <a:off x="725245" y="2695526"/>
            <a:ext cx="266828" cy="266828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73D9E60-DF9A-5748-BC51-F387A4F01565}"/>
              </a:ext>
            </a:extLst>
          </p:cNvPr>
          <p:cNvSpPr/>
          <p:nvPr/>
        </p:nvSpPr>
        <p:spPr>
          <a:xfrm>
            <a:off x="1312092" y="2707084"/>
            <a:ext cx="419303" cy="41930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262A0E3-971C-B44A-9852-575158CFFE5E}"/>
              </a:ext>
            </a:extLst>
          </p:cNvPr>
          <p:cNvSpPr/>
          <p:nvPr/>
        </p:nvSpPr>
        <p:spPr>
          <a:xfrm>
            <a:off x="1721121" y="2242674"/>
            <a:ext cx="266828" cy="266828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2676021-2F37-064E-B320-03F37641B172}"/>
              </a:ext>
            </a:extLst>
          </p:cNvPr>
          <p:cNvSpPr/>
          <p:nvPr/>
        </p:nvSpPr>
        <p:spPr>
          <a:xfrm>
            <a:off x="1113798" y="4210513"/>
            <a:ext cx="192000" cy="1920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679B463-12EF-D946-9A75-27B11DA2B8D1}"/>
              </a:ext>
            </a:extLst>
          </p:cNvPr>
          <p:cNvSpPr/>
          <p:nvPr/>
        </p:nvSpPr>
        <p:spPr>
          <a:xfrm>
            <a:off x="3403020" y="2584375"/>
            <a:ext cx="419303" cy="419301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8497260-E01A-0549-B1EA-700A00659BC5}"/>
              </a:ext>
            </a:extLst>
          </p:cNvPr>
          <p:cNvSpPr/>
          <p:nvPr/>
        </p:nvSpPr>
        <p:spPr>
          <a:xfrm>
            <a:off x="3873741" y="3079569"/>
            <a:ext cx="266828" cy="266828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7BB586C-2DD0-E14D-8E5D-D2295FECED6C}"/>
              </a:ext>
            </a:extLst>
          </p:cNvPr>
          <p:cNvSpPr/>
          <p:nvPr/>
        </p:nvSpPr>
        <p:spPr>
          <a:xfrm>
            <a:off x="2154881" y="5671857"/>
            <a:ext cx="266828" cy="266828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B649836-6C54-D246-BD76-CEFC146495DA}"/>
              </a:ext>
            </a:extLst>
          </p:cNvPr>
          <p:cNvSpPr/>
          <p:nvPr/>
        </p:nvSpPr>
        <p:spPr>
          <a:xfrm>
            <a:off x="2007444" y="2466821"/>
            <a:ext cx="686132" cy="686132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BB653A4-D043-A64A-9251-38612AEF80EF}"/>
              </a:ext>
            </a:extLst>
          </p:cNvPr>
          <p:cNvSpPr/>
          <p:nvPr/>
        </p:nvSpPr>
        <p:spPr>
          <a:xfrm>
            <a:off x="330678" y="4256653"/>
            <a:ext cx="266828" cy="266828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533F0C70-2FDC-AC44-9C92-78DA6E5291AA}"/>
              </a:ext>
            </a:extLst>
          </p:cNvPr>
          <p:cNvSpPr/>
          <p:nvPr/>
        </p:nvSpPr>
        <p:spPr>
          <a:xfrm>
            <a:off x="583450" y="4594535"/>
            <a:ext cx="419303" cy="41930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529EC7A-630C-734E-A5C3-8511B820E3EA}"/>
              </a:ext>
            </a:extLst>
          </p:cNvPr>
          <p:cNvSpPr/>
          <p:nvPr/>
        </p:nvSpPr>
        <p:spPr>
          <a:xfrm>
            <a:off x="1106440" y="5173211"/>
            <a:ext cx="609896" cy="609895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6D0C2EB-4A05-6748-A6E9-D77CA5E28E47}"/>
              </a:ext>
            </a:extLst>
          </p:cNvPr>
          <p:cNvSpPr/>
          <p:nvPr/>
        </p:nvSpPr>
        <p:spPr>
          <a:xfrm>
            <a:off x="587270" y="3810458"/>
            <a:ext cx="266828" cy="2668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8F47AA6-9F90-4A45-A133-A23E84125D29}"/>
              </a:ext>
            </a:extLst>
          </p:cNvPr>
          <p:cNvSpPr/>
          <p:nvPr/>
        </p:nvSpPr>
        <p:spPr>
          <a:xfrm>
            <a:off x="2282346" y="5128920"/>
            <a:ext cx="419303" cy="41930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D097D416-21DC-4045-8ECF-62870DB9FFDE}"/>
              </a:ext>
            </a:extLst>
          </p:cNvPr>
          <p:cNvSpPr/>
          <p:nvPr/>
        </p:nvSpPr>
        <p:spPr>
          <a:xfrm>
            <a:off x="3816294" y="3783826"/>
            <a:ext cx="266828" cy="266828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3B00B16-952A-6146-83CA-D87DDF4DCB35}"/>
              </a:ext>
            </a:extLst>
          </p:cNvPr>
          <p:cNvSpPr/>
          <p:nvPr/>
        </p:nvSpPr>
        <p:spPr>
          <a:xfrm>
            <a:off x="3070920" y="5136769"/>
            <a:ext cx="609896" cy="609895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EDA32501-7D8B-CF43-84CB-732EB649504B}"/>
              </a:ext>
            </a:extLst>
          </p:cNvPr>
          <p:cNvSpPr/>
          <p:nvPr/>
        </p:nvSpPr>
        <p:spPr>
          <a:xfrm>
            <a:off x="3883073" y="4629526"/>
            <a:ext cx="419303" cy="41930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sp>
        <p:nvSpPr>
          <p:cNvPr id="31" name="Ellipse 12">
            <a:extLst>
              <a:ext uri="{FF2B5EF4-FFF2-40B4-BE49-F238E27FC236}">
                <a16:creationId xmlns:a16="http://schemas.microsoft.com/office/drawing/2014/main" id="{D1803F84-EF47-E54D-907D-5CD15F46461C}"/>
              </a:ext>
            </a:extLst>
          </p:cNvPr>
          <p:cNvSpPr/>
          <p:nvPr/>
        </p:nvSpPr>
        <p:spPr>
          <a:xfrm>
            <a:off x="2887048" y="2402444"/>
            <a:ext cx="176281" cy="176281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sp>
      <p:sp>
        <p:nvSpPr>
          <p:cNvPr id="32" name="Ellipse 15">
            <a:extLst>
              <a:ext uri="{FF2B5EF4-FFF2-40B4-BE49-F238E27FC236}">
                <a16:creationId xmlns:a16="http://schemas.microsoft.com/office/drawing/2014/main" id="{64F6D8D1-715A-2E42-B115-697C5E47582D}"/>
              </a:ext>
            </a:extLst>
          </p:cNvPr>
          <p:cNvSpPr/>
          <p:nvPr/>
        </p:nvSpPr>
        <p:spPr>
          <a:xfrm>
            <a:off x="2887047" y="2843177"/>
            <a:ext cx="220352" cy="22035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Ellipse 12">
            <a:extLst>
              <a:ext uri="{FF2B5EF4-FFF2-40B4-BE49-F238E27FC236}">
                <a16:creationId xmlns:a16="http://schemas.microsoft.com/office/drawing/2014/main" id="{36029A71-78D8-1E4C-8C7E-41C7BE5DA244}"/>
              </a:ext>
            </a:extLst>
          </p:cNvPr>
          <p:cNvSpPr/>
          <p:nvPr/>
        </p:nvSpPr>
        <p:spPr>
          <a:xfrm>
            <a:off x="3830206" y="4297676"/>
            <a:ext cx="144000" cy="144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Ellipse 10">
            <a:extLst>
              <a:ext uri="{FF2B5EF4-FFF2-40B4-BE49-F238E27FC236}">
                <a16:creationId xmlns:a16="http://schemas.microsoft.com/office/drawing/2014/main" id="{257C7C71-D7E4-F940-B060-662E5EA9FC27}"/>
              </a:ext>
            </a:extLst>
          </p:cNvPr>
          <p:cNvSpPr/>
          <p:nvPr/>
        </p:nvSpPr>
        <p:spPr>
          <a:xfrm>
            <a:off x="447893" y="3346397"/>
            <a:ext cx="266828" cy="266828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sp>
      <p:sp>
        <p:nvSpPr>
          <p:cNvPr id="35" name="Ellipse 12">
            <a:extLst>
              <a:ext uri="{FF2B5EF4-FFF2-40B4-BE49-F238E27FC236}">
                <a16:creationId xmlns:a16="http://schemas.microsoft.com/office/drawing/2014/main" id="{6D9CD4CA-6122-2241-A499-FED7EDD58639}"/>
              </a:ext>
            </a:extLst>
          </p:cNvPr>
          <p:cNvSpPr/>
          <p:nvPr/>
        </p:nvSpPr>
        <p:spPr>
          <a:xfrm>
            <a:off x="1917391" y="5399545"/>
            <a:ext cx="176281" cy="176281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sp>
      <p:sp>
        <p:nvSpPr>
          <p:cNvPr id="36" name="Ellipse 12">
            <a:extLst>
              <a:ext uri="{FF2B5EF4-FFF2-40B4-BE49-F238E27FC236}">
                <a16:creationId xmlns:a16="http://schemas.microsoft.com/office/drawing/2014/main" id="{A1E02ACC-2446-D047-8994-1D351BC761D4}"/>
              </a:ext>
            </a:extLst>
          </p:cNvPr>
          <p:cNvSpPr/>
          <p:nvPr/>
        </p:nvSpPr>
        <p:spPr>
          <a:xfrm>
            <a:off x="859583" y="5223244"/>
            <a:ext cx="176281" cy="17628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sp>
      <p:sp>
        <p:nvSpPr>
          <p:cNvPr id="37" name="Ellipse 15">
            <a:extLst>
              <a:ext uri="{FF2B5EF4-FFF2-40B4-BE49-F238E27FC236}">
                <a16:creationId xmlns:a16="http://schemas.microsoft.com/office/drawing/2014/main" id="{9EAE9CDC-AA9A-4741-9035-85E5777A1CB0}"/>
              </a:ext>
            </a:extLst>
          </p:cNvPr>
          <p:cNvSpPr/>
          <p:nvPr/>
        </p:nvSpPr>
        <p:spPr>
          <a:xfrm>
            <a:off x="2710746" y="5575846"/>
            <a:ext cx="266828" cy="2668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Ellipse 10">
            <a:extLst>
              <a:ext uri="{FF2B5EF4-FFF2-40B4-BE49-F238E27FC236}">
                <a16:creationId xmlns:a16="http://schemas.microsoft.com/office/drawing/2014/main" id="{D6CCA960-BDAF-6C46-B9F6-D895DFE19969}"/>
              </a:ext>
            </a:extLst>
          </p:cNvPr>
          <p:cNvSpPr/>
          <p:nvPr/>
        </p:nvSpPr>
        <p:spPr>
          <a:xfrm>
            <a:off x="4119684" y="3460231"/>
            <a:ext cx="220352" cy="220352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sp>
      <p:sp>
        <p:nvSpPr>
          <p:cNvPr id="39" name="Ellipse 12">
            <a:extLst>
              <a:ext uri="{FF2B5EF4-FFF2-40B4-BE49-F238E27FC236}">
                <a16:creationId xmlns:a16="http://schemas.microsoft.com/office/drawing/2014/main" id="{B5375C58-C49F-5F4D-9AA0-454068FD060A}"/>
              </a:ext>
            </a:extLst>
          </p:cNvPr>
          <p:cNvSpPr/>
          <p:nvPr/>
        </p:nvSpPr>
        <p:spPr>
          <a:xfrm>
            <a:off x="3585708" y="3250385"/>
            <a:ext cx="132211" cy="132211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sp>
      <p:sp>
        <p:nvSpPr>
          <p:cNvPr id="40" name="Ellipse 12">
            <a:extLst>
              <a:ext uri="{FF2B5EF4-FFF2-40B4-BE49-F238E27FC236}">
                <a16:creationId xmlns:a16="http://schemas.microsoft.com/office/drawing/2014/main" id="{97C91118-8852-634E-B7F3-A6DC6D49B13F}"/>
              </a:ext>
            </a:extLst>
          </p:cNvPr>
          <p:cNvSpPr/>
          <p:nvPr/>
        </p:nvSpPr>
        <p:spPr>
          <a:xfrm>
            <a:off x="4161773" y="4066914"/>
            <a:ext cx="176281" cy="176281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sp>
      <p:sp>
        <p:nvSpPr>
          <p:cNvPr id="41" name="Ellipse 12">
            <a:extLst>
              <a:ext uri="{FF2B5EF4-FFF2-40B4-BE49-F238E27FC236}">
                <a16:creationId xmlns:a16="http://schemas.microsoft.com/office/drawing/2014/main" id="{EDF7948D-8898-7742-AF52-FF64CD4BBDA9}"/>
              </a:ext>
            </a:extLst>
          </p:cNvPr>
          <p:cNvSpPr/>
          <p:nvPr/>
        </p:nvSpPr>
        <p:spPr>
          <a:xfrm>
            <a:off x="3898813" y="5266610"/>
            <a:ext cx="176281" cy="17628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sp>
      <p:grpSp>
        <p:nvGrpSpPr>
          <p:cNvPr id="42" name="54 Grupo">
            <a:extLst>
              <a:ext uri="{FF2B5EF4-FFF2-40B4-BE49-F238E27FC236}">
                <a16:creationId xmlns:a16="http://schemas.microsoft.com/office/drawing/2014/main" id="{A928BC67-C957-F34D-968D-9CC7B043F204}"/>
              </a:ext>
            </a:extLst>
          </p:cNvPr>
          <p:cNvGrpSpPr/>
          <p:nvPr/>
        </p:nvGrpSpPr>
        <p:grpSpPr>
          <a:xfrm>
            <a:off x="563923" y="3346396"/>
            <a:ext cx="3645385" cy="1613691"/>
            <a:chOff x="299754" y="1977534"/>
            <a:chExt cx="2734039" cy="1210268"/>
          </a:xfrm>
        </p:grpSpPr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782FAC77-4728-3B4C-811C-2601FB3D535D}"/>
                </a:ext>
              </a:extLst>
            </p:cNvPr>
            <p:cNvSpPr/>
            <p:nvPr/>
          </p:nvSpPr>
          <p:spPr>
            <a:xfrm>
              <a:off x="299754" y="1977534"/>
              <a:ext cx="2734039" cy="1210268"/>
            </a:xfrm>
            <a:custGeom>
              <a:avLst/>
              <a:gdLst>
                <a:gd name="connsiteX0" fmla="*/ 0 w 3260564"/>
                <a:gd name="connsiteY0" fmla="*/ 0 h 1443344"/>
                <a:gd name="connsiteX1" fmla="*/ 3260564 w 3260564"/>
                <a:gd name="connsiteY1" fmla="*/ 0 h 1443344"/>
                <a:gd name="connsiteX2" fmla="*/ 3260564 w 3260564"/>
                <a:gd name="connsiteY2" fmla="*/ 1443344 h 1443344"/>
                <a:gd name="connsiteX3" fmla="*/ 0 w 3260564"/>
                <a:gd name="connsiteY3" fmla="*/ 1443344 h 1443344"/>
                <a:gd name="connsiteX4" fmla="*/ 0 w 3260564"/>
                <a:gd name="connsiteY4" fmla="*/ 0 h 144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0564" h="1443344">
                  <a:moveTo>
                    <a:pt x="0" y="0"/>
                  </a:moveTo>
                  <a:lnTo>
                    <a:pt x="3260564" y="0"/>
                  </a:lnTo>
                  <a:lnTo>
                    <a:pt x="3260564" y="1443344"/>
                  </a:lnTo>
                  <a:lnTo>
                    <a:pt x="0" y="144334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093" tIns="27093" rIns="27093" bIns="27093" numCol="1" spcCol="1270" anchor="ctr" anchorCtr="0">
              <a:noAutofit/>
            </a:bodyPr>
            <a:lstStyle/>
            <a:p>
              <a:pPr algn="ctr" defTabSz="948243">
                <a:spcBef>
                  <a:spcPct val="0"/>
                </a:spcBef>
              </a:pPr>
              <a:r>
                <a:rPr lang="en-GB" sz="1733" b="1" dirty="0">
                  <a:solidFill>
                    <a:schemeClr val="bg2">
                      <a:lumMod val="25000"/>
                    </a:schemeClr>
                  </a:solidFill>
                  <a:ea typeface="Calibri"/>
                </a:rPr>
                <a:t>Multiplication of</a:t>
              </a:r>
            </a:p>
            <a:p>
              <a:pPr algn="ctr" defTabSz="948243">
                <a:spcBef>
                  <a:spcPct val="0"/>
                </a:spcBef>
                <a:spcAft>
                  <a:spcPts val="4000"/>
                </a:spcAft>
              </a:pPr>
              <a:r>
                <a:rPr lang="en-GB" sz="1733" b="1" dirty="0">
                  <a:solidFill>
                    <a:schemeClr val="bg2">
                      <a:lumMod val="25000"/>
                    </a:schemeClr>
                  </a:solidFill>
                  <a:ea typeface="Calibri"/>
                </a:rPr>
                <a:t>national, European and international initiatives</a:t>
              </a:r>
            </a:p>
            <a:p>
              <a:pPr algn="ctr" defTabSz="948243">
                <a:lnSpc>
                  <a:spcPct val="90000"/>
                </a:lnSpc>
                <a:spcBef>
                  <a:spcPct val="0"/>
                </a:spcBef>
              </a:pPr>
              <a:r>
                <a:rPr lang="en-GB" sz="1733" b="1" dirty="0">
                  <a:solidFill>
                    <a:schemeClr val="bg2">
                      <a:lumMod val="25000"/>
                    </a:schemeClr>
                  </a:solidFill>
                </a:rPr>
                <a:t>Few exchanges</a:t>
              </a:r>
            </a:p>
            <a:p>
              <a:pPr algn="ctr" defTabSz="94824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733" b="1" dirty="0">
                  <a:solidFill>
                    <a:schemeClr val="bg2">
                      <a:lumMod val="25000"/>
                    </a:schemeClr>
                  </a:solidFill>
                </a:rPr>
                <a:t>between stakeholders</a:t>
              </a:r>
            </a:p>
          </p:txBody>
        </p:sp>
        <p:sp>
          <p:nvSpPr>
            <p:cNvPr id="44" name="Forme libre 3">
              <a:extLst>
                <a:ext uri="{FF2B5EF4-FFF2-40B4-BE49-F238E27FC236}">
                  <a16:creationId xmlns:a16="http://schemas.microsoft.com/office/drawing/2014/main" id="{673C8089-CBC2-7641-A795-90BE99BFA599}"/>
                </a:ext>
              </a:extLst>
            </p:cNvPr>
            <p:cNvSpPr/>
            <p:nvPr/>
          </p:nvSpPr>
          <p:spPr>
            <a:xfrm>
              <a:off x="1486773" y="2481590"/>
              <a:ext cx="360000" cy="360000"/>
            </a:xfrm>
            <a:custGeom>
              <a:avLst/>
              <a:gdLst>
                <a:gd name="connsiteX0" fmla="*/ 0 w 3260564"/>
                <a:gd name="connsiteY0" fmla="*/ 0 h 1443344"/>
                <a:gd name="connsiteX1" fmla="*/ 3260564 w 3260564"/>
                <a:gd name="connsiteY1" fmla="*/ 0 h 1443344"/>
                <a:gd name="connsiteX2" fmla="*/ 3260564 w 3260564"/>
                <a:gd name="connsiteY2" fmla="*/ 1443344 h 1443344"/>
                <a:gd name="connsiteX3" fmla="*/ 0 w 3260564"/>
                <a:gd name="connsiteY3" fmla="*/ 1443344 h 1443344"/>
                <a:gd name="connsiteX4" fmla="*/ 0 w 3260564"/>
                <a:gd name="connsiteY4" fmla="*/ 0 h 144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0564" h="1443344">
                  <a:moveTo>
                    <a:pt x="0" y="0"/>
                  </a:moveTo>
                  <a:lnTo>
                    <a:pt x="3260564" y="0"/>
                  </a:lnTo>
                  <a:lnTo>
                    <a:pt x="3260564" y="1443344"/>
                  </a:lnTo>
                  <a:lnTo>
                    <a:pt x="0" y="144334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093" tIns="27093" rIns="27093" bIns="27093" numCol="1" spcCol="1270" anchor="ctr" anchorCtr="0">
              <a:noAutofit/>
            </a:bodyPr>
            <a:lstStyle/>
            <a:p>
              <a:pPr algn="ctr" defTabSz="948243">
                <a:spcBef>
                  <a:spcPct val="0"/>
                </a:spcBef>
              </a:pPr>
              <a:r>
                <a:rPr lang="en-GB" sz="40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Calibri"/>
                </a:rPr>
                <a:t>+</a:t>
              </a:r>
            </a:p>
          </p:txBody>
        </p:sp>
      </p:grpSp>
      <p:sp>
        <p:nvSpPr>
          <p:cNvPr id="45" name="Ellipse 12">
            <a:extLst>
              <a:ext uri="{FF2B5EF4-FFF2-40B4-BE49-F238E27FC236}">
                <a16:creationId xmlns:a16="http://schemas.microsoft.com/office/drawing/2014/main" id="{90C15316-87D5-B74B-97A9-09AF941FC050}"/>
              </a:ext>
            </a:extLst>
          </p:cNvPr>
          <p:cNvSpPr/>
          <p:nvPr/>
        </p:nvSpPr>
        <p:spPr>
          <a:xfrm>
            <a:off x="3585708" y="4594535"/>
            <a:ext cx="96000" cy="96000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148446F6-33F5-5B92-14AD-60FC25C4B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064" y="5978391"/>
            <a:ext cx="11042649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2400" b="1" dirty="0"/>
              <a:t>The overarching objective is to support EU member States develop &amp; implement effective one health policies to combat AMR and reduce HCAI. </a:t>
            </a:r>
            <a:endParaRPr lang="fr-FR" altLang="fr-FR" sz="24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76ECBE-8F7C-F740-BCC3-38D5F9CA4E88}"/>
              </a:ext>
            </a:extLst>
          </p:cNvPr>
          <p:cNvSpPr/>
          <p:nvPr/>
        </p:nvSpPr>
        <p:spPr>
          <a:xfrm>
            <a:off x="2626615" y="491186"/>
            <a:ext cx="89616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European Joint Action on Antimicrobial Resistance and Healthcare-Associated Infections (EU-JAMRAI) </a:t>
            </a:r>
            <a:endParaRPr lang="fr-FR" sz="2800" b="1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955BDF38-F143-1D45-8A9E-9EB8CE3B7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08" y="222134"/>
            <a:ext cx="1923101" cy="192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561FD15-0B3C-024E-9310-DCF9DC1DE265}"/>
              </a:ext>
            </a:extLst>
          </p:cNvPr>
          <p:cNvSpPr txBox="1"/>
          <p:nvPr/>
        </p:nvSpPr>
        <p:spPr>
          <a:xfrm>
            <a:off x="1070610" y="639536"/>
            <a:ext cx="5271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i="1" dirty="0">
                <a:solidFill>
                  <a:srgbClr val="C00000"/>
                </a:solidFill>
              </a:rPr>
              <a:t>Merci de votre attention</a:t>
            </a:r>
          </a:p>
        </p:txBody>
      </p:sp>
      <p:pic>
        <p:nvPicPr>
          <p:cNvPr id="3" name="Espace réservé du contenu 3">
            <a:extLst>
              <a:ext uri="{FF2B5EF4-FFF2-40B4-BE49-F238E27FC236}">
                <a16:creationId xmlns:a16="http://schemas.microsoft.com/office/drawing/2014/main" id="{C9A635F2-4CDF-D048-8FAD-792B1B25D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63840" y="2407533"/>
            <a:ext cx="4155440" cy="4155440"/>
          </a:xfrm>
          <a:prstGeom prst="rect">
            <a:avLst/>
          </a:prstGeom>
        </p:spPr>
      </p:pic>
      <p:pic>
        <p:nvPicPr>
          <p:cNvPr id="4" name="Picture 23">
            <a:extLst>
              <a:ext uri="{FF2B5EF4-FFF2-40B4-BE49-F238E27FC236}">
                <a16:creationId xmlns:a16="http://schemas.microsoft.com/office/drawing/2014/main" id="{B628BB73-134D-3C43-B275-C8214A10DA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884" y="1957941"/>
            <a:ext cx="3101925" cy="339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1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BA5FC023-F9A9-3A40-A45F-E79EEEDAEB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336693" cy="685799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4AA81A3-DDE1-BD43-A9C6-14E532B617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9023" y1="26758" x2="45020" y2="35547"/>
                        <a14:backgroundMark x1="48145" y1="42578" x2="48145" y2="4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649" t="7204" r="12185" b="10244"/>
          <a:stretch/>
        </p:blipFill>
        <p:spPr>
          <a:xfrm rot="5400000">
            <a:off x="3651068" y="-157171"/>
            <a:ext cx="6645088" cy="72022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53CFB89-169A-C848-A2B7-F2B68BD6832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1157" y="4954574"/>
            <a:ext cx="1923791" cy="118232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F5FDEED-229B-F341-96A2-427FC382964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866" y="3622945"/>
            <a:ext cx="1685825" cy="156956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1462DEF-7C9C-5348-B730-405A59F899C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45834">
            <a:off x="6022497" y="4966035"/>
            <a:ext cx="1339815" cy="124741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8CEDE35-9E19-BE4D-AC5D-BEC7C459882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922913">
            <a:off x="6397475" y="2652303"/>
            <a:ext cx="1465519" cy="136444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BB7211C-DDC1-4544-BE26-5CAB6E5601B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922913">
            <a:off x="7913145" y="2836371"/>
            <a:ext cx="1339815" cy="1247413"/>
          </a:xfrm>
          <a:prstGeom prst="rect">
            <a:avLst/>
          </a:prstGeom>
        </p:spPr>
      </p:pic>
      <p:sp>
        <p:nvSpPr>
          <p:cNvPr id="17" name="Éclair 16">
            <a:extLst>
              <a:ext uri="{FF2B5EF4-FFF2-40B4-BE49-F238E27FC236}">
                <a16:creationId xmlns:a16="http://schemas.microsoft.com/office/drawing/2014/main" id="{5FE8A7A3-2337-6940-ADC8-94C805DF152A}"/>
              </a:ext>
            </a:extLst>
          </p:cNvPr>
          <p:cNvSpPr/>
          <p:nvPr/>
        </p:nvSpPr>
        <p:spPr>
          <a:xfrm rot="13116469">
            <a:off x="8365041" y="4120063"/>
            <a:ext cx="1083291" cy="722583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0A4C7166-7828-9048-9FC9-7007C985F2D2}"/>
              </a:ext>
            </a:extLst>
          </p:cNvPr>
          <p:cNvSpPr/>
          <p:nvPr/>
        </p:nvSpPr>
        <p:spPr>
          <a:xfrm>
            <a:off x="7333373" y="2816020"/>
            <a:ext cx="1438073" cy="973021"/>
          </a:xfrm>
          <a:prstGeom prst="arc">
            <a:avLst>
              <a:gd name="adj1" fmla="val 10949075"/>
              <a:gd name="adj2" fmla="val 265901"/>
            </a:avLst>
          </a:prstGeom>
          <a:ln w="57150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A7B6892B-A90F-CE48-948C-514EC12BA26D}"/>
              </a:ext>
            </a:extLst>
          </p:cNvPr>
          <p:cNvSpPr/>
          <p:nvPr/>
        </p:nvSpPr>
        <p:spPr>
          <a:xfrm rot="9230472">
            <a:off x="7131436" y="3547820"/>
            <a:ext cx="1438073" cy="973021"/>
          </a:xfrm>
          <a:prstGeom prst="arc">
            <a:avLst>
              <a:gd name="adj1" fmla="val 10949075"/>
              <a:gd name="adj2" fmla="val 265901"/>
            </a:avLst>
          </a:prstGeom>
          <a:ln w="57150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0" name="Éclair 19">
            <a:extLst>
              <a:ext uri="{FF2B5EF4-FFF2-40B4-BE49-F238E27FC236}">
                <a16:creationId xmlns:a16="http://schemas.microsoft.com/office/drawing/2014/main" id="{CE8C5EED-8895-4C44-80B2-D62F6B0813C8}"/>
              </a:ext>
            </a:extLst>
          </p:cNvPr>
          <p:cNvSpPr/>
          <p:nvPr/>
        </p:nvSpPr>
        <p:spPr>
          <a:xfrm rot="7047711">
            <a:off x="7078774" y="4962610"/>
            <a:ext cx="484023" cy="1061353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C5F33F8-950F-8240-AB0D-D9157995E7B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36" b="89617" l="1356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640" y="2622249"/>
            <a:ext cx="3157149" cy="2894985"/>
          </a:xfrm>
          <a:prstGeom prst="rect">
            <a:avLst/>
          </a:prstGeom>
          <a:ln>
            <a:noFill/>
          </a:ln>
        </p:spPr>
      </p:pic>
      <p:sp>
        <p:nvSpPr>
          <p:cNvPr id="23" name="Éclair 22">
            <a:extLst>
              <a:ext uri="{FF2B5EF4-FFF2-40B4-BE49-F238E27FC236}">
                <a16:creationId xmlns:a16="http://schemas.microsoft.com/office/drawing/2014/main" id="{EE76E6BB-9A69-8442-A0BB-2D212905195E}"/>
              </a:ext>
            </a:extLst>
          </p:cNvPr>
          <p:cNvSpPr/>
          <p:nvPr/>
        </p:nvSpPr>
        <p:spPr>
          <a:xfrm rot="7047711" flipH="1" flipV="1">
            <a:off x="4628460" y="3206447"/>
            <a:ext cx="1103915" cy="2394012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grpSp>
        <p:nvGrpSpPr>
          <p:cNvPr id="24" name="Group 1264">
            <a:extLst>
              <a:ext uri="{FF2B5EF4-FFF2-40B4-BE49-F238E27FC236}">
                <a16:creationId xmlns:a16="http://schemas.microsoft.com/office/drawing/2014/main" id="{51000FD9-2DB2-3C4A-8E4C-BB8FC9D3B9C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70962" y="548680"/>
            <a:ext cx="2288205" cy="1260803"/>
            <a:chOff x="327" y="770"/>
            <a:chExt cx="3098" cy="1707"/>
          </a:xfrm>
        </p:grpSpPr>
        <p:sp>
          <p:nvSpPr>
            <p:cNvPr id="25" name="Freeform 1076">
              <a:extLst>
                <a:ext uri="{FF2B5EF4-FFF2-40B4-BE49-F238E27FC236}">
                  <a16:creationId xmlns:a16="http://schemas.microsoft.com/office/drawing/2014/main" id="{FFE6C54B-6436-4345-8EA7-B0955C98A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" y="2064"/>
              <a:ext cx="528" cy="344"/>
            </a:xfrm>
            <a:custGeom>
              <a:avLst/>
              <a:gdLst>
                <a:gd name="T0" fmla="*/ 0 w 528"/>
                <a:gd name="T1" fmla="*/ 2 h 344"/>
                <a:gd name="T2" fmla="*/ 0 w 528"/>
                <a:gd name="T3" fmla="*/ 246 h 344"/>
                <a:gd name="T4" fmla="*/ 528 w 528"/>
                <a:gd name="T5" fmla="*/ 344 h 344"/>
                <a:gd name="T6" fmla="*/ 528 w 528"/>
                <a:gd name="T7" fmla="*/ 0 h 344"/>
                <a:gd name="T8" fmla="*/ 0 w 528"/>
                <a:gd name="T9" fmla="*/ 2 h 3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8" h="344">
                  <a:moveTo>
                    <a:pt x="0" y="2"/>
                  </a:moveTo>
                  <a:lnTo>
                    <a:pt x="0" y="246"/>
                  </a:lnTo>
                  <a:lnTo>
                    <a:pt x="528" y="344"/>
                  </a:lnTo>
                  <a:lnTo>
                    <a:pt x="528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9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26" name="Freeform 1077">
              <a:extLst>
                <a:ext uri="{FF2B5EF4-FFF2-40B4-BE49-F238E27FC236}">
                  <a16:creationId xmlns:a16="http://schemas.microsoft.com/office/drawing/2014/main" id="{C1756F74-122A-6F46-8595-6EB0A0291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" y="2091"/>
              <a:ext cx="529" cy="146"/>
            </a:xfrm>
            <a:custGeom>
              <a:avLst/>
              <a:gdLst>
                <a:gd name="T0" fmla="*/ 528 w 529"/>
                <a:gd name="T1" fmla="*/ 146 h 146"/>
                <a:gd name="T2" fmla="*/ 529 w 529"/>
                <a:gd name="T3" fmla="*/ 15 h 146"/>
                <a:gd name="T4" fmla="*/ 408 w 529"/>
                <a:gd name="T5" fmla="*/ 19 h 146"/>
                <a:gd name="T6" fmla="*/ 0 w 529"/>
                <a:gd name="T7" fmla="*/ 0 h 146"/>
                <a:gd name="T8" fmla="*/ 0 w 529"/>
                <a:gd name="T9" fmla="*/ 86 h 146"/>
                <a:gd name="T10" fmla="*/ 528 w 529"/>
                <a:gd name="T11" fmla="*/ 146 h 1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29" h="146">
                  <a:moveTo>
                    <a:pt x="528" y="146"/>
                  </a:moveTo>
                  <a:lnTo>
                    <a:pt x="529" y="15"/>
                  </a:lnTo>
                  <a:lnTo>
                    <a:pt x="408" y="19"/>
                  </a:lnTo>
                  <a:lnTo>
                    <a:pt x="0" y="0"/>
                  </a:lnTo>
                  <a:lnTo>
                    <a:pt x="0" y="86"/>
                  </a:lnTo>
                  <a:lnTo>
                    <a:pt x="528" y="146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27" name="Freeform 1078">
              <a:extLst>
                <a:ext uri="{FF2B5EF4-FFF2-40B4-BE49-F238E27FC236}">
                  <a16:creationId xmlns:a16="http://schemas.microsoft.com/office/drawing/2014/main" id="{AFECC6C6-7E46-AC48-B3E2-D170D26CB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9" y="2147"/>
              <a:ext cx="1626" cy="187"/>
            </a:xfrm>
            <a:custGeom>
              <a:avLst/>
              <a:gdLst>
                <a:gd name="T0" fmla="*/ 0 w 1036"/>
                <a:gd name="T1" fmla="*/ 217 h 119"/>
                <a:gd name="T2" fmla="*/ 2430 w 1036"/>
                <a:gd name="T3" fmla="*/ 86 h 119"/>
                <a:gd name="T4" fmla="*/ 2985 w 1036"/>
                <a:gd name="T5" fmla="*/ 0 h 119"/>
                <a:gd name="T6" fmla="*/ 3556 w 1036"/>
                <a:gd name="T7" fmla="*/ 55 h 119"/>
                <a:gd name="T8" fmla="*/ 3599 w 1036"/>
                <a:gd name="T9" fmla="*/ 143 h 119"/>
                <a:gd name="T10" fmla="*/ 3815 w 1036"/>
                <a:gd name="T11" fmla="*/ 311 h 119"/>
                <a:gd name="T12" fmla="*/ 2517 w 1036"/>
                <a:gd name="T13" fmla="*/ 462 h 119"/>
                <a:gd name="T14" fmla="*/ 1569 w 1036"/>
                <a:gd name="T15" fmla="*/ 376 h 119"/>
                <a:gd name="T16" fmla="*/ 684 w 1036"/>
                <a:gd name="T17" fmla="*/ 376 h 119"/>
                <a:gd name="T18" fmla="*/ 151 w 1036"/>
                <a:gd name="T19" fmla="*/ 376 h 119"/>
                <a:gd name="T20" fmla="*/ 0 w 1036"/>
                <a:gd name="T21" fmla="*/ 217 h 1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36" h="119">
                  <a:moveTo>
                    <a:pt x="0" y="56"/>
                  </a:moveTo>
                  <a:cubicBezTo>
                    <a:pt x="628" y="22"/>
                    <a:pt x="628" y="22"/>
                    <a:pt x="628" y="22"/>
                  </a:cubicBezTo>
                  <a:cubicBezTo>
                    <a:pt x="772" y="0"/>
                    <a:pt x="772" y="0"/>
                    <a:pt x="772" y="0"/>
                  </a:cubicBezTo>
                  <a:cubicBezTo>
                    <a:pt x="920" y="14"/>
                    <a:pt x="920" y="14"/>
                    <a:pt x="920" y="14"/>
                  </a:cubicBezTo>
                  <a:cubicBezTo>
                    <a:pt x="920" y="14"/>
                    <a:pt x="942" y="22"/>
                    <a:pt x="931" y="37"/>
                  </a:cubicBezTo>
                  <a:cubicBezTo>
                    <a:pt x="931" y="37"/>
                    <a:pt x="1036" y="51"/>
                    <a:pt x="987" y="80"/>
                  </a:cubicBezTo>
                  <a:cubicBezTo>
                    <a:pt x="938" y="109"/>
                    <a:pt x="651" y="119"/>
                    <a:pt x="651" y="119"/>
                  </a:cubicBezTo>
                  <a:cubicBezTo>
                    <a:pt x="651" y="119"/>
                    <a:pt x="439" y="100"/>
                    <a:pt x="406" y="97"/>
                  </a:cubicBezTo>
                  <a:cubicBezTo>
                    <a:pt x="374" y="95"/>
                    <a:pt x="207" y="91"/>
                    <a:pt x="177" y="97"/>
                  </a:cubicBezTo>
                  <a:cubicBezTo>
                    <a:pt x="147" y="104"/>
                    <a:pt x="62" y="105"/>
                    <a:pt x="39" y="97"/>
                  </a:cubicBezTo>
                  <a:cubicBezTo>
                    <a:pt x="15" y="90"/>
                    <a:pt x="4" y="101"/>
                    <a:pt x="0" y="56"/>
                  </a:cubicBez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28" name="Freeform 1079">
              <a:extLst>
                <a:ext uri="{FF2B5EF4-FFF2-40B4-BE49-F238E27FC236}">
                  <a16:creationId xmlns:a16="http://schemas.microsoft.com/office/drawing/2014/main" id="{CDB4A6DF-41AA-B143-80FE-7512CDD81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" y="1065"/>
              <a:ext cx="350" cy="1136"/>
            </a:xfrm>
            <a:custGeom>
              <a:avLst/>
              <a:gdLst>
                <a:gd name="T0" fmla="*/ 0 w 223"/>
                <a:gd name="T1" fmla="*/ 427 h 723"/>
                <a:gd name="T2" fmla="*/ 0 w 223"/>
                <a:gd name="T3" fmla="*/ 116 h 723"/>
                <a:gd name="T4" fmla="*/ 862 w 223"/>
                <a:gd name="T5" fmla="*/ 277 h 723"/>
                <a:gd name="T6" fmla="*/ 862 w 223"/>
                <a:gd name="T7" fmla="*/ 2674 h 723"/>
                <a:gd name="T8" fmla="*/ 311 w 223"/>
                <a:gd name="T9" fmla="*/ 2758 h 723"/>
                <a:gd name="T10" fmla="*/ 121 w 223"/>
                <a:gd name="T11" fmla="*/ 2610 h 723"/>
                <a:gd name="T12" fmla="*/ 0 w 223"/>
                <a:gd name="T13" fmla="*/ 427 h 7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3" h="723">
                  <a:moveTo>
                    <a:pt x="0" y="11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163" y="0"/>
                    <a:pt x="223" y="71"/>
                  </a:cubicBezTo>
                  <a:cubicBezTo>
                    <a:pt x="223" y="689"/>
                    <a:pt x="223" y="689"/>
                    <a:pt x="223" y="689"/>
                  </a:cubicBezTo>
                  <a:cubicBezTo>
                    <a:pt x="223" y="689"/>
                    <a:pt x="146" y="723"/>
                    <a:pt x="80" y="711"/>
                  </a:cubicBezTo>
                  <a:cubicBezTo>
                    <a:pt x="31" y="673"/>
                    <a:pt x="31" y="673"/>
                    <a:pt x="31" y="673"/>
                  </a:cubicBezTo>
                  <a:lnTo>
                    <a:pt x="0" y="110"/>
                  </a:lnTo>
                  <a:close/>
                </a:path>
              </a:pathLst>
            </a:custGeom>
            <a:solidFill>
              <a:srgbClr val="E9F2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29" name="Freeform 1080">
              <a:extLst>
                <a:ext uri="{FF2B5EF4-FFF2-40B4-BE49-F238E27FC236}">
                  <a16:creationId xmlns:a16="http://schemas.microsoft.com/office/drawing/2014/main" id="{6DA94AAC-24DA-9249-B584-5D262A345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" y="1097"/>
              <a:ext cx="251" cy="1091"/>
            </a:xfrm>
            <a:custGeom>
              <a:avLst/>
              <a:gdLst>
                <a:gd name="T0" fmla="*/ 380 w 160"/>
                <a:gd name="T1" fmla="*/ 2573 h 695"/>
                <a:gd name="T2" fmla="*/ 367 w 160"/>
                <a:gd name="T3" fmla="*/ 89 h 695"/>
                <a:gd name="T4" fmla="*/ 449 w 160"/>
                <a:gd name="T5" fmla="*/ 22 h 695"/>
                <a:gd name="T6" fmla="*/ 0 w 160"/>
                <a:gd name="T7" fmla="*/ 39 h 695"/>
                <a:gd name="T8" fmla="*/ 0 w 160"/>
                <a:gd name="T9" fmla="*/ 347 h 695"/>
                <a:gd name="T10" fmla="*/ 121 w 160"/>
                <a:gd name="T11" fmla="*/ 2526 h 695"/>
                <a:gd name="T12" fmla="*/ 311 w 160"/>
                <a:gd name="T13" fmla="*/ 2673 h 695"/>
                <a:gd name="T14" fmla="*/ 618 w 160"/>
                <a:gd name="T15" fmla="*/ 2661 h 695"/>
                <a:gd name="T16" fmla="*/ 380 w 160"/>
                <a:gd name="T17" fmla="*/ 2573 h 6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695">
                  <a:moveTo>
                    <a:pt x="98" y="665"/>
                  </a:moveTo>
                  <a:cubicBezTo>
                    <a:pt x="95" y="23"/>
                    <a:pt x="95" y="23"/>
                    <a:pt x="95" y="23"/>
                  </a:cubicBezTo>
                  <a:cubicBezTo>
                    <a:pt x="95" y="23"/>
                    <a:pt x="96" y="8"/>
                    <a:pt x="116" y="6"/>
                  </a:cubicBezTo>
                  <a:cubicBezTo>
                    <a:pt x="57" y="0"/>
                    <a:pt x="0" y="10"/>
                    <a:pt x="0" y="1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31" y="653"/>
                    <a:pt x="31" y="653"/>
                    <a:pt x="31" y="653"/>
                  </a:cubicBezTo>
                  <a:cubicBezTo>
                    <a:pt x="80" y="691"/>
                    <a:pt x="80" y="691"/>
                    <a:pt x="80" y="691"/>
                  </a:cubicBezTo>
                  <a:cubicBezTo>
                    <a:pt x="107" y="695"/>
                    <a:pt x="135" y="693"/>
                    <a:pt x="160" y="688"/>
                  </a:cubicBezTo>
                  <a:lnTo>
                    <a:pt x="98" y="665"/>
                  </a:lnTo>
                  <a:close/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30" name="Freeform 1081">
              <a:extLst>
                <a:ext uri="{FF2B5EF4-FFF2-40B4-BE49-F238E27FC236}">
                  <a16:creationId xmlns:a16="http://schemas.microsoft.com/office/drawing/2014/main" id="{38533C6A-22E9-BC49-B588-AAD419C79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" y="1065"/>
              <a:ext cx="350" cy="1136"/>
            </a:xfrm>
            <a:custGeom>
              <a:avLst/>
              <a:gdLst>
                <a:gd name="T0" fmla="*/ 0 w 223"/>
                <a:gd name="T1" fmla="*/ 427 h 723"/>
                <a:gd name="T2" fmla="*/ 0 w 223"/>
                <a:gd name="T3" fmla="*/ 116 h 723"/>
                <a:gd name="T4" fmla="*/ 862 w 223"/>
                <a:gd name="T5" fmla="*/ 277 h 723"/>
                <a:gd name="T6" fmla="*/ 862 w 223"/>
                <a:gd name="T7" fmla="*/ 2674 h 723"/>
                <a:gd name="T8" fmla="*/ 311 w 223"/>
                <a:gd name="T9" fmla="*/ 2758 h 723"/>
                <a:gd name="T10" fmla="*/ 121 w 223"/>
                <a:gd name="T11" fmla="*/ 2610 h 723"/>
                <a:gd name="T12" fmla="*/ 0 w 223"/>
                <a:gd name="T13" fmla="*/ 427 h 7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3" h="723">
                  <a:moveTo>
                    <a:pt x="0" y="11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163" y="0"/>
                    <a:pt x="223" y="71"/>
                  </a:cubicBezTo>
                  <a:cubicBezTo>
                    <a:pt x="223" y="689"/>
                    <a:pt x="223" y="689"/>
                    <a:pt x="223" y="689"/>
                  </a:cubicBezTo>
                  <a:cubicBezTo>
                    <a:pt x="223" y="689"/>
                    <a:pt x="146" y="723"/>
                    <a:pt x="80" y="711"/>
                  </a:cubicBezTo>
                  <a:cubicBezTo>
                    <a:pt x="31" y="673"/>
                    <a:pt x="31" y="673"/>
                    <a:pt x="31" y="673"/>
                  </a:cubicBezTo>
                  <a:lnTo>
                    <a:pt x="0" y="110"/>
                  </a:lnTo>
                  <a:close/>
                </a:path>
              </a:pathLst>
            </a:custGeom>
            <a:noFill/>
            <a:ln w="9525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31" name="Freeform 1082">
              <a:extLst>
                <a:ext uri="{FF2B5EF4-FFF2-40B4-BE49-F238E27FC236}">
                  <a16:creationId xmlns:a16="http://schemas.microsoft.com/office/drawing/2014/main" id="{CF9D5A2A-E6DA-ED42-8664-27ACE72118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3" y="1015"/>
              <a:ext cx="1162" cy="1253"/>
            </a:xfrm>
            <a:custGeom>
              <a:avLst/>
              <a:gdLst>
                <a:gd name="T0" fmla="*/ 0 w 1162"/>
                <a:gd name="T1" fmla="*/ 0 h 1253"/>
                <a:gd name="T2" fmla="*/ 1162 w 1162"/>
                <a:gd name="T3" fmla="*/ 214 h 1253"/>
                <a:gd name="T4" fmla="*/ 1162 w 1162"/>
                <a:gd name="T5" fmla="*/ 1167 h 1253"/>
                <a:gd name="T6" fmla="*/ 163 w 1162"/>
                <a:gd name="T7" fmla="*/ 1253 h 1253"/>
                <a:gd name="T8" fmla="*/ 0 w 1162"/>
                <a:gd name="T9" fmla="*/ 0 h 1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62" h="1253">
                  <a:moveTo>
                    <a:pt x="0" y="0"/>
                  </a:moveTo>
                  <a:lnTo>
                    <a:pt x="1162" y="214"/>
                  </a:lnTo>
                  <a:lnTo>
                    <a:pt x="1162" y="1167"/>
                  </a:lnTo>
                  <a:lnTo>
                    <a:pt x="163" y="1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32" name="Freeform 1083">
              <a:extLst>
                <a:ext uri="{FF2B5EF4-FFF2-40B4-BE49-F238E27FC236}">
                  <a16:creationId xmlns:a16="http://schemas.microsoft.com/office/drawing/2014/main" id="{2DE05A4F-2BD7-2442-B413-5715807F8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8" y="2003"/>
              <a:ext cx="743" cy="257"/>
            </a:xfrm>
            <a:custGeom>
              <a:avLst/>
              <a:gdLst>
                <a:gd name="T0" fmla="*/ 0 w 743"/>
                <a:gd name="T1" fmla="*/ 56 h 257"/>
                <a:gd name="T2" fmla="*/ 328 w 743"/>
                <a:gd name="T3" fmla="*/ 23 h 257"/>
                <a:gd name="T4" fmla="*/ 743 w 743"/>
                <a:gd name="T5" fmla="*/ 0 h 257"/>
                <a:gd name="T6" fmla="*/ 743 w 743"/>
                <a:gd name="T7" fmla="*/ 198 h 257"/>
                <a:gd name="T8" fmla="*/ 38 w 743"/>
                <a:gd name="T9" fmla="*/ 257 h 257"/>
                <a:gd name="T10" fmla="*/ 0 w 743"/>
                <a:gd name="T11" fmla="*/ 56 h 2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43" h="257">
                  <a:moveTo>
                    <a:pt x="0" y="56"/>
                  </a:moveTo>
                  <a:lnTo>
                    <a:pt x="328" y="23"/>
                  </a:lnTo>
                  <a:lnTo>
                    <a:pt x="743" y="0"/>
                  </a:lnTo>
                  <a:lnTo>
                    <a:pt x="743" y="198"/>
                  </a:lnTo>
                  <a:lnTo>
                    <a:pt x="38" y="257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C7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33" name="Freeform 1084">
              <a:extLst>
                <a:ext uri="{FF2B5EF4-FFF2-40B4-BE49-F238E27FC236}">
                  <a16:creationId xmlns:a16="http://schemas.microsoft.com/office/drawing/2014/main" id="{00F03064-4784-2841-8AB0-E5372541B4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2" y="1036"/>
              <a:ext cx="431" cy="1127"/>
            </a:xfrm>
            <a:custGeom>
              <a:avLst/>
              <a:gdLst>
                <a:gd name="T0" fmla="*/ 55 w 431"/>
                <a:gd name="T1" fmla="*/ 0 h 1127"/>
                <a:gd name="T2" fmla="*/ 168 w 431"/>
                <a:gd name="T3" fmla="*/ 15 h 1127"/>
                <a:gd name="T4" fmla="*/ 165 w 431"/>
                <a:gd name="T5" fmla="*/ 202 h 1127"/>
                <a:gd name="T6" fmla="*/ 431 w 431"/>
                <a:gd name="T7" fmla="*/ 246 h 1127"/>
                <a:gd name="T8" fmla="*/ 431 w 431"/>
                <a:gd name="T9" fmla="*/ 1122 h 1127"/>
                <a:gd name="T10" fmla="*/ 205 w 431"/>
                <a:gd name="T11" fmla="*/ 1127 h 1127"/>
                <a:gd name="T12" fmla="*/ 0 w 431"/>
                <a:gd name="T13" fmla="*/ 266 h 1127"/>
                <a:gd name="T14" fmla="*/ 55 w 431"/>
                <a:gd name="T15" fmla="*/ 0 h 1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1" h="1127">
                  <a:moveTo>
                    <a:pt x="55" y="0"/>
                  </a:moveTo>
                  <a:lnTo>
                    <a:pt x="168" y="15"/>
                  </a:lnTo>
                  <a:lnTo>
                    <a:pt x="165" y="202"/>
                  </a:lnTo>
                  <a:lnTo>
                    <a:pt x="431" y="246"/>
                  </a:lnTo>
                  <a:lnTo>
                    <a:pt x="431" y="1122"/>
                  </a:lnTo>
                  <a:lnTo>
                    <a:pt x="205" y="1127"/>
                  </a:lnTo>
                  <a:lnTo>
                    <a:pt x="0" y="26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C7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34" name="Rectangle 1085">
              <a:extLst>
                <a:ext uri="{FF2B5EF4-FFF2-40B4-BE49-F238E27FC236}">
                  <a16:creationId xmlns:a16="http://schemas.microsoft.com/office/drawing/2014/main" id="{535AB5B2-4404-6E4A-97F3-968F80D2D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2" y="1224"/>
              <a:ext cx="25" cy="35"/>
            </a:xfrm>
            <a:prstGeom prst="rect">
              <a:avLst/>
            </a:pr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351"/>
            </a:p>
          </p:txBody>
        </p:sp>
        <p:sp>
          <p:nvSpPr>
            <p:cNvPr id="35" name="Rectangle 1086">
              <a:extLst>
                <a:ext uri="{FF2B5EF4-FFF2-40B4-BE49-F238E27FC236}">
                  <a16:creationId xmlns:a16="http://schemas.microsoft.com/office/drawing/2014/main" id="{9C7E35F5-67BB-E14A-A28F-3CA068EEB9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2" y="1304"/>
              <a:ext cx="25" cy="35"/>
            </a:xfrm>
            <a:prstGeom prst="rect">
              <a:avLst/>
            </a:pr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351"/>
            </a:p>
          </p:txBody>
        </p:sp>
        <p:sp>
          <p:nvSpPr>
            <p:cNvPr id="36" name="Rectangle 1087">
              <a:extLst>
                <a:ext uri="{FF2B5EF4-FFF2-40B4-BE49-F238E27FC236}">
                  <a16:creationId xmlns:a16="http://schemas.microsoft.com/office/drawing/2014/main" id="{E6DF926D-15C9-2E4F-B79E-00B1D2976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2" y="1383"/>
              <a:ext cx="25" cy="36"/>
            </a:xfrm>
            <a:prstGeom prst="rect">
              <a:avLst/>
            </a:pr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351"/>
            </a:p>
          </p:txBody>
        </p:sp>
        <p:sp>
          <p:nvSpPr>
            <p:cNvPr id="37" name="Rectangle 1088">
              <a:extLst>
                <a:ext uri="{FF2B5EF4-FFF2-40B4-BE49-F238E27FC236}">
                  <a16:creationId xmlns:a16="http://schemas.microsoft.com/office/drawing/2014/main" id="{83FD50B3-531A-2549-875C-18F0FB045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2" y="1463"/>
              <a:ext cx="25" cy="36"/>
            </a:xfrm>
            <a:prstGeom prst="rect">
              <a:avLst/>
            </a:pr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351"/>
            </a:p>
          </p:txBody>
        </p:sp>
        <p:sp>
          <p:nvSpPr>
            <p:cNvPr id="38" name="Rectangle 1089">
              <a:extLst>
                <a:ext uri="{FF2B5EF4-FFF2-40B4-BE49-F238E27FC236}">
                  <a16:creationId xmlns:a16="http://schemas.microsoft.com/office/drawing/2014/main" id="{1D0041F5-FDE7-6A40-A168-4EB7802A52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2" y="1543"/>
              <a:ext cx="25" cy="34"/>
            </a:xfrm>
            <a:prstGeom prst="rect">
              <a:avLst/>
            </a:pr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351"/>
            </a:p>
          </p:txBody>
        </p:sp>
        <p:sp>
          <p:nvSpPr>
            <p:cNvPr id="39" name="Rectangle 1090">
              <a:extLst>
                <a:ext uri="{FF2B5EF4-FFF2-40B4-BE49-F238E27FC236}">
                  <a16:creationId xmlns:a16="http://schemas.microsoft.com/office/drawing/2014/main" id="{D407B03E-4010-854F-AB27-C40507F167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2" y="1623"/>
              <a:ext cx="25" cy="34"/>
            </a:xfrm>
            <a:prstGeom prst="rect">
              <a:avLst/>
            </a:pr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351"/>
            </a:p>
          </p:txBody>
        </p:sp>
        <p:sp>
          <p:nvSpPr>
            <p:cNvPr id="40" name="Rectangle 1091">
              <a:extLst>
                <a:ext uri="{FF2B5EF4-FFF2-40B4-BE49-F238E27FC236}">
                  <a16:creationId xmlns:a16="http://schemas.microsoft.com/office/drawing/2014/main" id="{B0CBC252-0EC1-DF41-8B05-9C246995B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2" y="1703"/>
              <a:ext cx="25" cy="34"/>
            </a:xfrm>
            <a:prstGeom prst="rect">
              <a:avLst/>
            </a:pr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351"/>
            </a:p>
          </p:txBody>
        </p:sp>
        <p:sp>
          <p:nvSpPr>
            <p:cNvPr id="41" name="Rectangle 1092">
              <a:extLst>
                <a:ext uri="{FF2B5EF4-FFF2-40B4-BE49-F238E27FC236}">
                  <a16:creationId xmlns:a16="http://schemas.microsoft.com/office/drawing/2014/main" id="{FE08DBEE-D2DB-CB48-9A5C-F0B5510CD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2" y="1781"/>
              <a:ext cx="25" cy="36"/>
            </a:xfrm>
            <a:prstGeom prst="rect">
              <a:avLst/>
            </a:pr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351"/>
            </a:p>
          </p:txBody>
        </p:sp>
        <p:sp>
          <p:nvSpPr>
            <p:cNvPr id="42" name="Rectangle 1093">
              <a:extLst>
                <a:ext uri="{FF2B5EF4-FFF2-40B4-BE49-F238E27FC236}">
                  <a16:creationId xmlns:a16="http://schemas.microsoft.com/office/drawing/2014/main" id="{C7446810-8FA1-2145-A38F-FFA640EE66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2" y="1861"/>
              <a:ext cx="25" cy="37"/>
            </a:xfrm>
            <a:prstGeom prst="rect">
              <a:avLst/>
            </a:pr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351"/>
            </a:p>
          </p:txBody>
        </p:sp>
        <p:sp>
          <p:nvSpPr>
            <p:cNvPr id="43" name="Rectangle 1094">
              <a:extLst>
                <a:ext uri="{FF2B5EF4-FFF2-40B4-BE49-F238E27FC236}">
                  <a16:creationId xmlns:a16="http://schemas.microsoft.com/office/drawing/2014/main" id="{D335D14E-C6B9-0949-9306-BFEFFF1116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2" y="1942"/>
              <a:ext cx="25" cy="36"/>
            </a:xfrm>
            <a:prstGeom prst="rect">
              <a:avLst/>
            </a:pr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351"/>
            </a:p>
          </p:txBody>
        </p:sp>
        <p:sp>
          <p:nvSpPr>
            <p:cNvPr id="44" name="Rectangle 1095">
              <a:extLst>
                <a:ext uri="{FF2B5EF4-FFF2-40B4-BE49-F238E27FC236}">
                  <a16:creationId xmlns:a16="http://schemas.microsoft.com/office/drawing/2014/main" id="{1D86D21D-725F-D746-B104-D3333B8B12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7" y="1215"/>
              <a:ext cx="25" cy="34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351"/>
            </a:p>
          </p:txBody>
        </p:sp>
        <p:sp>
          <p:nvSpPr>
            <p:cNvPr id="45" name="Rectangle 1096">
              <a:extLst>
                <a:ext uri="{FF2B5EF4-FFF2-40B4-BE49-F238E27FC236}">
                  <a16:creationId xmlns:a16="http://schemas.microsoft.com/office/drawing/2014/main" id="{77754BEF-7B12-F842-8661-F79CD14386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7" y="1295"/>
              <a:ext cx="25" cy="34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351"/>
            </a:p>
          </p:txBody>
        </p:sp>
        <p:sp>
          <p:nvSpPr>
            <p:cNvPr id="46" name="Rectangle 1097">
              <a:extLst>
                <a:ext uri="{FF2B5EF4-FFF2-40B4-BE49-F238E27FC236}">
                  <a16:creationId xmlns:a16="http://schemas.microsoft.com/office/drawing/2014/main" id="{17307BE7-AE61-A544-A8D0-BB069617A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7" y="1375"/>
              <a:ext cx="25" cy="34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351"/>
            </a:p>
          </p:txBody>
        </p:sp>
        <p:sp>
          <p:nvSpPr>
            <p:cNvPr id="47" name="Rectangle 1098">
              <a:extLst>
                <a:ext uri="{FF2B5EF4-FFF2-40B4-BE49-F238E27FC236}">
                  <a16:creationId xmlns:a16="http://schemas.microsoft.com/office/drawing/2014/main" id="{EE96BC8B-8190-5D49-8A5C-A45F6D5E48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7" y="1453"/>
              <a:ext cx="25" cy="36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351"/>
            </a:p>
          </p:txBody>
        </p:sp>
        <p:sp>
          <p:nvSpPr>
            <p:cNvPr id="48" name="Rectangle 1099">
              <a:extLst>
                <a:ext uri="{FF2B5EF4-FFF2-40B4-BE49-F238E27FC236}">
                  <a16:creationId xmlns:a16="http://schemas.microsoft.com/office/drawing/2014/main" id="{EAF7C44F-BE30-7F4F-AE83-CAA917F443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7" y="1533"/>
              <a:ext cx="25" cy="36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351"/>
            </a:p>
          </p:txBody>
        </p:sp>
        <p:sp>
          <p:nvSpPr>
            <p:cNvPr id="49" name="Rectangle 1100">
              <a:extLst>
                <a:ext uri="{FF2B5EF4-FFF2-40B4-BE49-F238E27FC236}">
                  <a16:creationId xmlns:a16="http://schemas.microsoft.com/office/drawing/2014/main" id="{A71BB032-BBC1-904F-92A1-E59BC06E3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7" y="1613"/>
              <a:ext cx="25" cy="36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351"/>
            </a:p>
          </p:txBody>
        </p:sp>
        <p:sp>
          <p:nvSpPr>
            <p:cNvPr id="50" name="Rectangle 1101">
              <a:extLst>
                <a:ext uri="{FF2B5EF4-FFF2-40B4-BE49-F238E27FC236}">
                  <a16:creationId xmlns:a16="http://schemas.microsoft.com/office/drawing/2014/main" id="{F157CA09-276B-B24B-93BC-F32CF4B4D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7" y="1693"/>
              <a:ext cx="25" cy="35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351"/>
            </a:p>
          </p:txBody>
        </p:sp>
        <p:sp>
          <p:nvSpPr>
            <p:cNvPr id="51" name="Rectangle 1102">
              <a:extLst>
                <a:ext uri="{FF2B5EF4-FFF2-40B4-BE49-F238E27FC236}">
                  <a16:creationId xmlns:a16="http://schemas.microsoft.com/office/drawing/2014/main" id="{ADF75429-5551-9D41-863A-6275F3145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7" y="1774"/>
              <a:ext cx="25" cy="34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351"/>
            </a:p>
          </p:txBody>
        </p:sp>
        <p:sp>
          <p:nvSpPr>
            <p:cNvPr id="52" name="Rectangle 1103">
              <a:extLst>
                <a:ext uri="{FF2B5EF4-FFF2-40B4-BE49-F238E27FC236}">
                  <a16:creationId xmlns:a16="http://schemas.microsoft.com/office/drawing/2014/main" id="{3188D371-7813-3E4E-A5F8-7F36BCE338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7" y="1854"/>
              <a:ext cx="25" cy="34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351"/>
            </a:p>
          </p:txBody>
        </p:sp>
        <p:sp>
          <p:nvSpPr>
            <p:cNvPr id="53" name="Rectangle 1104">
              <a:extLst>
                <a:ext uri="{FF2B5EF4-FFF2-40B4-BE49-F238E27FC236}">
                  <a16:creationId xmlns:a16="http://schemas.microsoft.com/office/drawing/2014/main" id="{1968001F-E604-734B-A0AE-440601F689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7" y="1932"/>
              <a:ext cx="25" cy="36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351"/>
            </a:p>
          </p:txBody>
        </p:sp>
        <p:sp>
          <p:nvSpPr>
            <p:cNvPr id="54" name="Freeform 1105">
              <a:extLst>
                <a:ext uri="{FF2B5EF4-FFF2-40B4-BE49-F238E27FC236}">
                  <a16:creationId xmlns:a16="http://schemas.microsoft.com/office/drawing/2014/main" id="{1913A6E6-FCB8-384D-B9A2-1AF8D9644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3" y="1015"/>
              <a:ext cx="1162" cy="1253"/>
            </a:xfrm>
            <a:custGeom>
              <a:avLst/>
              <a:gdLst>
                <a:gd name="T0" fmla="*/ 0 w 1162"/>
                <a:gd name="T1" fmla="*/ 0 h 1253"/>
                <a:gd name="T2" fmla="*/ 1162 w 1162"/>
                <a:gd name="T3" fmla="*/ 214 h 1253"/>
                <a:gd name="T4" fmla="*/ 1162 w 1162"/>
                <a:gd name="T5" fmla="*/ 1167 h 1253"/>
                <a:gd name="T6" fmla="*/ 163 w 1162"/>
                <a:gd name="T7" fmla="*/ 1253 h 1253"/>
                <a:gd name="T8" fmla="*/ 0 w 1162"/>
                <a:gd name="T9" fmla="*/ 0 h 1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62" h="1253">
                  <a:moveTo>
                    <a:pt x="0" y="0"/>
                  </a:moveTo>
                  <a:lnTo>
                    <a:pt x="1162" y="214"/>
                  </a:lnTo>
                  <a:lnTo>
                    <a:pt x="1162" y="1167"/>
                  </a:lnTo>
                  <a:lnTo>
                    <a:pt x="163" y="125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55" name="Freeform 1106">
              <a:extLst>
                <a:ext uri="{FF2B5EF4-FFF2-40B4-BE49-F238E27FC236}">
                  <a16:creationId xmlns:a16="http://schemas.microsoft.com/office/drawing/2014/main" id="{37A382D3-B3D1-D847-93EF-5D5DC26B0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" y="770"/>
              <a:ext cx="387" cy="460"/>
            </a:xfrm>
            <a:custGeom>
              <a:avLst/>
              <a:gdLst>
                <a:gd name="T0" fmla="*/ 0 w 387"/>
                <a:gd name="T1" fmla="*/ 460 h 460"/>
                <a:gd name="T2" fmla="*/ 0 w 387"/>
                <a:gd name="T3" fmla="*/ 306 h 460"/>
                <a:gd name="T4" fmla="*/ 159 w 387"/>
                <a:gd name="T5" fmla="*/ 242 h 460"/>
                <a:gd name="T6" fmla="*/ 159 w 387"/>
                <a:gd name="T7" fmla="*/ 151 h 460"/>
                <a:gd name="T8" fmla="*/ 117 w 387"/>
                <a:gd name="T9" fmla="*/ 167 h 460"/>
                <a:gd name="T10" fmla="*/ 117 w 387"/>
                <a:gd name="T11" fmla="*/ 134 h 460"/>
                <a:gd name="T12" fmla="*/ 387 w 387"/>
                <a:gd name="T13" fmla="*/ 0 h 460"/>
                <a:gd name="T14" fmla="*/ 387 w 387"/>
                <a:gd name="T15" fmla="*/ 382 h 460"/>
                <a:gd name="T16" fmla="*/ 0 w 387"/>
                <a:gd name="T17" fmla="*/ 460 h 4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7" h="460">
                  <a:moveTo>
                    <a:pt x="0" y="460"/>
                  </a:moveTo>
                  <a:lnTo>
                    <a:pt x="0" y="306"/>
                  </a:lnTo>
                  <a:lnTo>
                    <a:pt x="159" y="242"/>
                  </a:lnTo>
                  <a:lnTo>
                    <a:pt x="159" y="151"/>
                  </a:lnTo>
                  <a:lnTo>
                    <a:pt x="117" y="167"/>
                  </a:lnTo>
                  <a:lnTo>
                    <a:pt x="117" y="134"/>
                  </a:lnTo>
                  <a:lnTo>
                    <a:pt x="387" y="0"/>
                  </a:lnTo>
                  <a:lnTo>
                    <a:pt x="387" y="382"/>
                  </a:lnTo>
                  <a:lnTo>
                    <a:pt x="0" y="460"/>
                  </a:lnTo>
                  <a:close/>
                </a:path>
              </a:pathLst>
            </a:custGeom>
            <a:solidFill>
              <a:srgbClr val="A9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56" name="Freeform 1107">
              <a:extLst>
                <a:ext uri="{FF2B5EF4-FFF2-40B4-BE49-F238E27FC236}">
                  <a16:creationId xmlns:a16="http://schemas.microsoft.com/office/drawing/2014/main" id="{EFA3A8BE-434C-7544-8676-C0D80D1A43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" y="770"/>
              <a:ext cx="387" cy="460"/>
            </a:xfrm>
            <a:custGeom>
              <a:avLst/>
              <a:gdLst>
                <a:gd name="T0" fmla="*/ 0 w 387"/>
                <a:gd name="T1" fmla="*/ 460 h 460"/>
                <a:gd name="T2" fmla="*/ 0 w 387"/>
                <a:gd name="T3" fmla="*/ 306 h 460"/>
                <a:gd name="T4" fmla="*/ 159 w 387"/>
                <a:gd name="T5" fmla="*/ 242 h 460"/>
                <a:gd name="T6" fmla="*/ 159 w 387"/>
                <a:gd name="T7" fmla="*/ 151 h 460"/>
                <a:gd name="T8" fmla="*/ 117 w 387"/>
                <a:gd name="T9" fmla="*/ 167 h 460"/>
                <a:gd name="T10" fmla="*/ 117 w 387"/>
                <a:gd name="T11" fmla="*/ 134 h 460"/>
                <a:gd name="T12" fmla="*/ 387 w 387"/>
                <a:gd name="T13" fmla="*/ 0 h 460"/>
                <a:gd name="T14" fmla="*/ 387 w 387"/>
                <a:gd name="T15" fmla="*/ 382 h 460"/>
                <a:gd name="T16" fmla="*/ 0 w 387"/>
                <a:gd name="T17" fmla="*/ 460 h 4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7" h="460">
                  <a:moveTo>
                    <a:pt x="0" y="460"/>
                  </a:moveTo>
                  <a:lnTo>
                    <a:pt x="0" y="306"/>
                  </a:lnTo>
                  <a:lnTo>
                    <a:pt x="159" y="242"/>
                  </a:lnTo>
                  <a:lnTo>
                    <a:pt x="159" y="151"/>
                  </a:lnTo>
                  <a:lnTo>
                    <a:pt x="117" y="167"/>
                  </a:lnTo>
                  <a:lnTo>
                    <a:pt x="117" y="134"/>
                  </a:lnTo>
                  <a:lnTo>
                    <a:pt x="387" y="0"/>
                  </a:lnTo>
                  <a:lnTo>
                    <a:pt x="387" y="382"/>
                  </a:lnTo>
                  <a:lnTo>
                    <a:pt x="0" y="460"/>
                  </a:lnTo>
                  <a:close/>
                </a:path>
              </a:pathLst>
            </a:custGeom>
            <a:noFill/>
            <a:ln w="9525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57" name="Freeform 1108">
              <a:extLst>
                <a:ext uri="{FF2B5EF4-FFF2-40B4-BE49-F238E27FC236}">
                  <a16:creationId xmlns:a16="http://schemas.microsoft.com/office/drawing/2014/main" id="{965BF90E-82FD-A54E-8B66-C845A2DFE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" y="2064"/>
              <a:ext cx="528" cy="344"/>
            </a:xfrm>
            <a:custGeom>
              <a:avLst/>
              <a:gdLst>
                <a:gd name="T0" fmla="*/ 0 w 528"/>
                <a:gd name="T1" fmla="*/ 2 h 344"/>
                <a:gd name="T2" fmla="*/ 0 w 528"/>
                <a:gd name="T3" fmla="*/ 246 h 344"/>
                <a:gd name="T4" fmla="*/ 528 w 528"/>
                <a:gd name="T5" fmla="*/ 344 h 344"/>
                <a:gd name="T6" fmla="*/ 528 w 528"/>
                <a:gd name="T7" fmla="*/ 0 h 344"/>
                <a:gd name="T8" fmla="*/ 0 w 528"/>
                <a:gd name="T9" fmla="*/ 2 h 3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8" h="344">
                  <a:moveTo>
                    <a:pt x="0" y="2"/>
                  </a:moveTo>
                  <a:lnTo>
                    <a:pt x="0" y="246"/>
                  </a:lnTo>
                  <a:lnTo>
                    <a:pt x="528" y="344"/>
                  </a:lnTo>
                  <a:lnTo>
                    <a:pt x="528" y="0"/>
                  </a:lnTo>
                  <a:lnTo>
                    <a:pt x="0" y="2"/>
                  </a:lnTo>
                  <a:close/>
                </a:path>
              </a:pathLst>
            </a:custGeom>
            <a:noFill/>
            <a:ln w="9525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58" name="Freeform 1109">
              <a:extLst>
                <a:ext uri="{FF2B5EF4-FFF2-40B4-BE49-F238E27FC236}">
                  <a16:creationId xmlns:a16="http://schemas.microsoft.com/office/drawing/2014/main" id="{B5328C6B-BAE4-CD4D-9285-078E6BF18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" y="1109"/>
              <a:ext cx="485" cy="1001"/>
            </a:xfrm>
            <a:custGeom>
              <a:avLst/>
              <a:gdLst>
                <a:gd name="T0" fmla="*/ 485 w 485"/>
                <a:gd name="T1" fmla="*/ 0 h 1001"/>
                <a:gd name="T2" fmla="*/ 485 w 485"/>
                <a:gd name="T3" fmla="*/ 1001 h 1001"/>
                <a:gd name="T4" fmla="*/ 0 w 485"/>
                <a:gd name="T5" fmla="*/ 979 h 1001"/>
                <a:gd name="T6" fmla="*/ 0 w 485"/>
                <a:gd name="T7" fmla="*/ 189 h 1001"/>
                <a:gd name="T8" fmla="*/ 485 w 485"/>
                <a:gd name="T9" fmla="*/ 0 h 10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5" h="1001">
                  <a:moveTo>
                    <a:pt x="485" y="0"/>
                  </a:moveTo>
                  <a:lnTo>
                    <a:pt x="485" y="1001"/>
                  </a:lnTo>
                  <a:lnTo>
                    <a:pt x="0" y="979"/>
                  </a:lnTo>
                  <a:lnTo>
                    <a:pt x="0" y="189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rgbClr val="A9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59" name="Freeform 1110">
              <a:extLst>
                <a:ext uri="{FF2B5EF4-FFF2-40B4-BE49-F238E27FC236}">
                  <a16:creationId xmlns:a16="http://schemas.microsoft.com/office/drawing/2014/main" id="{009A6F18-788E-3F45-ACF8-E3FFBC293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" y="1109"/>
              <a:ext cx="485" cy="1001"/>
            </a:xfrm>
            <a:custGeom>
              <a:avLst/>
              <a:gdLst>
                <a:gd name="T0" fmla="*/ 485 w 485"/>
                <a:gd name="T1" fmla="*/ 0 h 1001"/>
                <a:gd name="T2" fmla="*/ 485 w 485"/>
                <a:gd name="T3" fmla="*/ 1001 h 1001"/>
                <a:gd name="T4" fmla="*/ 0 w 485"/>
                <a:gd name="T5" fmla="*/ 979 h 1001"/>
                <a:gd name="T6" fmla="*/ 0 w 485"/>
                <a:gd name="T7" fmla="*/ 189 h 1001"/>
                <a:gd name="T8" fmla="*/ 485 w 485"/>
                <a:gd name="T9" fmla="*/ 0 h 10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5" h="1001">
                  <a:moveTo>
                    <a:pt x="485" y="0"/>
                  </a:moveTo>
                  <a:lnTo>
                    <a:pt x="485" y="1001"/>
                  </a:lnTo>
                  <a:lnTo>
                    <a:pt x="0" y="979"/>
                  </a:lnTo>
                  <a:lnTo>
                    <a:pt x="0" y="189"/>
                  </a:lnTo>
                  <a:lnTo>
                    <a:pt x="4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60" name="Freeform 1111">
              <a:extLst>
                <a:ext uri="{FF2B5EF4-FFF2-40B4-BE49-F238E27FC236}">
                  <a16:creationId xmlns:a16="http://schemas.microsoft.com/office/drawing/2014/main" id="{3ADB0059-598D-0F42-AB42-B2F0ADDD7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" y="1109"/>
              <a:ext cx="485" cy="1001"/>
            </a:xfrm>
            <a:custGeom>
              <a:avLst/>
              <a:gdLst>
                <a:gd name="T0" fmla="*/ 485 w 485"/>
                <a:gd name="T1" fmla="*/ 0 h 1001"/>
                <a:gd name="T2" fmla="*/ 485 w 485"/>
                <a:gd name="T3" fmla="*/ 1001 h 1001"/>
                <a:gd name="T4" fmla="*/ 0 w 485"/>
                <a:gd name="T5" fmla="*/ 979 h 1001"/>
                <a:gd name="T6" fmla="*/ 0 w 485"/>
                <a:gd name="T7" fmla="*/ 189 h 1001"/>
                <a:gd name="T8" fmla="*/ 485 w 485"/>
                <a:gd name="T9" fmla="*/ 0 h 10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5" h="1001">
                  <a:moveTo>
                    <a:pt x="485" y="0"/>
                  </a:moveTo>
                  <a:lnTo>
                    <a:pt x="485" y="1001"/>
                  </a:lnTo>
                  <a:lnTo>
                    <a:pt x="0" y="979"/>
                  </a:lnTo>
                  <a:lnTo>
                    <a:pt x="0" y="189"/>
                  </a:lnTo>
                  <a:lnTo>
                    <a:pt x="485" y="0"/>
                  </a:lnTo>
                </a:path>
              </a:pathLst>
            </a:custGeom>
            <a:noFill/>
            <a:ln w="9525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61" name="Freeform 1112">
              <a:extLst>
                <a:ext uri="{FF2B5EF4-FFF2-40B4-BE49-F238E27FC236}">
                  <a16:creationId xmlns:a16="http://schemas.microsoft.com/office/drawing/2014/main" id="{1292CA55-BEDD-A648-9803-6A28FCBDD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" y="770"/>
              <a:ext cx="741" cy="507"/>
            </a:xfrm>
            <a:custGeom>
              <a:avLst/>
              <a:gdLst>
                <a:gd name="T0" fmla="*/ 0 w 741"/>
                <a:gd name="T1" fmla="*/ 0 h 507"/>
                <a:gd name="T2" fmla="*/ 0 w 741"/>
                <a:gd name="T3" fmla="*/ 385 h 507"/>
                <a:gd name="T4" fmla="*/ 741 w 741"/>
                <a:gd name="T5" fmla="*/ 507 h 507"/>
                <a:gd name="T6" fmla="*/ 741 w 741"/>
                <a:gd name="T7" fmla="*/ 157 h 507"/>
                <a:gd name="T8" fmla="*/ 0 w 741"/>
                <a:gd name="T9" fmla="*/ 0 h 5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1" h="507">
                  <a:moveTo>
                    <a:pt x="0" y="0"/>
                  </a:moveTo>
                  <a:lnTo>
                    <a:pt x="0" y="385"/>
                  </a:lnTo>
                  <a:lnTo>
                    <a:pt x="741" y="507"/>
                  </a:lnTo>
                  <a:lnTo>
                    <a:pt x="741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62" name="Freeform 1113">
              <a:extLst>
                <a:ext uri="{FF2B5EF4-FFF2-40B4-BE49-F238E27FC236}">
                  <a16:creationId xmlns:a16="http://schemas.microsoft.com/office/drawing/2014/main" id="{97A2871B-0E13-7E4E-BB38-F96102B5D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" y="770"/>
              <a:ext cx="741" cy="507"/>
            </a:xfrm>
            <a:custGeom>
              <a:avLst/>
              <a:gdLst>
                <a:gd name="T0" fmla="*/ 0 w 741"/>
                <a:gd name="T1" fmla="*/ 0 h 507"/>
                <a:gd name="T2" fmla="*/ 0 w 741"/>
                <a:gd name="T3" fmla="*/ 385 h 507"/>
                <a:gd name="T4" fmla="*/ 741 w 741"/>
                <a:gd name="T5" fmla="*/ 507 h 507"/>
                <a:gd name="T6" fmla="*/ 741 w 741"/>
                <a:gd name="T7" fmla="*/ 157 h 507"/>
                <a:gd name="T8" fmla="*/ 0 w 741"/>
                <a:gd name="T9" fmla="*/ 0 h 5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1" h="507">
                  <a:moveTo>
                    <a:pt x="0" y="0"/>
                  </a:moveTo>
                  <a:lnTo>
                    <a:pt x="0" y="385"/>
                  </a:lnTo>
                  <a:lnTo>
                    <a:pt x="741" y="507"/>
                  </a:lnTo>
                  <a:lnTo>
                    <a:pt x="741" y="15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63" name="Freeform 1114">
              <a:extLst>
                <a:ext uri="{FF2B5EF4-FFF2-40B4-BE49-F238E27FC236}">
                  <a16:creationId xmlns:a16="http://schemas.microsoft.com/office/drawing/2014/main" id="{32F643BE-E079-C643-8EE9-39E96F5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" y="855"/>
              <a:ext cx="656" cy="212"/>
            </a:xfrm>
            <a:custGeom>
              <a:avLst/>
              <a:gdLst>
                <a:gd name="T0" fmla="*/ 0 w 656"/>
                <a:gd name="T1" fmla="*/ 0 h 212"/>
                <a:gd name="T2" fmla="*/ 0 w 656"/>
                <a:gd name="T3" fmla="*/ 107 h 212"/>
                <a:gd name="T4" fmla="*/ 656 w 656"/>
                <a:gd name="T5" fmla="*/ 212 h 212"/>
                <a:gd name="T6" fmla="*/ 656 w 656"/>
                <a:gd name="T7" fmla="*/ 126 h 212"/>
                <a:gd name="T8" fmla="*/ 0 w 656"/>
                <a:gd name="T9" fmla="*/ 0 h 2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56" h="212">
                  <a:moveTo>
                    <a:pt x="0" y="0"/>
                  </a:moveTo>
                  <a:lnTo>
                    <a:pt x="0" y="107"/>
                  </a:lnTo>
                  <a:lnTo>
                    <a:pt x="656" y="212"/>
                  </a:lnTo>
                  <a:lnTo>
                    <a:pt x="656" y="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F2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64" name="Freeform 1115">
              <a:extLst>
                <a:ext uri="{FF2B5EF4-FFF2-40B4-BE49-F238E27FC236}">
                  <a16:creationId xmlns:a16="http://schemas.microsoft.com/office/drawing/2014/main" id="{524C346D-2A3E-A64C-9E67-170AA6DA501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" y="855"/>
              <a:ext cx="656" cy="212"/>
            </a:xfrm>
            <a:custGeom>
              <a:avLst/>
              <a:gdLst>
                <a:gd name="T0" fmla="*/ 0 w 656"/>
                <a:gd name="T1" fmla="*/ 0 h 212"/>
                <a:gd name="T2" fmla="*/ 0 w 656"/>
                <a:gd name="T3" fmla="*/ 107 h 212"/>
                <a:gd name="T4" fmla="*/ 656 w 656"/>
                <a:gd name="T5" fmla="*/ 212 h 212"/>
                <a:gd name="T6" fmla="*/ 656 w 656"/>
                <a:gd name="T7" fmla="*/ 126 h 212"/>
                <a:gd name="T8" fmla="*/ 0 w 656"/>
                <a:gd name="T9" fmla="*/ 0 h 2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56" h="212">
                  <a:moveTo>
                    <a:pt x="0" y="0"/>
                  </a:moveTo>
                  <a:lnTo>
                    <a:pt x="0" y="107"/>
                  </a:lnTo>
                  <a:lnTo>
                    <a:pt x="656" y="212"/>
                  </a:lnTo>
                  <a:lnTo>
                    <a:pt x="656" y="12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65" name="Freeform 1116">
              <a:extLst>
                <a:ext uri="{FF2B5EF4-FFF2-40B4-BE49-F238E27FC236}">
                  <a16:creationId xmlns:a16="http://schemas.microsoft.com/office/drawing/2014/main" id="{4EC0D329-60A7-D740-9CA5-BDB96049B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" y="885"/>
              <a:ext cx="51" cy="118"/>
            </a:xfrm>
            <a:custGeom>
              <a:avLst/>
              <a:gdLst>
                <a:gd name="T0" fmla="*/ 0 w 51"/>
                <a:gd name="T1" fmla="*/ 27 h 118"/>
                <a:gd name="T2" fmla="*/ 0 w 51"/>
                <a:gd name="T3" fmla="*/ 118 h 118"/>
                <a:gd name="T4" fmla="*/ 51 w 51"/>
                <a:gd name="T5" fmla="*/ 96 h 118"/>
                <a:gd name="T6" fmla="*/ 51 w 51"/>
                <a:gd name="T7" fmla="*/ 0 h 118"/>
                <a:gd name="T8" fmla="*/ 0 w 51"/>
                <a:gd name="T9" fmla="*/ 27 h 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118">
                  <a:moveTo>
                    <a:pt x="0" y="27"/>
                  </a:moveTo>
                  <a:lnTo>
                    <a:pt x="0" y="118"/>
                  </a:lnTo>
                  <a:lnTo>
                    <a:pt x="51" y="96"/>
                  </a:lnTo>
                  <a:lnTo>
                    <a:pt x="51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E9F2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66" name="Freeform 1117">
              <a:extLst>
                <a:ext uri="{FF2B5EF4-FFF2-40B4-BE49-F238E27FC236}">
                  <a16:creationId xmlns:a16="http://schemas.microsoft.com/office/drawing/2014/main" id="{D5C6337C-1FAD-2C45-941F-FD18B2224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" y="885"/>
              <a:ext cx="51" cy="118"/>
            </a:xfrm>
            <a:custGeom>
              <a:avLst/>
              <a:gdLst>
                <a:gd name="T0" fmla="*/ 0 w 51"/>
                <a:gd name="T1" fmla="*/ 27 h 118"/>
                <a:gd name="T2" fmla="*/ 0 w 51"/>
                <a:gd name="T3" fmla="*/ 118 h 118"/>
                <a:gd name="T4" fmla="*/ 51 w 51"/>
                <a:gd name="T5" fmla="*/ 96 h 118"/>
                <a:gd name="T6" fmla="*/ 51 w 51"/>
                <a:gd name="T7" fmla="*/ 0 h 118"/>
                <a:gd name="T8" fmla="*/ 0 w 51"/>
                <a:gd name="T9" fmla="*/ 27 h 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118">
                  <a:moveTo>
                    <a:pt x="0" y="27"/>
                  </a:moveTo>
                  <a:lnTo>
                    <a:pt x="0" y="118"/>
                  </a:lnTo>
                  <a:lnTo>
                    <a:pt x="51" y="96"/>
                  </a:lnTo>
                  <a:lnTo>
                    <a:pt x="51" y="0"/>
                  </a:lnTo>
                  <a:lnTo>
                    <a:pt x="0" y="27"/>
                  </a:lnTo>
                  <a:close/>
                </a:path>
              </a:pathLst>
            </a:custGeom>
            <a:noFill/>
            <a:ln w="9525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67" name="Freeform 1118">
              <a:extLst>
                <a:ext uri="{FF2B5EF4-FFF2-40B4-BE49-F238E27FC236}">
                  <a16:creationId xmlns:a16="http://schemas.microsoft.com/office/drawing/2014/main" id="{9B521D26-180C-5F45-9666-0E8E8D330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" y="2116"/>
              <a:ext cx="860" cy="361"/>
            </a:xfrm>
            <a:custGeom>
              <a:avLst/>
              <a:gdLst>
                <a:gd name="T0" fmla="*/ 0 w 860"/>
                <a:gd name="T1" fmla="*/ 17 h 361"/>
                <a:gd name="T2" fmla="*/ 0 w 860"/>
                <a:gd name="T3" fmla="*/ 361 h 361"/>
                <a:gd name="T4" fmla="*/ 860 w 860"/>
                <a:gd name="T5" fmla="*/ 257 h 361"/>
                <a:gd name="T6" fmla="*/ 860 w 860"/>
                <a:gd name="T7" fmla="*/ 0 h 361"/>
                <a:gd name="T8" fmla="*/ 0 w 860"/>
                <a:gd name="T9" fmla="*/ 17 h 3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0" h="361">
                  <a:moveTo>
                    <a:pt x="0" y="17"/>
                  </a:moveTo>
                  <a:lnTo>
                    <a:pt x="0" y="361"/>
                  </a:lnTo>
                  <a:lnTo>
                    <a:pt x="860" y="257"/>
                  </a:lnTo>
                  <a:lnTo>
                    <a:pt x="86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7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68" name="Freeform 1119">
              <a:extLst>
                <a:ext uri="{FF2B5EF4-FFF2-40B4-BE49-F238E27FC236}">
                  <a16:creationId xmlns:a16="http://schemas.microsoft.com/office/drawing/2014/main" id="{E99A0A29-F8BF-6941-B95A-2FD08252A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" y="2160"/>
              <a:ext cx="858" cy="249"/>
            </a:xfrm>
            <a:custGeom>
              <a:avLst/>
              <a:gdLst>
                <a:gd name="T0" fmla="*/ 0 w 858"/>
                <a:gd name="T1" fmla="*/ 249 h 249"/>
                <a:gd name="T2" fmla="*/ 858 w 858"/>
                <a:gd name="T3" fmla="*/ 146 h 249"/>
                <a:gd name="T4" fmla="*/ 858 w 858"/>
                <a:gd name="T5" fmla="*/ 0 h 249"/>
                <a:gd name="T6" fmla="*/ 0 w 858"/>
                <a:gd name="T7" fmla="*/ 77 h 249"/>
                <a:gd name="T8" fmla="*/ 0 w 858"/>
                <a:gd name="T9" fmla="*/ 249 h 2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58" h="249">
                  <a:moveTo>
                    <a:pt x="0" y="249"/>
                  </a:moveTo>
                  <a:lnTo>
                    <a:pt x="858" y="146"/>
                  </a:lnTo>
                  <a:lnTo>
                    <a:pt x="858" y="0"/>
                  </a:lnTo>
                  <a:lnTo>
                    <a:pt x="0" y="77"/>
                  </a:lnTo>
                  <a:lnTo>
                    <a:pt x="0" y="2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69" name="Freeform 1120">
              <a:extLst>
                <a:ext uri="{FF2B5EF4-FFF2-40B4-BE49-F238E27FC236}">
                  <a16:creationId xmlns:a16="http://schemas.microsoft.com/office/drawing/2014/main" id="{0D270363-013C-964A-9B45-E03381D16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" y="2047"/>
              <a:ext cx="860" cy="361"/>
            </a:xfrm>
            <a:custGeom>
              <a:avLst/>
              <a:gdLst>
                <a:gd name="T0" fmla="*/ 0 w 860"/>
                <a:gd name="T1" fmla="*/ 17 h 361"/>
                <a:gd name="T2" fmla="*/ 0 w 860"/>
                <a:gd name="T3" fmla="*/ 361 h 361"/>
                <a:gd name="T4" fmla="*/ 860 w 860"/>
                <a:gd name="T5" fmla="*/ 257 h 361"/>
                <a:gd name="T6" fmla="*/ 860 w 860"/>
                <a:gd name="T7" fmla="*/ 0 h 361"/>
                <a:gd name="T8" fmla="*/ 0 w 860"/>
                <a:gd name="T9" fmla="*/ 17 h 3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0" h="361">
                  <a:moveTo>
                    <a:pt x="0" y="17"/>
                  </a:moveTo>
                  <a:lnTo>
                    <a:pt x="0" y="361"/>
                  </a:lnTo>
                  <a:lnTo>
                    <a:pt x="860" y="257"/>
                  </a:lnTo>
                  <a:lnTo>
                    <a:pt x="860" y="0"/>
                  </a:lnTo>
                  <a:lnTo>
                    <a:pt x="0" y="17"/>
                  </a:lnTo>
                  <a:close/>
                </a:path>
              </a:pathLst>
            </a:custGeom>
            <a:noFill/>
            <a:ln w="9525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70" name="Freeform 1121">
              <a:extLst>
                <a:ext uri="{FF2B5EF4-FFF2-40B4-BE49-F238E27FC236}">
                  <a16:creationId xmlns:a16="http://schemas.microsoft.com/office/drawing/2014/main" id="{9FB73737-ADF9-CF45-A3A7-5CF260437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" y="1109"/>
              <a:ext cx="1098" cy="1001"/>
            </a:xfrm>
            <a:custGeom>
              <a:avLst/>
              <a:gdLst>
                <a:gd name="T0" fmla="*/ 0 w 1098"/>
                <a:gd name="T1" fmla="*/ 0 h 1001"/>
                <a:gd name="T2" fmla="*/ 0 w 1098"/>
                <a:gd name="T3" fmla="*/ 1001 h 1001"/>
                <a:gd name="T4" fmla="*/ 1098 w 1098"/>
                <a:gd name="T5" fmla="*/ 958 h 1001"/>
                <a:gd name="T6" fmla="*/ 1098 w 1098"/>
                <a:gd name="T7" fmla="*/ 165 h 1001"/>
                <a:gd name="T8" fmla="*/ 0 w 1098"/>
                <a:gd name="T9" fmla="*/ 0 h 10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98" h="1001">
                  <a:moveTo>
                    <a:pt x="0" y="0"/>
                  </a:moveTo>
                  <a:lnTo>
                    <a:pt x="0" y="1001"/>
                  </a:lnTo>
                  <a:lnTo>
                    <a:pt x="1098" y="958"/>
                  </a:lnTo>
                  <a:lnTo>
                    <a:pt x="1098" y="1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71" name="Freeform 1122">
              <a:extLst>
                <a:ext uri="{FF2B5EF4-FFF2-40B4-BE49-F238E27FC236}">
                  <a16:creationId xmlns:a16="http://schemas.microsoft.com/office/drawing/2014/main" id="{92F6FD8D-56EB-5A4A-B098-1E610A10A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" y="2023"/>
              <a:ext cx="405" cy="229"/>
            </a:xfrm>
            <a:custGeom>
              <a:avLst/>
              <a:gdLst>
                <a:gd name="T0" fmla="*/ 0 w 405"/>
                <a:gd name="T1" fmla="*/ 16 h 229"/>
                <a:gd name="T2" fmla="*/ 0 w 405"/>
                <a:gd name="T3" fmla="*/ 229 h 229"/>
                <a:gd name="T4" fmla="*/ 405 w 405"/>
                <a:gd name="T5" fmla="*/ 192 h 229"/>
                <a:gd name="T6" fmla="*/ 405 w 405"/>
                <a:gd name="T7" fmla="*/ 0 h 229"/>
                <a:gd name="T8" fmla="*/ 0 w 405"/>
                <a:gd name="T9" fmla="*/ 16 h 2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5" h="229">
                  <a:moveTo>
                    <a:pt x="0" y="16"/>
                  </a:moveTo>
                  <a:lnTo>
                    <a:pt x="0" y="229"/>
                  </a:lnTo>
                  <a:lnTo>
                    <a:pt x="405" y="192"/>
                  </a:lnTo>
                  <a:lnTo>
                    <a:pt x="405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72" name="Freeform 1123">
              <a:extLst>
                <a:ext uri="{FF2B5EF4-FFF2-40B4-BE49-F238E27FC236}">
                  <a16:creationId xmlns:a16="http://schemas.microsoft.com/office/drawing/2014/main" id="{FB328A37-7C44-AC40-BFDB-5177A9F69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" y="2023"/>
              <a:ext cx="405" cy="229"/>
            </a:xfrm>
            <a:custGeom>
              <a:avLst/>
              <a:gdLst>
                <a:gd name="T0" fmla="*/ 0 w 405"/>
                <a:gd name="T1" fmla="*/ 16 h 229"/>
                <a:gd name="T2" fmla="*/ 0 w 405"/>
                <a:gd name="T3" fmla="*/ 229 h 229"/>
                <a:gd name="T4" fmla="*/ 405 w 405"/>
                <a:gd name="T5" fmla="*/ 192 h 229"/>
                <a:gd name="T6" fmla="*/ 405 w 405"/>
                <a:gd name="T7" fmla="*/ 0 h 229"/>
                <a:gd name="T8" fmla="*/ 0 w 405"/>
                <a:gd name="T9" fmla="*/ 16 h 2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5" h="229">
                  <a:moveTo>
                    <a:pt x="0" y="16"/>
                  </a:moveTo>
                  <a:lnTo>
                    <a:pt x="0" y="229"/>
                  </a:lnTo>
                  <a:lnTo>
                    <a:pt x="405" y="192"/>
                  </a:lnTo>
                  <a:lnTo>
                    <a:pt x="405" y="0"/>
                  </a:lnTo>
                  <a:lnTo>
                    <a:pt x="0" y="16"/>
                  </a:lnTo>
                  <a:close/>
                </a:path>
              </a:pathLst>
            </a:custGeom>
            <a:noFill/>
            <a:ln w="9525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73" name="Freeform 1124">
              <a:extLst>
                <a:ext uri="{FF2B5EF4-FFF2-40B4-BE49-F238E27FC236}">
                  <a16:creationId xmlns:a16="http://schemas.microsoft.com/office/drawing/2014/main" id="{3DA170C0-A926-D44E-818D-EEA165741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4" y="1113"/>
              <a:ext cx="1074" cy="197"/>
            </a:xfrm>
            <a:custGeom>
              <a:avLst/>
              <a:gdLst>
                <a:gd name="T0" fmla="*/ 0 w 1074"/>
                <a:gd name="T1" fmla="*/ 0 h 197"/>
                <a:gd name="T2" fmla="*/ 0 w 1074"/>
                <a:gd name="T3" fmla="*/ 31 h 197"/>
                <a:gd name="T4" fmla="*/ 1074 w 1074"/>
                <a:gd name="T5" fmla="*/ 197 h 197"/>
                <a:gd name="T6" fmla="*/ 1074 w 1074"/>
                <a:gd name="T7" fmla="*/ 177 h 197"/>
                <a:gd name="T8" fmla="*/ 0 w 1074"/>
                <a:gd name="T9" fmla="*/ 0 h 1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74" h="197">
                  <a:moveTo>
                    <a:pt x="0" y="0"/>
                  </a:moveTo>
                  <a:lnTo>
                    <a:pt x="0" y="31"/>
                  </a:lnTo>
                  <a:lnTo>
                    <a:pt x="1074" y="197"/>
                  </a:lnTo>
                  <a:lnTo>
                    <a:pt x="1074" y="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74" name="Freeform 1125">
              <a:extLst>
                <a:ext uri="{FF2B5EF4-FFF2-40B4-BE49-F238E27FC236}">
                  <a16:creationId xmlns:a16="http://schemas.microsoft.com/office/drawing/2014/main" id="{172FB021-B40D-7C46-B130-253798321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0" y="1334"/>
              <a:ext cx="849" cy="110"/>
            </a:xfrm>
            <a:custGeom>
              <a:avLst/>
              <a:gdLst>
                <a:gd name="T0" fmla="*/ 0 w 849"/>
                <a:gd name="T1" fmla="*/ 0 h 110"/>
                <a:gd name="T2" fmla="*/ 0 w 849"/>
                <a:gd name="T3" fmla="*/ 31 h 110"/>
                <a:gd name="T4" fmla="*/ 849 w 849"/>
                <a:gd name="T5" fmla="*/ 110 h 110"/>
                <a:gd name="T6" fmla="*/ 849 w 849"/>
                <a:gd name="T7" fmla="*/ 91 h 110"/>
                <a:gd name="T8" fmla="*/ 0 w 849"/>
                <a:gd name="T9" fmla="*/ 0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9" h="110">
                  <a:moveTo>
                    <a:pt x="0" y="0"/>
                  </a:moveTo>
                  <a:lnTo>
                    <a:pt x="0" y="31"/>
                  </a:lnTo>
                  <a:lnTo>
                    <a:pt x="849" y="110"/>
                  </a:lnTo>
                  <a:lnTo>
                    <a:pt x="849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75" name="Freeform 1126">
              <a:extLst>
                <a:ext uri="{FF2B5EF4-FFF2-40B4-BE49-F238E27FC236}">
                  <a16:creationId xmlns:a16="http://schemas.microsoft.com/office/drawing/2014/main" id="{E88AD4E1-0986-4245-AF7F-F7134962A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7" y="1507"/>
              <a:ext cx="852" cy="88"/>
            </a:xfrm>
            <a:custGeom>
              <a:avLst/>
              <a:gdLst>
                <a:gd name="T0" fmla="*/ 0 w 852"/>
                <a:gd name="T1" fmla="*/ 0 h 88"/>
                <a:gd name="T2" fmla="*/ 0 w 852"/>
                <a:gd name="T3" fmla="*/ 29 h 88"/>
                <a:gd name="T4" fmla="*/ 852 w 852"/>
                <a:gd name="T5" fmla="*/ 88 h 88"/>
                <a:gd name="T6" fmla="*/ 852 w 852"/>
                <a:gd name="T7" fmla="*/ 67 h 88"/>
                <a:gd name="T8" fmla="*/ 0 w 852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52" h="88">
                  <a:moveTo>
                    <a:pt x="0" y="0"/>
                  </a:moveTo>
                  <a:lnTo>
                    <a:pt x="0" y="29"/>
                  </a:lnTo>
                  <a:lnTo>
                    <a:pt x="852" y="88"/>
                  </a:lnTo>
                  <a:lnTo>
                    <a:pt x="852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76" name="Freeform 1127">
              <a:extLst>
                <a:ext uri="{FF2B5EF4-FFF2-40B4-BE49-F238E27FC236}">
                  <a16:creationId xmlns:a16="http://schemas.microsoft.com/office/drawing/2014/main" id="{6CCA4497-C45E-674D-884E-C1CA2F5F1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0" y="1689"/>
              <a:ext cx="848" cy="63"/>
            </a:xfrm>
            <a:custGeom>
              <a:avLst/>
              <a:gdLst>
                <a:gd name="T0" fmla="*/ 0 w 848"/>
                <a:gd name="T1" fmla="*/ 0 h 63"/>
                <a:gd name="T2" fmla="*/ 0 w 848"/>
                <a:gd name="T3" fmla="*/ 41 h 63"/>
                <a:gd name="T4" fmla="*/ 848 w 848"/>
                <a:gd name="T5" fmla="*/ 63 h 63"/>
                <a:gd name="T6" fmla="*/ 848 w 848"/>
                <a:gd name="T7" fmla="*/ 37 h 63"/>
                <a:gd name="T8" fmla="*/ 0 w 848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8" h="63">
                  <a:moveTo>
                    <a:pt x="0" y="0"/>
                  </a:moveTo>
                  <a:lnTo>
                    <a:pt x="0" y="41"/>
                  </a:lnTo>
                  <a:lnTo>
                    <a:pt x="848" y="63"/>
                  </a:lnTo>
                  <a:lnTo>
                    <a:pt x="84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77" name="Freeform 1128">
              <a:extLst>
                <a:ext uri="{FF2B5EF4-FFF2-40B4-BE49-F238E27FC236}">
                  <a16:creationId xmlns:a16="http://schemas.microsoft.com/office/drawing/2014/main" id="{2D9488A3-33C1-FC4C-8883-5EF345BB1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0" y="1131"/>
              <a:ext cx="57" cy="95"/>
            </a:xfrm>
            <a:custGeom>
              <a:avLst/>
              <a:gdLst>
                <a:gd name="T0" fmla="*/ 57 w 57"/>
                <a:gd name="T1" fmla="*/ 95 h 95"/>
                <a:gd name="T2" fmla="*/ 0 w 57"/>
                <a:gd name="T3" fmla="*/ 85 h 95"/>
                <a:gd name="T4" fmla="*/ 0 w 57"/>
                <a:gd name="T5" fmla="*/ 0 h 95"/>
                <a:gd name="T6" fmla="*/ 57 w 57"/>
                <a:gd name="T7" fmla="*/ 10 h 95"/>
                <a:gd name="T8" fmla="*/ 57 w 5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95">
                  <a:moveTo>
                    <a:pt x="57" y="9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57" y="10"/>
                  </a:lnTo>
                  <a:lnTo>
                    <a:pt x="57" y="95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78" name="Freeform 1129">
              <a:extLst>
                <a:ext uri="{FF2B5EF4-FFF2-40B4-BE49-F238E27FC236}">
                  <a16:creationId xmlns:a16="http://schemas.microsoft.com/office/drawing/2014/main" id="{72674D63-6F34-794B-A8C5-7D0D9060B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8" y="1160"/>
              <a:ext cx="54" cy="89"/>
            </a:xfrm>
            <a:custGeom>
              <a:avLst/>
              <a:gdLst>
                <a:gd name="T0" fmla="*/ 54 w 54"/>
                <a:gd name="T1" fmla="*/ 89 h 89"/>
                <a:gd name="T2" fmla="*/ 0 w 54"/>
                <a:gd name="T3" fmla="*/ 81 h 89"/>
                <a:gd name="T4" fmla="*/ 0 w 54"/>
                <a:gd name="T5" fmla="*/ 0 h 89"/>
                <a:gd name="T6" fmla="*/ 54 w 54"/>
                <a:gd name="T7" fmla="*/ 7 h 89"/>
                <a:gd name="T8" fmla="*/ 54 w 54"/>
                <a:gd name="T9" fmla="*/ 89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89">
                  <a:moveTo>
                    <a:pt x="54" y="89"/>
                  </a:moveTo>
                  <a:lnTo>
                    <a:pt x="0" y="81"/>
                  </a:lnTo>
                  <a:lnTo>
                    <a:pt x="0" y="0"/>
                  </a:lnTo>
                  <a:lnTo>
                    <a:pt x="54" y="7"/>
                  </a:lnTo>
                  <a:lnTo>
                    <a:pt x="54" y="8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79" name="Freeform 1130">
              <a:extLst>
                <a:ext uri="{FF2B5EF4-FFF2-40B4-BE49-F238E27FC236}">
                  <a16:creationId xmlns:a16="http://schemas.microsoft.com/office/drawing/2014/main" id="{95A04521-53B3-5F41-BA62-A2AB9F171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2" y="1188"/>
              <a:ext cx="47" cy="80"/>
            </a:xfrm>
            <a:custGeom>
              <a:avLst/>
              <a:gdLst>
                <a:gd name="T0" fmla="*/ 47 w 47"/>
                <a:gd name="T1" fmla="*/ 80 h 80"/>
                <a:gd name="T2" fmla="*/ 0 w 47"/>
                <a:gd name="T3" fmla="*/ 72 h 80"/>
                <a:gd name="T4" fmla="*/ 0 w 47"/>
                <a:gd name="T5" fmla="*/ 0 h 80"/>
                <a:gd name="T6" fmla="*/ 47 w 47"/>
                <a:gd name="T7" fmla="*/ 6 h 80"/>
                <a:gd name="T8" fmla="*/ 47 w 47"/>
                <a:gd name="T9" fmla="*/ 8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80">
                  <a:moveTo>
                    <a:pt x="47" y="80"/>
                  </a:moveTo>
                  <a:lnTo>
                    <a:pt x="0" y="72"/>
                  </a:lnTo>
                  <a:lnTo>
                    <a:pt x="0" y="0"/>
                  </a:lnTo>
                  <a:lnTo>
                    <a:pt x="47" y="6"/>
                  </a:lnTo>
                  <a:lnTo>
                    <a:pt x="47" y="8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80" name="Freeform 1131">
              <a:extLst>
                <a:ext uri="{FF2B5EF4-FFF2-40B4-BE49-F238E27FC236}">
                  <a16:creationId xmlns:a16="http://schemas.microsoft.com/office/drawing/2014/main" id="{31B8D4A2-D65F-4845-B5AC-0D0AFE373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" y="1211"/>
              <a:ext cx="49" cy="81"/>
            </a:xfrm>
            <a:custGeom>
              <a:avLst/>
              <a:gdLst>
                <a:gd name="T0" fmla="*/ 49 w 49"/>
                <a:gd name="T1" fmla="*/ 81 h 81"/>
                <a:gd name="T2" fmla="*/ 0 w 49"/>
                <a:gd name="T3" fmla="*/ 74 h 81"/>
                <a:gd name="T4" fmla="*/ 0 w 49"/>
                <a:gd name="T5" fmla="*/ 0 h 81"/>
                <a:gd name="T6" fmla="*/ 49 w 49"/>
                <a:gd name="T7" fmla="*/ 7 h 81"/>
                <a:gd name="T8" fmla="*/ 49 w 49"/>
                <a:gd name="T9" fmla="*/ 81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" h="81">
                  <a:moveTo>
                    <a:pt x="49" y="81"/>
                  </a:moveTo>
                  <a:lnTo>
                    <a:pt x="0" y="74"/>
                  </a:lnTo>
                  <a:lnTo>
                    <a:pt x="0" y="0"/>
                  </a:lnTo>
                  <a:lnTo>
                    <a:pt x="49" y="7"/>
                  </a:lnTo>
                  <a:lnTo>
                    <a:pt x="49" y="8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81" name="Freeform 1132">
              <a:extLst>
                <a:ext uri="{FF2B5EF4-FFF2-40B4-BE49-F238E27FC236}">
                  <a16:creationId xmlns:a16="http://schemas.microsoft.com/office/drawing/2014/main" id="{B4DEA540-4C72-EC40-AD1D-2F9CB747F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" y="1230"/>
              <a:ext cx="48" cy="80"/>
            </a:xfrm>
            <a:custGeom>
              <a:avLst/>
              <a:gdLst>
                <a:gd name="T0" fmla="*/ 48 w 48"/>
                <a:gd name="T1" fmla="*/ 80 h 80"/>
                <a:gd name="T2" fmla="*/ 0 w 48"/>
                <a:gd name="T3" fmla="*/ 74 h 80"/>
                <a:gd name="T4" fmla="*/ 0 w 48"/>
                <a:gd name="T5" fmla="*/ 0 h 80"/>
                <a:gd name="T6" fmla="*/ 48 w 48"/>
                <a:gd name="T7" fmla="*/ 7 h 80"/>
                <a:gd name="T8" fmla="*/ 48 w 48"/>
                <a:gd name="T9" fmla="*/ 8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80">
                  <a:moveTo>
                    <a:pt x="48" y="80"/>
                  </a:moveTo>
                  <a:lnTo>
                    <a:pt x="0" y="74"/>
                  </a:lnTo>
                  <a:lnTo>
                    <a:pt x="0" y="0"/>
                  </a:lnTo>
                  <a:lnTo>
                    <a:pt x="48" y="7"/>
                  </a:lnTo>
                  <a:lnTo>
                    <a:pt x="48" y="8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82" name="Freeform 1133">
              <a:extLst>
                <a:ext uri="{FF2B5EF4-FFF2-40B4-BE49-F238E27FC236}">
                  <a16:creationId xmlns:a16="http://schemas.microsoft.com/office/drawing/2014/main" id="{31822AF3-59F5-4141-9714-ABB16AF3E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3" y="1257"/>
              <a:ext cx="45" cy="75"/>
            </a:xfrm>
            <a:custGeom>
              <a:avLst/>
              <a:gdLst>
                <a:gd name="T0" fmla="*/ 45 w 45"/>
                <a:gd name="T1" fmla="*/ 75 h 75"/>
                <a:gd name="T2" fmla="*/ 0 w 45"/>
                <a:gd name="T3" fmla="*/ 69 h 75"/>
                <a:gd name="T4" fmla="*/ 0 w 45"/>
                <a:gd name="T5" fmla="*/ 0 h 75"/>
                <a:gd name="T6" fmla="*/ 45 w 45"/>
                <a:gd name="T7" fmla="*/ 6 h 75"/>
                <a:gd name="T8" fmla="*/ 45 w 45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75">
                  <a:moveTo>
                    <a:pt x="45" y="75"/>
                  </a:moveTo>
                  <a:lnTo>
                    <a:pt x="0" y="69"/>
                  </a:lnTo>
                  <a:lnTo>
                    <a:pt x="0" y="0"/>
                  </a:lnTo>
                  <a:lnTo>
                    <a:pt x="45" y="6"/>
                  </a:lnTo>
                  <a:lnTo>
                    <a:pt x="45" y="75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83" name="Freeform 1134">
              <a:extLst>
                <a:ext uri="{FF2B5EF4-FFF2-40B4-BE49-F238E27FC236}">
                  <a16:creationId xmlns:a16="http://schemas.microsoft.com/office/drawing/2014/main" id="{11C20537-9D52-E642-8FA5-8EBAA910A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2" y="1274"/>
              <a:ext cx="45" cy="76"/>
            </a:xfrm>
            <a:custGeom>
              <a:avLst/>
              <a:gdLst>
                <a:gd name="T0" fmla="*/ 45 w 45"/>
                <a:gd name="T1" fmla="*/ 76 h 76"/>
                <a:gd name="T2" fmla="*/ 0 w 45"/>
                <a:gd name="T3" fmla="*/ 69 h 76"/>
                <a:gd name="T4" fmla="*/ 0 w 45"/>
                <a:gd name="T5" fmla="*/ 0 h 76"/>
                <a:gd name="T6" fmla="*/ 45 w 45"/>
                <a:gd name="T7" fmla="*/ 7 h 76"/>
                <a:gd name="T8" fmla="*/ 45 w 45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76">
                  <a:moveTo>
                    <a:pt x="45" y="76"/>
                  </a:moveTo>
                  <a:lnTo>
                    <a:pt x="0" y="69"/>
                  </a:lnTo>
                  <a:lnTo>
                    <a:pt x="0" y="0"/>
                  </a:lnTo>
                  <a:lnTo>
                    <a:pt x="45" y="7"/>
                  </a:lnTo>
                  <a:lnTo>
                    <a:pt x="45" y="7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84" name="Freeform 1135">
              <a:extLst>
                <a:ext uri="{FF2B5EF4-FFF2-40B4-BE49-F238E27FC236}">
                  <a16:creationId xmlns:a16="http://schemas.microsoft.com/office/drawing/2014/main" id="{FA236BC9-E9C2-2D47-97F8-53B96A693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4" y="1292"/>
              <a:ext cx="44" cy="75"/>
            </a:xfrm>
            <a:custGeom>
              <a:avLst/>
              <a:gdLst>
                <a:gd name="T0" fmla="*/ 44 w 44"/>
                <a:gd name="T1" fmla="*/ 75 h 75"/>
                <a:gd name="T2" fmla="*/ 0 w 44"/>
                <a:gd name="T3" fmla="*/ 69 h 75"/>
                <a:gd name="T4" fmla="*/ 0 w 44"/>
                <a:gd name="T5" fmla="*/ 0 h 75"/>
                <a:gd name="T6" fmla="*/ 44 w 44"/>
                <a:gd name="T7" fmla="*/ 7 h 75"/>
                <a:gd name="T8" fmla="*/ 44 w 44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" h="75">
                  <a:moveTo>
                    <a:pt x="44" y="75"/>
                  </a:moveTo>
                  <a:lnTo>
                    <a:pt x="0" y="69"/>
                  </a:lnTo>
                  <a:lnTo>
                    <a:pt x="0" y="0"/>
                  </a:lnTo>
                  <a:lnTo>
                    <a:pt x="44" y="7"/>
                  </a:lnTo>
                  <a:lnTo>
                    <a:pt x="44" y="75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85" name="Freeform 1136">
              <a:extLst>
                <a:ext uri="{FF2B5EF4-FFF2-40B4-BE49-F238E27FC236}">
                  <a16:creationId xmlns:a16="http://schemas.microsoft.com/office/drawing/2014/main" id="{1E59D102-9AB5-894B-9E74-90008A409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2" y="1367"/>
              <a:ext cx="52" cy="72"/>
            </a:xfrm>
            <a:custGeom>
              <a:avLst/>
              <a:gdLst>
                <a:gd name="T0" fmla="*/ 52 w 52"/>
                <a:gd name="T1" fmla="*/ 72 h 72"/>
                <a:gd name="T2" fmla="*/ 0 w 52"/>
                <a:gd name="T3" fmla="*/ 69 h 72"/>
                <a:gd name="T4" fmla="*/ 0 w 52"/>
                <a:gd name="T5" fmla="*/ 0 h 72"/>
                <a:gd name="T6" fmla="*/ 52 w 52"/>
                <a:gd name="T7" fmla="*/ 3 h 72"/>
                <a:gd name="T8" fmla="*/ 52 w 52"/>
                <a:gd name="T9" fmla="*/ 72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" h="72">
                  <a:moveTo>
                    <a:pt x="52" y="72"/>
                  </a:moveTo>
                  <a:lnTo>
                    <a:pt x="0" y="69"/>
                  </a:lnTo>
                  <a:lnTo>
                    <a:pt x="0" y="0"/>
                  </a:lnTo>
                  <a:lnTo>
                    <a:pt x="52" y="3"/>
                  </a:lnTo>
                  <a:lnTo>
                    <a:pt x="52" y="7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86" name="Freeform 1137">
              <a:extLst>
                <a:ext uri="{FF2B5EF4-FFF2-40B4-BE49-F238E27FC236}">
                  <a16:creationId xmlns:a16="http://schemas.microsoft.com/office/drawing/2014/main" id="{41E04E60-56B7-C24F-B731-4EFDCFFEF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" y="1379"/>
              <a:ext cx="48" cy="71"/>
            </a:xfrm>
            <a:custGeom>
              <a:avLst/>
              <a:gdLst>
                <a:gd name="T0" fmla="*/ 48 w 48"/>
                <a:gd name="T1" fmla="*/ 71 h 71"/>
                <a:gd name="T2" fmla="*/ 0 w 48"/>
                <a:gd name="T3" fmla="*/ 66 h 71"/>
                <a:gd name="T4" fmla="*/ 0 w 48"/>
                <a:gd name="T5" fmla="*/ 0 h 71"/>
                <a:gd name="T6" fmla="*/ 48 w 48"/>
                <a:gd name="T7" fmla="*/ 4 h 71"/>
                <a:gd name="T8" fmla="*/ 48 w 48"/>
                <a:gd name="T9" fmla="*/ 71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71">
                  <a:moveTo>
                    <a:pt x="48" y="71"/>
                  </a:moveTo>
                  <a:lnTo>
                    <a:pt x="0" y="66"/>
                  </a:lnTo>
                  <a:lnTo>
                    <a:pt x="0" y="0"/>
                  </a:lnTo>
                  <a:lnTo>
                    <a:pt x="48" y="4"/>
                  </a:lnTo>
                  <a:lnTo>
                    <a:pt x="48" y="7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87" name="Freeform 1138">
              <a:extLst>
                <a:ext uri="{FF2B5EF4-FFF2-40B4-BE49-F238E27FC236}">
                  <a16:creationId xmlns:a16="http://schemas.microsoft.com/office/drawing/2014/main" id="{4912E53F-1A5F-974E-A8E9-1BA2408C6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" y="1392"/>
              <a:ext cx="49" cy="71"/>
            </a:xfrm>
            <a:custGeom>
              <a:avLst/>
              <a:gdLst>
                <a:gd name="T0" fmla="*/ 49 w 49"/>
                <a:gd name="T1" fmla="*/ 71 h 71"/>
                <a:gd name="T2" fmla="*/ 0 w 49"/>
                <a:gd name="T3" fmla="*/ 66 h 71"/>
                <a:gd name="T4" fmla="*/ 0 w 49"/>
                <a:gd name="T5" fmla="*/ 0 h 71"/>
                <a:gd name="T6" fmla="*/ 49 w 49"/>
                <a:gd name="T7" fmla="*/ 3 h 71"/>
                <a:gd name="T8" fmla="*/ 49 w 49"/>
                <a:gd name="T9" fmla="*/ 71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" h="71">
                  <a:moveTo>
                    <a:pt x="49" y="71"/>
                  </a:moveTo>
                  <a:lnTo>
                    <a:pt x="0" y="66"/>
                  </a:lnTo>
                  <a:lnTo>
                    <a:pt x="0" y="0"/>
                  </a:lnTo>
                  <a:lnTo>
                    <a:pt x="49" y="3"/>
                  </a:lnTo>
                  <a:lnTo>
                    <a:pt x="49" y="7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88" name="Freeform 1139">
              <a:extLst>
                <a:ext uri="{FF2B5EF4-FFF2-40B4-BE49-F238E27FC236}">
                  <a16:creationId xmlns:a16="http://schemas.microsoft.com/office/drawing/2014/main" id="{CD3749C0-42FF-6F42-951D-E16F2D2F74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8" y="1408"/>
              <a:ext cx="43" cy="66"/>
            </a:xfrm>
            <a:custGeom>
              <a:avLst/>
              <a:gdLst>
                <a:gd name="T0" fmla="*/ 43 w 43"/>
                <a:gd name="T1" fmla="*/ 66 h 66"/>
                <a:gd name="T2" fmla="*/ 0 w 43"/>
                <a:gd name="T3" fmla="*/ 62 h 66"/>
                <a:gd name="T4" fmla="*/ 0 w 43"/>
                <a:gd name="T5" fmla="*/ 0 h 66"/>
                <a:gd name="T6" fmla="*/ 43 w 43"/>
                <a:gd name="T7" fmla="*/ 3 h 66"/>
                <a:gd name="T8" fmla="*/ 43 w 43"/>
                <a:gd name="T9" fmla="*/ 66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66">
                  <a:moveTo>
                    <a:pt x="43" y="66"/>
                  </a:moveTo>
                  <a:lnTo>
                    <a:pt x="0" y="62"/>
                  </a:lnTo>
                  <a:lnTo>
                    <a:pt x="0" y="0"/>
                  </a:lnTo>
                  <a:lnTo>
                    <a:pt x="43" y="3"/>
                  </a:lnTo>
                  <a:lnTo>
                    <a:pt x="43" y="6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89" name="Freeform 1140">
              <a:extLst>
                <a:ext uri="{FF2B5EF4-FFF2-40B4-BE49-F238E27FC236}">
                  <a16:creationId xmlns:a16="http://schemas.microsoft.com/office/drawing/2014/main" id="{F139150A-B0D4-9843-9F1C-02E590586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1423"/>
              <a:ext cx="41" cy="62"/>
            </a:xfrm>
            <a:custGeom>
              <a:avLst/>
              <a:gdLst>
                <a:gd name="T0" fmla="*/ 41 w 41"/>
                <a:gd name="T1" fmla="*/ 62 h 62"/>
                <a:gd name="T2" fmla="*/ 0 w 41"/>
                <a:gd name="T3" fmla="*/ 58 h 62"/>
                <a:gd name="T4" fmla="*/ 0 w 41"/>
                <a:gd name="T5" fmla="*/ 0 h 62"/>
                <a:gd name="T6" fmla="*/ 41 w 41"/>
                <a:gd name="T7" fmla="*/ 4 h 62"/>
                <a:gd name="T8" fmla="*/ 41 w 41"/>
                <a:gd name="T9" fmla="*/ 62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62">
                  <a:moveTo>
                    <a:pt x="41" y="62"/>
                  </a:moveTo>
                  <a:lnTo>
                    <a:pt x="0" y="58"/>
                  </a:lnTo>
                  <a:lnTo>
                    <a:pt x="0" y="0"/>
                  </a:lnTo>
                  <a:lnTo>
                    <a:pt x="41" y="4"/>
                  </a:lnTo>
                  <a:lnTo>
                    <a:pt x="41" y="6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90" name="Freeform 1141">
              <a:extLst>
                <a:ext uri="{FF2B5EF4-FFF2-40B4-BE49-F238E27FC236}">
                  <a16:creationId xmlns:a16="http://schemas.microsoft.com/office/drawing/2014/main" id="{5A5AB36E-6459-5941-9E98-066B57767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8" y="1434"/>
              <a:ext cx="41" cy="62"/>
            </a:xfrm>
            <a:custGeom>
              <a:avLst/>
              <a:gdLst>
                <a:gd name="T0" fmla="*/ 41 w 41"/>
                <a:gd name="T1" fmla="*/ 62 h 62"/>
                <a:gd name="T2" fmla="*/ 0 w 41"/>
                <a:gd name="T3" fmla="*/ 58 h 62"/>
                <a:gd name="T4" fmla="*/ 0 w 41"/>
                <a:gd name="T5" fmla="*/ 0 h 62"/>
                <a:gd name="T6" fmla="*/ 41 w 41"/>
                <a:gd name="T7" fmla="*/ 4 h 62"/>
                <a:gd name="T8" fmla="*/ 41 w 41"/>
                <a:gd name="T9" fmla="*/ 62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62">
                  <a:moveTo>
                    <a:pt x="41" y="62"/>
                  </a:moveTo>
                  <a:lnTo>
                    <a:pt x="0" y="58"/>
                  </a:lnTo>
                  <a:lnTo>
                    <a:pt x="0" y="0"/>
                  </a:lnTo>
                  <a:lnTo>
                    <a:pt x="41" y="4"/>
                  </a:lnTo>
                  <a:lnTo>
                    <a:pt x="41" y="6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91" name="Freeform 1142">
              <a:extLst>
                <a:ext uri="{FF2B5EF4-FFF2-40B4-BE49-F238E27FC236}">
                  <a16:creationId xmlns:a16="http://schemas.microsoft.com/office/drawing/2014/main" id="{9571A226-6C15-FA40-B325-7E69D264F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350"/>
              <a:ext cx="52" cy="72"/>
            </a:xfrm>
            <a:custGeom>
              <a:avLst/>
              <a:gdLst>
                <a:gd name="T0" fmla="*/ 52 w 52"/>
                <a:gd name="T1" fmla="*/ 72 h 72"/>
                <a:gd name="T2" fmla="*/ 0 w 52"/>
                <a:gd name="T3" fmla="*/ 69 h 72"/>
                <a:gd name="T4" fmla="*/ 0 w 52"/>
                <a:gd name="T5" fmla="*/ 0 h 72"/>
                <a:gd name="T6" fmla="*/ 52 w 52"/>
                <a:gd name="T7" fmla="*/ 3 h 72"/>
                <a:gd name="T8" fmla="*/ 52 w 52"/>
                <a:gd name="T9" fmla="*/ 72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" h="72">
                  <a:moveTo>
                    <a:pt x="52" y="72"/>
                  </a:moveTo>
                  <a:lnTo>
                    <a:pt x="0" y="69"/>
                  </a:lnTo>
                  <a:lnTo>
                    <a:pt x="0" y="0"/>
                  </a:lnTo>
                  <a:lnTo>
                    <a:pt x="52" y="3"/>
                  </a:lnTo>
                  <a:lnTo>
                    <a:pt x="52" y="7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92" name="Freeform 1143">
              <a:extLst>
                <a:ext uri="{FF2B5EF4-FFF2-40B4-BE49-F238E27FC236}">
                  <a16:creationId xmlns:a16="http://schemas.microsoft.com/office/drawing/2014/main" id="{FF059ACF-9318-3349-84C4-C5C5CFC1E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0" y="1518"/>
              <a:ext cx="53" cy="81"/>
            </a:xfrm>
            <a:custGeom>
              <a:avLst/>
              <a:gdLst>
                <a:gd name="T0" fmla="*/ 53 w 53"/>
                <a:gd name="T1" fmla="*/ 81 h 81"/>
                <a:gd name="T2" fmla="*/ 0 w 53"/>
                <a:gd name="T3" fmla="*/ 75 h 81"/>
                <a:gd name="T4" fmla="*/ 0 w 53"/>
                <a:gd name="T5" fmla="*/ 0 h 81"/>
                <a:gd name="T6" fmla="*/ 53 w 53"/>
                <a:gd name="T7" fmla="*/ 6 h 81"/>
                <a:gd name="T8" fmla="*/ 53 w 53"/>
                <a:gd name="T9" fmla="*/ 81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81">
                  <a:moveTo>
                    <a:pt x="53" y="81"/>
                  </a:moveTo>
                  <a:lnTo>
                    <a:pt x="0" y="75"/>
                  </a:lnTo>
                  <a:lnTo>
                    <a:pt x="0" y="0"/>
                  </a:lnTo>
                  <a:lnTo>
                    <a:pt x="53" y="6"/>
                  </a:lnTo>
                  <a:lnTo>
                    <a:pt x="53" y="8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93" name="Freeform 1144">
              <a:extLst>
                <a:ext uri="{FF2B5EF4-FFF2-40B4-BE49-F238E27FC236}">
                  <a16:creationId xmlns:a16="http://schemas.microsoft.com/office/drawing/2014/main" id="{C5903405-720F-9447-8C27-A236DA061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9" y="1530"/>
              <a:ext cx="53" cy="82"/>
            </a:xfrm>
            <a:custGeom>
              <a:avLst/>
              <a:gdLst>
                <a:gd name="T0" fmla="*/ 53 w 53"/>
                <a:gd name="T1" fmla="*/ 82 h 82"/>
                <a:gd name="T2" fmla="*/ 0 w 53"/>
                <a:gd name="T3" fmla="*/ 76 h 82"/>
                <a:gd name="T4" fmla="*/ 0 w 53"/>
                <a:gd name="T5" fmla="*/ 0 h 82"/>
                <a:gd name="T6" fmla="*/ 53 w 53"/>
                <a:gd name="T7" fmla="*/ 6 h 82"/>
                <a:gd name="T8" fmla="*/ 53 w 53"/>
                <a:gd name="T9" fmla="*/ 82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82">
                  <a:moveTo>
                    <a:pt x="53" y="82"/>
                  </a:moveTo>
                  <a:lnTo>
                    <a:pt x="0" y="76"/>
                  </a:lnTo>
                  <a:lnTo>
                    <a:pt x="0" y="0"/>
                  </a:lnTo>
                  <a:lnTo>
                    <a:pt x="53" y="6"/>
                  </a:lnTo>
                  <a:lnTo>
                    <a:pt x="53" y="8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94" name="Freeform 1145">
              <a:extLst>
                <a:ext uri="{FF2B5EF4-FFF2-40B4-BE49-F238E27FC236}">
                  <a16:creationId xmlns:a16="http://schemas.microsoft.com/office/drawing/2014/main" id="{DF9DBE80-CC08-0649-836E-1FDB763B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2" y="1538"/>
              <a:ext cx="53" cy="82"/>
            </a:xfrm>
            <a:custGeom>
              <a:avLst/>
              <a:gdLst>
                <a:gd name="T0" fmla="*/ 53 w 53"/>
                <a:gd name="T1" fmla="*/ 82 h 82"/>
                <a:gd name="T2" fmla="*/ 0 w 53"/>
                <a:gd name="T3" fmla="*/ 75 h 82"/>
                <a:gd name="T4" fmla="*/ 0 w 53"/>
                <a:gd name="T5" fmla="*/ 0 h 82"/>
                <a:gd name="T6" fmla="*/ 53 w 53"/>
                <a:gd name="T7" fmla="*/ 6 h 82"/>
                <a:gd name="T8" fmla="*/ 53 w 53"/>
                <a:gd name="T9" fmla="*/ 82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82">
                  <a:moveTo>
                    <a:pt x="53" y="82"/>
                  </a:moveTo>
                  <a:lnTo>
                    <a:pt x="0" y="75"/>
                  </a:lnTo>
                  <a:lnTo>
                    <a:pt x="0" y="0"/>
                  </a:lnTo>
                  <a:lnTo>
                    <a:pt x="53" y="6"/>
                  </a:lnTo>
                  <a:lnTo>
                    <a:pt x="53" y="8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95" name="Freeform 1146">
              <a:extLst>
                <a:ext uri="{FF2B5EF4-FFF2-40B4-BE49-F238E27FC236}">
                  <a16:creationId xmlns:a16="http://schemas.microsoft.com/office/drawing/2014/main" id="{A905A6BB-8FF3-6140-9984-903C847A8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" y="1554"/>
              <a:ext cx="50" cy="75"/>
            </a:xfrm>
            <a:custGeom>
              <a:avLst/>
              <a:gdLst>
                <a:gd name="T0" fmla="*/ 50 w 50"/>
                <a:gd name="T1" fmla="*/ 75 h 75"/>
                <a:gd name="T2" fmla="*/ 0 w 50"/>
                <a:gd name="T3" fmla="*/ 70 h 75"/>
                <a:gd name="T4" fmla="*/ 0 w 50"/>
                <a:gd name="T5" fmla="*/ 0 h 75"/>
                <a:gd name="T6" fmla="*/ 50 w 50"/>
                <a:gd name="T7" fmla="*/ 6 h 75"/>
                <a:gd name="T8" fmla="*/ 50 w 50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75">
                  <a:moveTo>
                    <a:pt x="50" y="75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50" y="6"/>
                  </a:lnTo>
                  <a:lnTo>
                    <a:pt x="50" y="75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96" name="Freeform 1147">
              <a:extLst>
                <a:ext uri="{FF2B5EF4-FFF2-40B4-BE49-F238E27FC236}">
                  <a16:creationId xmlns:a16="http://schemas.microsoft.com/office/drawing/2014/main" id="{26E06A64-24DA-9A44-B85B-FAE8DEF96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3" y="1562"/>
              <a:ext cx="48" cy="72"/>
            </a:xfrm>
            <a:custGeom>
              <a:avLst/>
              <a:gdLst>
                <a:gd name="T0" fmla="*/ 48 w 48"/>
                <a:gd name="T1" fmla="*/ 72 h 72"/>
                <a:gd name="T2" fmla="*/ 0 w 48"/>
                <a:gd name="T3" fmla="*/ 67 h 72"/>
                <a:gd name="T4" fmla="*/ 0 w 48"/>
                <a:gd name="T5" fmla="*/ 0 h 72"/>
                <a:gd name="T6" fmla="*/ 48 w 48"/>
                <a:gd name="T7" fmla="*/ 4 h 72"/>
                <a:gd name="T8" fmla="*/ 48 w 48"/>
                <a:gd name="T9" fmla="*/ 72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72">
                  <a:moveTo>
                    <a:pt x="48" y="72"/>
                  </a:moveTo>
                  <a:lnTo>
                    <a:pt x="0" y="67"/>
                  </a:lnTo>
                  <a:lnTo>
                    <a:pt x="0" y="0"/>
                  </a:lnTo>
                  <a:lnTo>
                    <a:pt x="48" y="4"/>
                  </a:lnTo>
                  <a:lnTo>
                    <a:pt x="48" y="7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97" name="Freeform 1148">
              <a:extLst>
                <a:ext uri="{FF2B5EF4-FFF2-40B4-BE49-F238E27FC236}">
                  <a16:creationId xmlns:a16="http://schemas.microsoft.com/office/drawing/2014/main" id="{CEC0293C-E031-8D44-BDD9-C188C26D7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" y="1579"/>
              <a:ext cx="44" cy="66"/>
            </a:xfrm>
            <a:custGeom>
              <a:avLst/>
              <a:gdLst>
                <a:gd name="T0" fmla="*/ 44 w 44"/>
                <a:gd name="T1" fmla="*/ 66 h 66"/>
                <a:gd name="T2" fmla="*/ 0 w 44"/>
                <a:gd name="T3" fmla="*/ 61 h 66"/>
                <a:gd name="T4" fmla="*/ 0 w 44"/>
                <a:gd name="T5" fmla="*/ 0 h 66"/>
                <a:gd name="T6" fmla="*/ 44 w 44"/>
                <a:gd name="T7" fmla="*/ 5 h 66"/>
                <a:gd name="T8" fmla="*/ 44 w 44"/>
                <a:gd name="T9" fmla="*/ 66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" h="66">
                  <a:moveTo>
                    <a:pt x="44" y="66"/>
                  </a:moveTo>
                  <a:lnTo>
                    <a:pt x="0" y="61"/>
                  </a:lnTo>
                  <a:lnTo>
                    <a:pt x="0" y="0"/>
                  </a:lnTo>
                  <a:lnTo>
                    <a:pt x="44" y="5"/>
                  </a:lnTo>
                  <a:lnTo>
                    <a:pt x="44" y="6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98" name="Freeform 1149">
              <a:extLst>
                <a:ext uri="{FF2B5EF4-FFF2-40B4-BE49-F238E27FC236}">
                  <a16:creationId xmlns:a16="http://schemas.microsoft.com/office/drawing/2014/main" id="{BAC79D9A-9282-0943-94B1-2F9775338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5" y="1582"/>
              <a:ext cx="44" cy="66"/>
            </a:xfrm>
            <a:custGeom>
              <a:avLst/>
              <a:gdLst>
                <a:gd name="T0" fmla="*/ 44 w 44"/>
                <a:gd name="T1" fmla="*/ 66 h 66"/>
                <a:gd name="T2" fmla="*/ 0 w 44"/>
                <a:gd name="T3" fmla="*/ 61 h 66"/>
                <a:gd name="T4" fmla="*/ 0 w 44"/>
                <a:gd name="T5" fmla="*/ 0 h 66"/>
                <a:gd name="T6" fmla="*/ 44 w 44"/>
                <a:gd name="T7" fmla="*/ 5 h 66"/>
                <a:gd name="T8" fmla="*/ 44 w 44"/>
                <a:gd name="T9" fmla="*/ 66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" h="66">
                  <a:moveTo>
                    <a:pt x="44" y="66"/>
                  </a:moveTo>
                  <a:lnTo>
                    <a:pt x="0" y="61"/>
                  </a:lnTo>
                  <a:lnTo>
                    <a:pt x="0" y="0"/>
                  </a:lnTo>
                  <a:lnTo>
                    <a:pt x="44" y="5"/>
                  </a:lnTo>
                  <a:lnTo>
                    <a:pt x="44" y="6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99" name="Freeform 1150">
              <a:extLst>
                <a:ext uri="{FF2B5EF4-FFF2-40B4-BE49-F238E27FC236}">
                  <a16:creationId xmlns:a16="http://schemas.microsoft.com/office/drawing/2014/main" id="{3B79187B-244C-024D-9180-E2559E262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7" y="1719"/>
              <a:ext cx="48" cy="69"/>
            </a:xfrm>
            <a:custGeom>
              <a:avLst/>
              <a:gdLst>
                <a:gd name="T0" fmla="*/ 48 w 48"/>
                <a:gd name="T1" fmla="*/ 69 h 69"/>
                <a:gd name="T2" fmla="*/ 0 w 48"/>
                <a:gd name="T3" fmla="*/ 66 h 69"/>
                <a:gd name="T4" fmla="*/ 0 w 48"/>
                <a:gd name="T5" fmla="*/ 0 h 69"/>
                <a:gd name="T6" fmla="*/ 48 w 48"/>
                <a:gd name="T7" fmla="*/ 0 h 69"/>
                <a:gd name="T8" fmla="*/ 48 w 48"/>
                <a:gd name="T9" fmla="*/ 69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69">
                  <a:moveTo>
                    <a:pt x="48" y="69"/>
                  </a:moveTo>
                  <a:lnTo>
                    <a:pt x="0" y="66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6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00" name="Freeform 1151">
              <a:extLst>
                <a:ext uri="{FF2B5EF4-FFF2-40B4-BE49-F238E27FC236}">
                  <a16:creationId xmlns:a16="http://schemas.microsoft.com/office/drawing/2014/main" id="{647F5297-71B2-E346-9AC1-8D83AE1B02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3" y="1722"/>
              <a:ext cx="48" cy="69"/>
            </a:xfrm>
            <a:custGeom>
              <a:avLst/>
              <a:gdLst>
                <a:gd name="T0" fmla="*/ 48 w 48"/>
                <a:gd name="T1" fmla="*/ 69 h 69"/>
                <a:gd name="T2" fmla="*/ 0 w 48"/>
                <a:gd name="T3" fmla="*/ 66 h 69"/>
                <a:gd name="T4" fmla="*/ 0 w 48"/>
                <a:gd name="T5" fmla="*/ 0 h 69"/>
                <a:gd name="T6" fmla="*/ 48 w 48"/>
                <a:gd name="T7" fmla="*/ 0 h 69"/>
                <a:gd name="T8" fmla="*/ 48 w 48"/>
                <a:gd name="T9" fmla="*/ 69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69">
                  <a:moveTo>
                    <a:pt x="48" y="69"/>
                  </a:moveTo>
                  <a:lnTo>
                    <a:pt x="0" y="66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6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01" name="Freeform 1152">
              <a:extLst>
                <a:ext uri="{FF2B5EF4-FFF2-40B4-BE49-F238E27FC236}">
                  <a16:creationId xmlns:a16="http://schemas.microsoft.com/office/drawing/2014/main" id="{75987A5C-1B8C-AE45-8428-A72D2A630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2" y="1730"/>
              <a:ext cx="49" cy="69"/>
            </a:xfrm>
            <a:custGeom>
              <a:avLst/>
              <a:gdLst>
                <a:gd name="T0" fmla="*/ 49 w 49"/>
                <a:gd name="T1" fmla="*/ 69 h 69"/>
                <a:gd name="T2" fmla="*/ 0 w 49"/>
                <a:gd name="T3" fmla="*/ 66 h 69"/>
                <a:gd name="T4" fmla="*/ 0 w 49"/>
                <a:gd name="T5" fmla="*/ 0 h 69"/>
                <a:gd name="T6" fmla="*/ 49 w 49"/>
                <a:gd name="T7" fmla="*/ 0 h 69"/>
                <a:gd name="T8" fmla="*/ 49 w 49"/>
                <a:gd name="T9" fmla="*/ 69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" h="69">
                  <a:moveTo>
                    <a:pt x="49" y="69"/>
                  </a:moveTo>
                  <a:lnTo>
                    <a:pt x="0" y="66"/>
                  </a:lnTo>
                  <a:lnTo>
                    <a:pt x="0" y="0"/>
                  </a:lnTo>
                  <a:lnTo>
                    <a:pt x="49" y="0"/>
                  </a:lnTo>
                  <a:lnTo>
                    <a:pt x="49" y="6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02" name="Freeform 1153">
              <a:extLst>
                <a:ext uri="{FF2B5EF4-FFF2-40B4-BE49-F238E27FC236}">
                  <a16:creationId xmlns:a16="http://schemas.microsoft.com/office/drawing/2014/main" id="{D312B74D-8AED-2F49-97AF-810537F23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4" y="1733"/>
              <a:ext cx="44" cy="64"/>
            </a:xfrm>
            <a:custGeom>
              <a:avLst/>
              <a:gdLst>
                <a:gd name="T0" fmla="*/ 44 w 44"/>
                <a:gd name="T1" fmla="*/ 64 h 64"/>
                <a:gd name="T2" fmla="*/ 0 w 44"/>
                <a:gd name="T3" fmla="*/ 61 h 64"/>
                <a:gd name="T4" fmla="*/ 0 w 44"/>
                <a:gd name="T5" fmla="*/ 0 h 64"/>
                <a:gd name="T6" fmla="*/ 44 w 44"/>
                <a:gd name="T7" fmla="*/ 0 h 64"/>
                <a:gd name="T8" fmla="*/ 44 w 44"/>
                <a:gd name="T9" fmla="*/ 64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" h="64">
                  <a:moveTo>
                    <a:pt x="44" y="64"/>
                  </a:moveTo>
                  <a:lnTo>
                    <a:pt x="0" y="61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6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03" name="Freeform 1154">
              <a:extLst>
                <a:ext uri="{FF2B5EF4-FFF2-40B4-BE49-F238E27FC236}">
                  <a16:creationId xmlns:a16="http://schemas.microsoft.com/office/drawing/2014/main" id="{C7340471-E515-9042-973B-8CE8FB67D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1736"/>
              <a:ext cx="46" cy="63"/>
            </a:xfrm>
            <a:custGeom>
              <a:avLst/>
              <a:gdLst>
                <a:gd name="T0" fmla="*/ 46 w 46"/>
                <a:gd name="T1" fmla="*/ 63 h 63"/>
                <a:gd name="T2" fmla="*/ 0 w 46"/>
                <a:gd name="T3" fmla="*/ 61 h 63"/>
                <a:gd name="T4" fmla="*/ 0 w 46"/>
                <a:gd name="T5" fmla="*/ 0 h 63"/>
                <a:gd name="T6" fmla="*/ 46 w 46"/>
                <a:gd name="T7" fmla="*/ 0 h 63"/>
                <a:gd name="T8" fmla="*/ 46 w 46"/>
                <a:gd name="T9" fmla="*/ 63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" h="63">
                  <a:moveTo>
                    <a:pt x="46" y="63"/>
                  </a:moveTo>
                  <a:lnTo>
                    <a:pt x="0" y="61"/>
                  </a:lnTo>
                  <a:lnTo>
                    <a:pt x="0" y="0"/>
                  </a:lnTo>
                  <a:lnTo>
                    <a:pt x="46" y="0"/>
                  </a:lnTo>
                  <a:lnTo>
                    <a:pt x="46" y="63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04" name="Freeform 1155">
              <a:extLst>
                <a:ext uri="{FF2B5EF4-FFF2-40B4-BE49-F238E27FC236}">
                  <a16:creationId xmlns:a16="http://schemas.microsoft.com/office/drawing/2014/main" id="{FD62279A-87D3-2A4A-9BA4-68FD4F9B2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0" y="1739"/>
              <a:ext cx="39" cy="60"/>
            </a:xfrm>
            <a:custGeom>
              <a:avLst/>
              <a:gdLst>
                <a:gd name="T0" fmla="*/ 39 w 39"/>
                <a:gd name="T1" fmla="*/ 60 h 60"/>
                <a:gd name="T2" fmla="*/ 0 w 39"/>
                <a:gd name="T3" fmla="*/ 57 h 60"/>
                <a:gd name="T4" fmla="*/ 0 w 39"/>
                <a:gd name="T5" fmla="*/ 0 h 60"/>
                <a:gd name="T6" fmla="*/ 39 w 39"/>
                <a:gd name="T7" fmla="*/ 0 h 60"/>
                <a:gd name="T8" fmla="*/ 39 w 39"/>
                <a:gd name="T9" fmla="*/ 6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60">
                  <a:moveTo>
                    <a:pt x="39" y="60"/>
                  </a:moveTo>
                  <a:lnTo>
                    <a:pt x="0" y="57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6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05" name="Freeform 1156">
              <a:extLst>
                <a:ext uri="{FF2B5EF4-FFF2-40B4-BE49-F238E27FC236}">
                  <a16:creationId xmlns:a16="http://schemas.microsoft.com/office/drawing/2014/main" id="{C3EE9A53-1894-FC47-B0F8-0BA3C1B3A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0" y="1711"/>
              <a:ext cx="48" cy="69"/>
            </a:xfrm>
            <a:custGeom>
              <a:avLst/>
              <a:gdLst>
                <a:gd name="T0" fmla="*/ 48 w 48"/>
                <a:gd name="T1" fmla="*/ 69 h 69"/>
                <a:gd name="T2" fmla="*/ 0 w 48"/>
                <a:gd name="T3" fmla="*/ 66 h 69"/>
                <a:gd name="T4" fmla="*/ 0 w 48"/>
                <a:gd name="T5" fmla="*/ 0 h 69"/>
                <a:gd name="T6" fmla="*/ 48 w 48"/>
                <a:gd name="T7" fmla="*/ 0 h 69"/>
                <a:gd name="T8" fmla="*/ 48 w 48"/>
                <a:gd name="T9" fmla="*/ 69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69">
                  <a:moveTo>
                    <a:pt x="48" y="69"/>
                  </a:moveTo>
                  <a:lnTo>
                    <a:pt x="0" y="66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6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06" name="Freeform 1157">
              <a:extLst>
                <a:ext uri="{FF2B5EF4-FFF2-40B4-BE49-F238E27FC236}">
                  <a16:creationId xmlns:a16="http://schemas.microsoft.com/office/drawing/2014/main" id="{699EEE6D-B0CF-C54F-B30D-E308BB83CE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46" y="910"/>
              <a:ext cx="130" cy="176"/>
            </a:xfrm>
            <a:custGeom>
              <a:avLst/>
              <a:gdLst>
                <a:gd name="T0" fmla="*/ 161 w 83"/>
                <a:gd name="T1" fmla="*/ 20 h 112"/>
                <a:gd name="T2" fmla="*/ 320 w 83"/>
                <a:gd name="T3" fmla="*/ 250 h 112"/>
                <a:gd name="T4" fmla="*/ 157 w 83"/>
                <a:gd name="T5" fmla="*/ 415 h 112"/>
                <a:gd name="T6" fmla="*/ 0 w 83"/>
                <a:gd name="T7" fmla="*/ 185 h 112"/>
                <a:gd name="T8" fmla="*/ 161 w 83"/>
                <a:gd name="T9" fmla="*/ 20 h 112"/>
                <a:gd name="T10" fmla="*/ 157 w 83"/>
                <a:gd name="T11" fmla="*/ 341 h 112"/>
                <a:gd name="T12" fmla="*/ 230 w 83"/>
                <a:gd name="T13" fmla="*/ 229 h 112"/>
                <a:gd name="T14" fmla="*/ 161 w 83"/>
                <a:gd name="T15" fmla="*/ 96 h 112"/>
                <a:gd name="T16" fmla="*/ 88 w 83"/>
                <a:gd name="T17" fmla="*/ 204 h 112"/>
                <a:gd name="T18" fmla="*/ 157 w 83"/>
                <a:gd name="T19" fmla="*/ 341 h 1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3" h="112">
                  <a:moveTo>
                    <a:pt x="42" y="5"/>
                  </a:moveTo>
                  <a:cubicBezTo>
                    <a:pt x="69" y="10"/>
                    <a:pt x="83" y="32"/>
                    <a:pt x="83" y="64"/>
                  </a:cubicBezTo>
                  <a:cubicBezTo>
                    <a:pt x="83" y="95"/>
                    <a:pt x="68" y="112"/>
                    <a:pt x="41" y="107"/>
                  </a:cubicBezTo>
                  <a:cubicBezTo>
                    <a:pt x="14" y="102"/>
                    <a:pt x="0" y="80"/>
                    <a:pt x="0" y="48"/>
                  </a:cubicBezTo>
                  <a:cubicBezTo>
                    <a:pt x="0" y="17"/>
                    <a:pt x="15" y="0"/>
                    <a:pt x="42" y="5"/>
                  </a:cubicBezTo>
                  <a:close/>
                  <a:moveTo>
                    <a:pt x="41" y="88"/>
                  </a:moveTo>
                  <a:cubicBezTo>
                    <a:pt x="54" y="90"/>
                    <a:pt x="60" y="76"/>
                    <a:pt x="60" y="59"/>
                  </a:cubicBezTo>
                  <a:cubicBezTo>
                    <a:pt x="60" y="42"/>
                    <a:pt x="55" y="27"/>
                    <a:pt x="42" y="25"/>
                  </a:cubicBezTo>
                  <a:cubicBezTo>
                    <a:pt x="28" y="22"/>
                    <a:pt x="23" y="36"/>
                    <a:pt x="23" y="53"/>
                  </a:cubicBezTo>
                  <a:cubicBezTo>
                    <a:pt x="22" y="69"/>
                    <a:pt x="28" y="85"/>
                    <a:pt x="41" y="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07" name="Freeform 1159">
              <a:extLst>
                <a:ext uri="{FF2B5EF4-FFF2-40B4-BE49-F238E27FC236}">
                  <a16:creationId xmlns:a16="http://schemas.microsoft.com/office/drawing/2014/main" id="{EFA019DC-C768-574B-9B5F-CB32EB828E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1" y="940"/>
              <a:ext cx="101" cy="160"/>
            </a:xfrm>
            <a:custGeom>
              <a:avLst/>
              <a:gdLst>
                <a:gd name="T0" fmla="*/ 5 w 64"/>
                <a:gd name="T1" fmla="*/ 0 h 102"/>
                <a:gd name="T2" fmla="*/ 107 w 64"/>
                <a:gd name="T3" fmla="*/ 14 h 102"/>
                <a:gd name="T4" fmla="*/ 251 w 64"/>
                <a:gd name="T5" fmla="*/ 169 h 102"/>
                <a:gd name="T6" fmla="*/ 122 w 64"/>
                <a:gd name="T7" fmla="*/ 265 h 102"/>
                <a:gd name="T8" fmla="*/ 87 w 64"/>
                <a:gd name="T9" fmla="*/ 264 h 102"/>
                <a:gd name="T10" fmla="*/ 87 w 64"/>
                <a:gd name="T11" fmla="*/ 394 h 102"/>
                <a:gd name="T12" fmla="*/ 0 w 64"/>
                <a:gd name="T13" fmla="*/ 380 h 102"/>
                <a:gd name="T14" fmla="*/ 5 w 64"/>
                <a:gd name="T15" fmla="*/ 0 h 102"/>
                <a:gd name="T16" fmla="*/ 87 w 64"/>
                <a:gd name="T17" fmla="*/ 190 h 102"/>
                <a:gd name="T18" fmla="*/ 109 w 64"/>
                <a:gd name="T19" fmla="*/ 191 h 102"/>
                <a:gd name="T20" fmla="*/ 164 w 64"/>
                <a:gd name="T21" fmla="*/ 151 h 102"/>
                <a:gd name="T22" fmla="*/ 109 w 64"/>
                <a:gd name="T23" fmla="*/ 88 h 102"/>
                <a:gd name="T24" fmla="*/ 90 w 64"/>
                <a:gd name="T25" fmla="*/ 86 h 102"/>
                <a:gd name="T26" fmla="*/ 87 w 64"/>
                <a:gd name="T27" fmla="*/ 190 h 10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4" h="102">
                  <a:moveTo>
                    <a:pt x="1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52" y="9"/>
                    <a:pt x="64" y="21"/>
                    <a:pt x="64" y="44"/>
                  </a:cubicBezTo>
                  <a:cubicBezTo>
                    <a:pt x="64" y="63"/>
                    <a:pt x="51" y="73"/>
                    <a:pt x="31" y="69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2" y="102"/>
                    <a:pt x="22" y="102"/>
                    <a:pt x="22" y="102"/>
                  </a:cubicBezTo>
                  <a:cubicBezTo>
                    <a:pt x="0" y="98"/>
                    <a:pt x="0" y="98"/>
                    <a:pt x="0" y="98"/>
                  </a:cubicBezTo>
                  <a:lnTo>
                    <a:pt x="1" y="0"/>
                  </a:lnTo>
                  <a:close/>
                  <a:moveTo>
                    <a:pt x="22" y="49"/>
                  </a:moveTo>
                  <a:cubicBezTo>
                    <a:pt x="28" y="50"/>
                    <a:pt x="28" y="50"/>
                    <a:pt x="28" y="50"/>
                  </a:cubicBezTo>
                  <a:cubicBezTo>
                    <a:pt x="36" y="52"/>
                    <a:pt x="42" y="49"/>
                    <a:pt x="42" y="39"/>
                  </a:cubicBezTo>
                  <a:cubicBezTo>
                    <a:pt x="42" y="29"/>
                    <a:pt x="36" y="25"/>
                    <a:pt x="28" y="23"/>
                  </a:cubicBezTo>
                  <a:cubicBezTo>
                    <a:pt x="23" y="22"/>
                    <a:pt x="23" y="22"/>
                    <a:pt x="23" y="22"/>
                  </a:cubicBezTo>
                  <a:lnTo>
                    <a:pt x="22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08" name="Freeform 1160">
              <a:extLst>
                <a:ext uri="{FF2B5EF4-FFF2-40B4-BE49-F238E27FC236}">
                  <a16:creationId xmlns:a16="http://schemas.microsoft.com/office/drawing/2014/main" id="{7C1F05FF-8696-AF4B-B629-4E42E47C5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9" y="960"/>
              <a:ext cx="36" cy="162"/>
            </a:xfrm>
            <a:custGeom>
              <a:avLst/>
              <a:gdLst>
                <a:gd name="T0" fmla="*/ 0 w 36"/>
                <a:gd name="T1" fmla="*/ 0 h 162"/>
                <a:gd name="T2" fmla="*/ 36 w 36"/>
                <a:gd name="T3" fmla="*/ 7 h 162"/>
                <a:gd name="T4" fmla="*/ 35 w 36"/>
                <a:gd name="T5" fmla="*/ 162 h 162"/>
                <a:gd name="T6" fmla="*/ 0 w 36"/>
                <a:gd name="T7" fmla="*/ 156 h 162"/>
                <a:gd name="T8" fmla="*/ 0 w 36"/>
                <a:gd name="T9" fmla="*/ 0 h 1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162">
                  <a:moveTo>
                    <a:pt x="0" y="0"/>
                  </a:moveTo>
                  <a:lnTo>
                    <a:pt x="36" y="7"/>
                  </a:lnTo>
                  <a:lnTo>
                    <a:pt x="35" y="162"/>
                  </a:lnTo>
                  <a:lnTo>
                    <a:pt x="0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09" name="Freeform 1161">
              <a:extLst>
                <a:ext uri="{FF2B5EF4-FFF2-40B4-BE49-F238E27FC236}">
                  <a16:creationId xmlns:a16="http://schemas.microsoft.com/office/drawing/2014/main" id="{5ADF5D4E-2259-6947-ADAE-CF3415E9C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1" y="970"/>
              <a:ext cx="99" cy="168"/>
            </a:xfrm>
            <a:custGeom>
              <a:avLst/>
              <a:gdLst>
                <a:gd name="T0" fmla="*/ 31 w 99"/>
                <a:gd name="T1" fmla="*/ 36 h 168"/>
                <a:gd name="T2" fmla="*/ 0 w 99"/>
                <a:gd name="T3" fmla="*/ 31 h 168"/>
                <a:gd name="T4" fmla="*/ 0 w 99"/>
                <a:gd name="T5" fmla="*/ 0 h 168"/>
                <a:gd name="T6" fmla="*/ 99 w 99"/>
                <a:gd name="T7" fmla="*/ 18 h 168"/>
                <a:gd name="T8" fmla="*/ 97 w 99"/>
                <a:gd name="T9" fmla="*/ 48 h 168"/>
                <a:gd name="T10" fmla="*/ 66 w 99"/>
                <a:gd name="T11" fmla="*/ 42 h 168"/>
                <a:gd name="T12" fmla="*/ 64 w 99"/>
                <a:gd name="T13" fmla="*/ 168 h 168"/>
                <a:gd name="T14" fmla="*/ 30 w 99"/>
                <a:gd name="T15" fmla="*/ 161 h 168"/>
                <a:gd name="T16" fmla="*/ 31 w 99"/>
                <a:gd name="T17" fmla="*/ 36 h 1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" h="168">
                  <a:moveTo>
                    <a:pt x="31" y="36"/>
                  </a:moveTo>
                  <a:lnTo>
                    <a:pt x="0" y="31"/>
                  </a:lnTo>
                  <a:lnTo>
                    <a:pt x="0" y="0"/>
                  </a:lnTo>
                  <a:lnTo>
                    <a:pt x="99" y="18"/>
                  </a:lnTo>
                  <a:lnTo>
                    <a:pt x="97" y="48"/>
                  </a:lnTo>
                  <a:lnTo>
                    <a:pt x="66" y="42"/>
                  </a:lnTo>
                  <a:lnTo>
                    <a:pt x="64" y="168"/>
                  </a:lnTo>
                  <a:lnTo>
                    <a:pt x="30" y="161"/>
                  </a:lnTo>
                  <a:lnTo>
                    <a:pt x="3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10" name="Freeform 1162">
              <a:extLst>
                <a:ext uri="{FF2B5EF4-FFF2-40B4-BE49-F238E27FC236}">
                  <a16:creationId xmlns:a16="http://schemas.microsoft.com/office/drawing/2014/main" id="{EBAEC3A1-E54B-9846-BE42-F540F77108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1" y="998"/>
              <a:ext cx="143" cy="171"/>
            </a:xfrm>
            <a:custGeom>
              <a:avLst/>
              <a:gdLst>
                <a:gd name="T0" fmla="*/ 52 w 143"/>
                <a:gd name="T1" fmla="*/ 0 h 171"/>
                <a:gd name="T2" fmla="*/ 95 w 143"/>
                <a:gd name="T3" fmla="*/ 8 h 171"/>
                <a:gd name="T4" fmla="*/ 143 w 143"/>
                <a:gd name="T5" fmla="*/ 171 h 171"/>
                <a:gd name="T6" fmla="*/ 104 w 143"/>
                <a:gd name="T7" fmla="*/ 165 h 171"/>
                <a:gd name="T8" fmla="*/ 95 w 143"/>
                <a:gd name="T9" fmla="*/ 130 h 171"/>
                <a:gd name="T10" fmla="*/ 46 w 143"/>
                <a:gd name="T11" fmla="*/ 121 h 171"/>
                <a:gd name="T12" fmla="*/ 36 w 143"/>
                <a:gd name="T13" fmla="*/ 152 h 171"/>
                <a:gd name="T14" fmla="*/ 0 w 143"/>
                <a:gd name="T15" fmla="*/ 146 h 171"/>
                <a:gd name="T16" fmla="*/ 52 w 143"/>
                <a:gd name="T17" fmla="*/ 0 h 171"/>
                <a:gd name="T18" fmla="*/ 73 w 143"/>
                <a:gd name="T19" fmla="*/ 36 h 171"/>
                <a:gd name="T20" fmla="*/ 73 w 143"/>
                <a:gd name="T21" fmla="*/ 36 h 171"/>
                <a:gd name="T22" fmla="*/ 55 w 143"/>
                <a:gd name="T23" fmla="*/ 93 h 171"/>
                <a:gd name="T24" fmla="*/ 87 w 143"/>
                <a:gd name="T25" fmla="*/ 99 h 171"/>
                <a:gd name="T26" fmla="*/ 73 w 143"/>
                <a:gd name="T27" fmla="*/ 36 h 17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3" h="171">
                  <a:moveTo>
                    <a:pt x="52" y="0"/>
                  </a:moveTo>
                  <a:lnTo>
                    <a:pt x="95" y="8"/>
                  </a:lnTo>
                  <a:lnTo>
                    <a:pt x="143" y="171"/>
                  </a:lnTo>
                  <a:lnTo>
                    <a:pt x="104" y="165"/>
                  </a:lnTo>
                  <a:lnTo>
                    <a:pt x="95" y="130"/>
                  </a:lnTo>
                  <a:lnTo>
                    <a:pt x="46" y="121"/>
                  </a:lnTo>
                  <a:lnTo>
                    <a:pt x="36" y="152"/>
                  </a:lnTo>
                  <a:lnTo>
                    <a:pt x="0" y="146"/>
                  </a:lnTo>
                  <a:lnTo>
                    <a:pt x="52" y="0"/>
                  </a:lnTo>
                  <a:close/>
                  <a:moveTo>
                    <a:pt x="73" y="36"/>
                  </a:moveTo>
                  <a:lnTo>
                    <a:pt x="73" y="36"/>
                  </a:lnTo>
                  <a:lnTo>
                    <a:pt x="55" y="93"/>
                  </a:lnTo>
                  <a:lnTo>
                    <a:pt x="87" y="99"/>
                  </a:lnTo>
                  <a:lnTo>
                    <a:pt x="73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11" name="Freeform 1163">
              <a:extLst>
                <a:ext uri="{FF2B5EF4-FFF2-40B4-BE49-F238E27FC236}">
                  <a16:creationId xmlns:a16="http://schemas.microsoft.com/office/drawing/2014/main" id="{26F7BD11-BB49-E946-A5C7-9464E5DDB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" y="1017"/>
              <a:ext cx="89" cy="171"/>
            </a:xfrm>
            <a:custGeom>
              <a:avLst/>
              <a:gdLst>
                <a:gd name="T0" fmla="*/ 1 w 89"/>
                <a:gd name="T1" fmla="*/ 0 h 171"/>
                <a:gd name="T2" fmla="*/ 36 w 89"/>
                <a:gd name="T3" fmla="*/ 6 h 171"/>
                <a:gd name="T4" fmla="*/ 34 w 89"/>
                <a:gd name="T5" fmla="*/ 130 h 171"/>
                <a:gd name="T6" fmla="*/ 89 w 89"/>
                <a:gd name="T7" fmla="*/ 141 h 171"/>
                <a:gd name="T8" fmla="*/ 88 w 89"/>
                <a:gd name="T9" fmla="*/ 171 h 171"/>
                <a:gd name="T10" fmla="*/ 0 w 89"/>
                <a:gd name="T11" fmla="*/ 155 h 171"/>
                <a:gd name="T12" fmla="*/ 1 w 89"/>
                <a:gd name="T13" fmla="*/ 0 h 1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9" h="171">
                  <a:moveTo>
                    <a:pt x="1" y="0"/>
                  </a:moveTo>
                  <a:lnTo>
                    <a:pt x="36" y="6"/>
                  </a:lnTo>
                  <a:lnTo>
                    <a:pt x="34" y="130"/>
                  </a:lnTo>
                  <a:lnTo>
                    <a:pt x="89" y="141"/>
                  </a:lnTo>
                  <a:lnTo>
                    <a:pt x="88" y="171"/>
                  </a:lnTo>
                  <a:lnTo>
                    <a:pt x="0" y="1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12" name="Freeform 1164">
              <a:extLst>
                <a:ext uri="{FF2B5EF4-FFF2-40B4-BE49-F238E27FC236}">
                  <a16:creationId xmlns:a16="http://schemas.microsoft.com/office/drawing/2014/main" id="{2FAA0497-C91F-7846-9667-B438F2E68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1" y="880"/>
              <a:ext cx="112" cy="175"/>
            </a:xfrm>
            <a:custGeom>
              <a:avLst/>
              <a:gdLst>
                <a:gd name="T0" fmla="*/ 2 w 112"/>
                <a:gd name="T1" fmla="*/ 0 h 175"/>
                <a:gd name="T2" fmla="*/ 36 w 112"/>
                <a:gd name="T3" fmla="*/ 6 h 175"/>
                <a:gd name="T4" fmla="*/ 36 w 112"/>
                <a:gd name="T5" fmla="*/ 66 h 175"/>
                <a:gd name="T6" fmla="*/ 77 w 112"/>
                <a:gd name="T7" fmla="*/ 73 h 175"/>
                <a:gd name="T8" fmla="*/ 77 w 112"/>
                <a:gd name="T9" fmla="*/ 14 h 175"/>
                <a:gd name="T10" fmla="*/ 112 w 112"/>
                <a:gd name="T11" fmla="*/ 20 h 175"/>
                <a:gd name="T12" fmla="*/ 110 w 112"/>
                <a:gd name="T13" fmla="*/ 175 h 175"/>
                <a:gd name="T14" fmla="*/ 76 w 112"/>
                <a:gd name="T15" fmla="*/ 169 h 175"/>
                <a:gd name="T16" fmla="*/ 76 w 112"/>
                <a:gd name="T17" fmla="*/ 102 h 175"/>
                <a:gd name="T18" fmla="*/ 35 w 112"/>
                <a:gd name="T19" fmla="*/ 95 h 175"/>
                <a:gd name="T20" fmla="*/ 35 w 112"/>
                <a:gd name="T21" fmla="*/ 161 h 175"/>
                <a:gd name="T22" fmla="*/ 0 w 112"/>
                <a:gd name="T23" fmla="*/ 155 h 175"/>
                <a:gd name="T24" fmla="*/ 2 w 112"/>
                <a:gd name="T25" fmla="*/ 0 h 1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2" h="175">
                  <a:moveTo>
                    <a:pt x="2" y="0"/>
                  </a:moveTo>
                  <a:lnTo>
                    <a:pt x="36" y="6"/>
                  </a:lnTo>
                  <a:lnTo>
                    <a:pt x="36" y="66"/>
                  </a:lnTo>
                  <a:lnTo>
                    <a:pt x="77" y="73"/>
                  </a:lnTo>
                  <a:lnTo>
                    <a:pt x="77" y="14"/>
                  </a:lnTo>
                  <a:lnTo>
                    <a:pt x="112" y="20"/>
                  </a:lnTo>
                  <a:lnTo>
                    <a:pt x="110" y="175"/>
                  </a:lnTo>
                  <a:lnTo>
                    <a:pt x="76" y="169"/>
                  </a:lnTo>
                  <a:lnTo>
                    <a:pt x="76" y="102"/>
                  </a:lnTo>
                  <a:lnTo>
                    <a:pt x="35" y="95"/>
                  </a:lnTo>
                  <a:lnTo>
                    <a:pt x="35" y="161"/>
                  </a:lnTo>
                  <a:lnTo>
                    <a:pt x="0" y="15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13" name="Freeform 1165">
              <a:extLst>
                <a:ext uri="{FF2B5EF4-FFF2-40B4-BE49-F238E27FC236}">
                  <a16:creationId xmlns:a16="http://schemas.microsoft.com/office/drawing/2014/main" id="{53066B44-8CBF-AD4D-963C-50FD7718C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" y="880"/>
              <a:ext cx="112" cy="176"/>
            </a:xfrm>
            <a:custGeom>
              <a:avLst/>
              <a:gdLst>
                <a:gd name="T0" fmla="*/ 2 w 112"/>
                <a:gd name="T1" fmla="*/ 0 h 176"/>
                <a:gd name="T2" fmla="*/ 37 w 112"/>
                <a:gd name="T3" fmla="*/ 6 h 176"/>
                <a:gd name="T4" fmla="*/ 35 w 112"/>
                <a:gd name="T5" fmla="*/ 66 h 176"/>
                <a:gd name="T6" fmla="*/ 76 w 112"/>
                <a:gd name="T7" fmla="*/ 74 h 176"/>
                <a:gd name="T8" fmla="*/ 77 w 112"/>
                <a:gd name="T9" fmla="*/ 14 h 176"/>
                <a:gd name="T10" fmla="*/ 112 w 112"/>
                <a:gd name="T11" fmla="*/ 21 h 176"/>
                <a:gd name="T12" fmla="*/ 110 w 112"/>
                <a:gd name="T13" fmla="*/ 176 h 176"/>
                <a:gd name="T14" fmla="*/ 76 w 112"/>
                <a:gd name="T15" fmla="*/ 170 h 176"/>
                <a:gd name="T16" fmla="*/ 76 w 112"/>
                <a:gd name="T17" fmla="*/ 102 h 176"/>
                <a:gd name="T18" fmla="*/ 35 w 112"/>
                <a:gd name="T19" fmla="*/ 96 h 176"/>
                <a:gd name="T20" fmla="*/ 35 w 112"/>
                <a:gd name="T21" fmla="*/ 162 h 176"/>
                <a:gd name="T22" fmla="*/ 0 w 112"/>
                <a:gd name="T23" fmla="*/ 156 h 176"/>
                <a:gd name="T24" fmla="*/ 2 w 112"/>
                <a:gd name="T25" fmla="*/ 0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2" h="176">
                  <a:moveTo>
                    <a:pt x="2" y="0"/>
                  </a:moveTo>
                  <a:lnTo>
                    <a:pt x="37" y="6"/>
                  </a:lnTo>
                  <a:lnTo>
                    <a:pt x="35" y="66"/>
                  </a:lnTo>
                  <a:lnTo>
                    <a:pt x="76" y="74"/>
                  </a:lnTo>
                  <a:lnTo>
                    <a:pt x="77" y="14"/>
                  </a:lnTo>
                  <a:lnTo>
                    <a:pt x="112" y="21"/>
                  </a:lnTo>
                  <a:lnTo>
                    <a:pt x="110" y="176"/>
                  </a:lnTo>
                  <a:lnTo>
                    <a:pt x="76" y="170"/>
                  </a:lnTo>
                  <a:lnTo>
                    <a:pt x="76" y="102"/>
                  </a:lnTo>
                  <a:lnTo>
                    <a:pt x="35" y="96"/>
                  </a:lnTo>
                  <a:lnTo>
                    <a:pt x="35" y="162"/>
                  </a:lnTo>
                  <a:lnTo>
                    <a:pt x="0" y="15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464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14" name="Freeform 1166">
              <a:extLst>
                <a:ext uri="{FF2B5EF4-FFF2-40B4-BE49-F238E27FC236}">
                  <a16:creationId xmlns:a16="http://schemas.microsoft.com/office/drawing/2014/main" id="{E02EFF88-01DD-634C-9159-0A6B5447E2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58" y="910"/>
              <a:ext cx="132" cy="176"/>
            </a:xfrm>
            <a:custGeom>
              <a:avLst/>
              <a:gdLst>
                <a:gd name="T0" fmla="*/ 168 w 84"/>
                <a:gd name="T1" fmla="*/ 20 h 112"/>
                <a:gd name="T2" fmla="*/ 325 w 84"/>
                <a:gd name="T3" fmla="*/ 250 h 112"/>
                <a:gd name="T4" fmla="*/ 163 w 84"/>
                <a:gd name="T5" fmla="*/ 415 h 112"/>
                <a:gd name="T6" fmla="*/ 5 w 84"/>
                <a:gd name="T7" fmla="*/ 190 h 112"/>
                <a:gd name="T8" fmla="*/ 168 w 84"/>
                <a:gd name="T9" fmla="*/ 20 h 112"/>
                <a:gd name="T10" fmla="*/ 163 w 84"/>
                <a:gd name="T11" fmla="*/ 341 h 112"/>
                <a:gd name="T12" fmla="*/ 237 w 84"/>
                <a:gd name="T13" fmla="*/ 233 h 112"/>
                <a:gd name="T14" fmla="*/ 163 w 84"/>
                <a:gd name="T15" fmla="*/ 96 h 112"/>
                <a:gd name="T16" fmla="*/ 90 w 84"/>
                <a:gd name="T17" fmla="*/ 204 h 112"/>
                <a:gd name="T18" fmla="*/ 163 w 84"/>
                <a:gd name="T19" fmla="*/ 341 h 1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4" h="112">
                  <a:moveTo>
                    <a:pt x="43" y="5"/>
                  </a:moveTo>
                  <a:cubicBezTo>
                    <a:pt x="70" y="10"/>
                    <a:pt x="84" y="32"/>
                    <a:pt x="84" y="64"/>
                  </a:cubicBezTo>
                  <a:cubicBezTo>
                    <a:pt x="83" y="95"/>
                    <a:pt x="69" y="112"/>
                    <a:pt x="42" y="107"/>
                  </a:cubicBezTo>
                  <a:cubicBezTo>
                    <a:pt x="15" y="102"/>
                    <a:pt x="0" y="80"/>
                    <a:pt x="1" y="49"/>
                  </a:cubicBezTo>
                  <a:cubicBezTo>
                    <a:pt x="1" y="17"/>
                    <a:pt x="15" y="0"/>
                    <a:pt x="43" y="5"/>
                  </a:cubicBezTo>
                  <a:close/>
                  <a:moveTo>
                    <a:pt x="42" y="88"/>
                  </a:moveTo>
                  <a:cubicBezTo>
                    <a:pt x="55" y="90"/>
                    <a:pt x="61" y="76"/>
                    <a:pt x="61" y="60"/>
                  </a:cubicBezTo>
                  <a:cubicBezTo>
                    <a:pt x="61" y="42"/>
                    <a:pt x="56" y="27"/>
                    <a:pt x="42" y="25"/>
                  </a:cubicBezTo>
                  <a:cubicBezTo>
                    <a:pt x="29" y="22"/>
                    <a:pt x="24" y="36"/>
                    <a:pt x="23" y="53"/>
                  </a:cubicBezTo>
                  <a:cubicBezTo>
                    <a:pt x="23" y="69"/>
                    <a:pt x="29" y="85"/>
                    <a:pt x="42" y="88"/>
                  </a:cubicBezTo>
                  <a:close/>
                </a:path>
              </a:pathLst>
            </a:custGeom>
            <a:solidFill>
              <a:srgbClr val="2464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15" name="Freeform 1168">
              <a:extLst>
                <a:ext uri="{FF2B5EF4-FFF2-40B4-BE49-F238E27FC236}">
                  <a16:creationId xmlns:a16="http://schemas.microsoft.com/office/drawing/2014/main" id="{D34437B9-2F65-1848-B70C-F97B7D3B6A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5" y="941"/>
              <a:ext cx="101" cy="161"/>
            </a:xfrm>
            <a:custGeom>
              <a:avLst/>
              <a:gdLst>
                <a:gd name="T0" fmla="*/ 5 w 64"/>
                <a:gd name="T1" fmla="*/ 0 h 102"/>
                <a:gd name="T2" fmla="*/ 107 w 64"/>
                <a:gd name="T3" fmla="*/ 14 h 102"/>
                <a:gd name="T4" fmla="*/ 251 w 64"/>
                <a:gd name="T5" fmla="*/ 172 h 102"/>
                <a:gd name="T6" fmla="*/ 122 w 64"/>
                <a:gd name="T7" fmla="*/ 271 h 102"/>
                <a:gd name="T8" fmla="*/ 87 w 64"/>
                <a:gd name="T9" fmla="*/ 267 h 102"/>
                <a:gd name="T10" fmla="*/ 87 w 64"/>
                <a:gd name="T11" fmla="*/ 401 h 102"/>
                <a:gd name="T12" fmla="*/ 0 w 64"/>
                <a:gd name="T13" fmla="*/ 387 h 102"/>
                <a:gd name="T14" fmla="*/ 5 w 64"/>
                <a:gd name="T15" fmla="*/ 0 h 102"/>
                <a:gd name="T16" fmla="*/ 87 w 64"/>
                <a:gd name="T17" fmla="*/ 193 h 102"/>
                <a:gd name="T18" fmla="*/ 109 w 64"/>
                <a:gd name="T19" fmla="*/ 197 h 102"/>
                <a:gd name="T20" fmla="*/ 164 w 64"/>
                <a:gd name="T21" fmla="*/ 155 h 102"/>
                <a:gd name="T22" fmla="*/ 109 w 64"/>
                <a:gd name="T23" fmla="*/ 90 h 102"/>
                <a:gd name="T24" fmla="*/ 90 w 64"/>
                <a:gd name="T25" fmla="*/ 87 h 102"/>
                <a:gd name="T26" fmla="*/ 87 w 64"/>
                <a:gd name="T27" fmla="*/ 193 h 10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4" h="102">
                  <a:moveTo>
                    <a:pt x="1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52" y="9"/>
                    <a:pt x="64" y="21"/>
                    <a:pt x="64" y="44"/>
                  </a:cubicBezTo>
                  <a:cubicBezTo>
                    <a:pt x="64" y="64"/>
                    <a:pt x="51" y="73"/>
                    <a:pt x="31" y="69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2" y="102"/>
                    <a:pt x="22" y="102"/>
                    <a:pt x="22" y="102"/>
                  </a:cubicBezTo>
                  <a:cubicBezTo>
                    <a:pt x="0" y="98"/>
                    <a:pt x="0" y="98"/>
                    <a:pt x="0" y="98"/>
                  </a:cubicBezTo>
                  <a:lnTo>
                    <a:pt x="1" y="0"/>
                  </a:lnTo>
                  <a:close/>
                  <a:moveTo>
                    <a:pt x="22" y="49"/>
                  </a:moveTo>
                  <a:cubicBezTo>
                    <a:pt x="28" y="50"/>
                    <a:pt x="28" y="50"/>
                    <a:pt x="28" y="50"/>
                  </a:cubicBezTo>
                  <a:cubicBezTo>
                    <a:pt x="36" y="52"/>
                    <a:pt x="42" y="49"/>
                    <a:pt x="42" y="39"/>
                  </a:cubicBezTo>
                  <a:cubicBezTo>
                    <a:pt x="42" y="29"/>
                    <a:pt x="36" y="25"/>
                    <a:pt x="28" y="23"/>
                  </a:cubicBezTo>
                  <a:cubicBezTo>
                    <a:pt x="23" y="22"/>
                    <a:pt x="23" y="22"/>
                    <a:pt x="23" y="22"/>
                  </a:cubicBezTo>
                  <a:lnTo>
                    <a:pt x="22" y="49"/>
                  </a:lnTo>
                  <a:close/>
                </a:path>
              </a:pathLst>
            </a:custGeom>
            <a:solidFill>
              <a:srgbClr val="2464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16" name="Freeform 1169">
              <a:extLst>
                <a:ext uri="{FF2B5EF4-FFF2-40B4-BE49-F238E27FC236}">
                  <a16:creationId xmlns:a16="http://schemas.microsoft.com/office/drawing/2014/main" id="{6A4DD8F6-C2F7-CE48-9F6D-090AB32CE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" y="962"/>
              <a:ext cx="36" cy="162"/>
            </a:xfrm>
            <a:custGeom>
              <a:avLst/>
              <a:gdLst>
                <a:gd name="T0" fmla="*/ 1 w 36"/>
                <a:gd name="T1" fmla="*/ 0 h 162"/>
                <a:gd name="T2" fmla="*/ 36 w 36"/>
                <a:gd name="T3" fmla="*/ 6 h 162"/>
                <a:gd name="T4" fmla="*/ 36 w 36"/>
                <a:gd name="T5" fmla="*/ 162 h 162"/>
                <a:gd name="T6" fmla="*/ 0 w 36"/>
                <a:gd name="T7" fmla="*/ 155 h 162"/>
                <a:gd name="T8" fmla="*/ 1 w 36"/>
                <a:gd name="T9" fmla="*/ 0 h 1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162">
                  <a:moveTo>
                    <a:pt x="1" y="0"/>
                  </a:moveTo>
                  <a:lnTo>
                    <a:pt x="36" y="6"/>
                  </a:lnTo>
                  <a:lnTo>
                    <a:pt x="36" y="162"/>
                  </a:lnTo>
                  <a:lnTo>
                    <a:pt x="0" y="1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464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17" name="Freeform 1170">
              <a:extLst>
                <a:ext uri="{FF2B5EF4-FFF2-40B4-BE49-F238E27FC236}">
                  <a16:creationId xmlns:a16="http://schemas.microsoft.com/office/drawing/2014/main" id="{F32CDF05-71F6-1E4A-AFD6-014B322C4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5" y="971"/>
              <a:ext cx="99" cy="168"/>
            </a:xfrm>
            <a:custGeom>
              <a:avLst/>
              <a:gdLst>
                <a:gd name="T0" fmla="*/ 31 w 99"/>
                <a:gd name="T1" fmla="*/ 36 h 168"/>
                <a:gd name="T2" fmla="*/ 0 w 99"/>
                <a:gd name="T3" fmla="*/ 32 h 168"/>
                <a:gd name="T4" fmla="*/ 0 w 99"/>
                <a:gd name="T5" fmla="*/ 0 h 168"/>
                <a:gd name="T6" fmla="*/ 99 w 99"/>
                <a:gd name="T7" fmla="*/ 19 h 168"/>
                <a:gd name="T8" fmla="*/ 97 w 99"/>
                <a:gd name="T9" fmla="*/ 49 h 168"/>
                <a:gd name="T10" fmla="*/ 66 w 99"/>
                <a:gd name="T11" fmla="*/ 43 h 168"/>
                <a:gd name="T12" fmla="*/ 64 w 99"/>
                <a:gd name="T13" fmla="*/ 168 h 168"/>
                <a:gd name="T14" fmla="*/ 30 w 99"/>
                <a:gd name="T15" fmla="*/ 162 h 168"/>
                <a:gd name="T16" fmla="*/ 31 w 99"/>
                <a:gd name="T17" fmla="*/ 36 h 1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" h="168">
                  <a:moveTo>
                    <a:pt x="31" y="36"/>
                  </a:moveTo>
                  <a:lnTo>
                    <a:pt x="0" y="32"/>
                  </a:lnTo>
                  <a:lnTo>
                    <a:pt x="0" y="0"/>
                  </a:lnTo>
                  <a:lnTo>
                    <a:pt x="99" y="19"/>
                  </a:lnTo>
                  <a:lnTo>
                    <a:pt x="97" y="49"/>
                  </a:lnTo>
                  <a:lnTo>
                    <a:pt x="66" y="43"/>
                  </a:lnTo>
                  <a:lnTo>
                    <a:pt x="64" y="168"/>
                  </a:lnTo>
                  <a:lnTo>
                    <a:pt x="30" y="162"/>
                  </a:lnTo>
                  <a:lnTo>
                    <a:pt x="31" y="36"/>
                  </a:lnTo>
                  <a:close/>
                </a:path>
              </a:pathLst>
            </a:custGeom>
            <a:solidFill>
              <a:srgbClr val="2464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18" name="Freeform 1171">
              <a:extLst>
                <a:ext uri="{FF2B5EF4-FFF2-40B4-BE49-F238E27FC236}">
                  <a16:creationId xmlns:a16="http://schemas.microsoft.com/office/drawing/2014/main" id="{FAD7D35A-64CE-0744-AAD3-FFB3EB9689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5" y="999"/>
              <a:ext cx="142" cy="172"/>
            </a:xfrm>
            <a:custGeom>
              <a:avLst/>
              <a:gdLst>
                <a:gd name="T0" fmla="*/ 51 w 142"/>
                <a:gd name="T1" fmla="*/ 0 h 172"/>
                <a:gd name="T2" fmla="*/ 93 w 142"/>
                <a:gd name="T3" fmla="*/ 8 h 172"/>
                <a:gd name="T4" fmla="*/ 142 w 142"/>
                <a:gd name="T5" fmla="*/ 172 h 172"/>
                <a:gd name="T6" fmla="*/ 104 w 142"/>
                <a:gd name="T7" fmla="*/ 165 h 172"/>
                <a:gd name="T8" fmla="*/ 95 w 142"/>
                <a:gd name="T9" fmla="*/ 131 h 172"/>
                <a:gd name="T10" fmla="*/ 46 w 142"/>
                <a:gd name="T11" fmla="*/ 121 h 172"/>
                <a:gd name="T12" fmla="*/ 37 w 142"/>
                <a:gd name="T13" fmla="*/ 153 h 172"/>
                <a:gd name="T14" fmla="*/ 0 w 142"/>
                <a:gd name="T15" fmla="*/ 146 h 172"/>
                <a:gd name="T16" fmla="*/ 51 w 142"/>
                <a:gd name="T17" fmla="*/ 0 h 172"/>
                <a:gd name="T18" fmla="*/ 73 w 142"/>
                <a:gd name="T19" fmla="*/ 37 h 172"/>
                <a:gd name="T20" fmla="*/ 73 w 142"/>
                <a:gd name="T21" fmla="*/ 37 h 172"/>
                <a:gd name="T22" fmla="*/ 54 w 142"/>
                <a:gd name="T23" fmla="*/ 93 h 172"/>
                <a:gd name="T24" fmla="*/ 87 w 142"/>
                <a:gd name="T25" fmla="*/ 99 h 172"/>
                <a:gd name="T26" fmla="*/ 73 w 142"/>
                <a:gd name="T27" fmla="*/ 37 h 1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2" h="172">
                  <a:moveTo>
                    <a:pt x="51" y="0"/>
                  </a:moveTo>
                  <a:lnTo>
                    <a:pt x="93" y="8"/>
                  </a:lnTo>
                  <a:lnTo>
                    <a:pt x="142" y="172"/>
                  </a:lnTo>
                  <a:lnTo>
                    <a:pt x="104" y="165"/>
                  </a:lnTo>
                  <a:lnTo>
                    <a:pt x="95" y="131"/>
                  </a:lnTo>
                  <a:lnTo>
                    <a:pt x="46" y="121"/>
                  </a:lnTo>
                  <a:lnTo>
                    <a:pt x="37" y="153"/>
                  </a:lnTo>
                  <a:lnTo>
                    <a:pt x="0" y="146"/>
                  </a:lnTo>
                  <a:lnTo>
                    <a:pt x="51" y="0"/>
                  </a:lnTo>
                  <a:close/>
                  <a:moveTo>
                    <a:pt x="73" y="37"/>
                  </a:moveTo>
                  <a:lnTo>
                    <a:pt x="73" y="37"/>
                  </a:lnTo>
                  <a:lnTo>
                    <a:pt x="54" y="93"/>
                  </a:lnTo>
                  <a:lnTo>
                    <a:pt x="87" y="99"/>
                  </a:lnTo>
                  <a:lnTo>
                    <a:pt x="73" y="37"/>
                  </a:lnTo>
                  <a:close/>
                </a:path>
              </a:pathLst>
            </a:custGeom>
            <a:solidFill>
              <a:srgbClr val="2464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19" name="Freeform 1172">
              <a:extLst>
                <a:ext uri="{FF2B5EF4-FFF2-40B4-BE49-F238E27FC236}">
                  <a16:creationId xmlns:a16="http://schemas.microsoft.com/office/drawing/2014/main" id="{31A2FCB8-E6E4-6F48-84CE-AA76F7A2B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1" y="1018"/>
              <a:ext cx="88" cy="171"/>
            </a:xfrm>
            <a:custGeom>
              <a:avLst/>
              <a:gdLst>
                <a:gd name="T0" fmla="*/ 1 w 88"/>
                <a:gd name="T1" fmla="*/ 0 h 171"/>
                <a:gd name="T2" fmla="*/ 36 w 88"/>
                <a:gd name="T3" fmla="*/ 7 h 171"/>
                <a:gd name="T4" fmla="*/ 34 w 88"/>
                <a:gd name="T5" fmla="*/ 131 h 171"/>
                <a:gd name="T6" fmla="*/ 88 w 88"/>
                <a:gd name="T7" fmla="*/ 142 h 171"/>
                <a:gd name="T8" fmla="*/ 88 w 88"/>
                <a:gd name="T9" fmla="*/ 171 h 171"/>
                <a:gd name="T10" fmla="*/ 0 w 88"/>
                <a:gd name="T11" fmla="*/ 156 h 171"/>
                <a:gd name="T12" fmla="*/ 1 w 88"/>
                <a:gd name="T13" fmla="*/ 0 h 1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8" h="171">
                  <a:moveTo>
                    <a:pt x="1" y="0"/>
                  </a:moveTo>
                  <a:lnTo>
                    <a:pt x="36" y="7"/>
                  </a:lnTo>
                  <a:lnTo>
                    <a:pt x="34" y="131"/>
                  </a:lnTo>
                  <a:lnTo>
                    <a:pt x="88" y="142"/>
                  </a:lnTo>
                  <a:lnTo>
                    <a:pt x="88" y="171"/>
                  </a:lnTo>
                  <a:lnTo>
                    <a:pt x="0" y="1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464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20" name="Freeform 1173">
              <a:extLst>
                <a:ext uri="{FF2B5EF4-FFF2-40B4-BE49-F238E27FC236}">
                  <a16:creationId xmlns:a16="http://schemas.microsoft.com/office/drawing/2014/main" id="{A309451E-34CE-A844-8DA6-6A0505974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" y="876"/>
              <a:ext cx="112" cy="176"/>
            </a:xfrm>
            <a:custGeom>
              <a:avLst/>
              <a:gdLst>
                <a:gd name="T0" fmla="*/ 2 w 112"/>
                <a:gd name="T1" fmla="*/ 0 h 176"/>
                <a:gd name="T2" fmla="*/ 37 w 112"/>
                <a:gd name="T3" fmla="*/ 6 h 176"/>
                <a:gd name="T4" fmla="*/ 35 w 112"/>
                <a:gd name="T5" fmla="*/ 66 h 176"/>
                <a:gd name="T6" fmla="*/ 76 w 112"/>
                <a:gd name="T7" fmla="*/ 74 h 176"/>
                <a:gd name="T8" fmla="*/ 77 w 112"/>
                <a:gd name="T9" fmla="*/ 14 h 176"/>
                <a:gd name="T10" fmla="*/ 112 w 112"/>
                <a:gd name="T11" fmla="*/ 21 h 176"/>
                <a:gd name="T12" fmla="*/ 110 w 112"/>
                <a:gd name="T13" fmla="*/ 176 h 176"/>
                <a:gd name="T14" fmla="*/ 76 w 112"/>
                <a:gd name="T15" fmla="*/ 170 h 176"/>
                <a:gd name="T16" fmla="*/ 76 w 112"/>
                <a:gd name="T17" fmla="*/ 102 h 176"/>
                <a:gd name="T18" fmla="*/ 35 w 112"/>
                <a:gd name="T19" fmla="*/ 96 h 176"/>
                <a:gd name="T20" fmla="*/ 35 w 112"/>
                <a:gd name="T21" fmla="*/ 162 h 176"/>
                <a:gd name="T22" fmla="*/ 0 w 112"/>
                <a:gd name="T23" fmla="*/ 156 h 176"/>
                <a:gd name="T24" fmla="*/ 2 w 112"/>
                <a:gd name="T25" fmla="*/ 0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2" h="176">
                  <a:moveTo>
                    <a:pt x="2" y="0"/>
                  </a:moveTo>
                  <a:lnTo>
                    <a:pt x="37" y="6"/>
                  </a:lnTo>
                  <a:lnTo>
                    <a:pt x="35" y="66"/>
                  </a:lnTo>
                  <a:lnTo>
                    <a:pt x="76" y="74"/>
                  </a:lnTo>
                  <a:lnTo>
                    <a:pt x="77" y="14"/>
                  </a:lnTo>
                  <a:lnTo>
                    <a:pt x="112" y="21"/>
                  </a:lnTo>
                  <a:lnTo>
                    <a:pt x="110" y="176"/>
                  </a:lnTo>
                  <a:lnTo>
                    <a:pt x="76" y="170"/>
                  </a:lnTo>
                  <a:lnTo>
                    <a:pt x="76" y="102"/>
                  </a:lnTo>
                  <a:lnTo>
                    <a:pt x="35" y="96"/>
                  </a:lnTo>
                  <a:lnTo>
                    <a:pt x="35" y="162"/>
                  </a:lnTo>
                  <a:lnTo>
                    <a:pt x="0" y="15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464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21" name="Freeform 1174">
              <a:extLst>
                <a:ext uri="{FF2B5EF4-FFF2-40B4-BE49-F238E27FC236}">
                  <a16:creationId xmlns:a16="http://schemas.microsoft.com/office/drawing/2014/main" id="{6AF800C5-E7B7-4444-8833-0323F6C6F1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58" y="910"/>
              <a:ext cx="132" cy="176"/>
            </a:xfrm>
            <a:custGeom>
              <a:avLst/>
              <a:gdLst>
                <a:gd name="T0" fmla="*/ 168 w 84"/>
                <a:gd name="T1" fmla="*/ 20 h 112"/>
                <a:gd name="T2" fmla="*/ 325 w 84"/>
                <a:gd name="T3" fmla="*/ 250 h 112"/>
                <a:gd name="T4" fmla="*/ 163 w 84"/>
                <a:gd name="T5" fmla="*/ 415 h 112"/>
                <a:gd name="T6" fmla="*/ 5 w 84"/>
                <a:gd name="T7" fmla="*/ 190 h 112"/>
                <a:gd name="T8" fmla="*/ 168 w 84"/>
                <a:gd name="T9" fmla="*/ 20 h 112"/>
                <a:gd name="T10" fmla="*/ 163 w 84"/>
                <a:gd name="T11" fmla="*/ 341 h 112"/>
                <a:gd name="T12" fmla="*/ 237 w 84"/>
                <a:gd name="T13" fmla="*/ 233 h 112"/>
                <a:gd name="T14" fmla="*/ 163 w 84"/>
                <a:gd name="T15" fmla="*/ 96 h 112"/>
                <a:gd name="T16" fmla="*/ 90 w 84"/>
                <a:gd name="T17" fmla="*/ 204 h 112"/>
                <a:gd name="T18" fmla="*/ 163 w 84"/>
                <a:gd name="T19" fmla="*/ 341 h 1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4" h="112">
                  <a:moveTo>
                    <a:pt x="43" y="5"/>
                  </a:moveTo>
                  <a:cubicBezTo>
                    <a:pt x="70" y="10"/>
                    <a:pt x="84" y="32"/>
                    <a:pt x="84" y="64"/>
                  </a:cubicBezTo>
                  <a:cubicBezTo>
                    <a:pt x="83" y="95"/>
                    <a:pt x="69" y="112"/>
                    <a:pt x="42" y="107"/>
                  </a:cubicBezTo>
                  <a:cubicBezTo>
                    <a:pt x="15" y="102"/>
                    <a:pt x="0" y="80"/>
                    <a:pt x="1" y="49"/>
                  </a:cubicBezTo>
                  <a:cubicBezTo>
                    <a:pt x="1" y="17"/>
                    <a:pt x="15" y="0"/>
                    <a:pt x="43" y="5"/>
                  </a:cubicBezTo>
                  <a:close/>
                  <a:moveTo>
                    <a:pt x="42" y="88"/>
                  </a:moveTo>
                  <a:cubicBezTo>
                    <a:pt x="55" y="90"/>
                    <a:pt x="61" y="76"/>
                    <a:pt x="61" y="60"/>
                  </a:cubicBezTo>
                  <a:cubicBezTo>
                    <a:pt x="61" y="42"/>
                    <a:pt x="56" y="27"/>
                    <a:pt x="42" y="25"/>
                  </a:cubicBezTo>
                  <a:cubicBezTo>
                    <a:pt x="29" y="22"/>
                    <a:pt x="24" y="36"/>
                    <a:pt x="23" y="53"/>
                  </a:cubicBezTo>
                  <a:cubicBezTo>
                    <a:pt x="23" y="69"/>
                    <a:pt x="29" y="85"/>
                    <a:pt x="42" y="88"/>
                  </a:cubicBezTo>
                  <a:close/>
                </a:path>
              </a:pathLst>
            </a:custGeom>
            <a:solidFill>
              <a:srgbClr val="2464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22" name="Freeform 1176">
              <a:extLst>
                <a:ext uri="{FF2B5EF4-FFF2-40B4-BE49-F238E27FC236}">
                  <a16:creationId xmlns:a16="http://schemas.microsoft.com/office/drawing/2014/main" id="{47BFA771-F5C2-1946-B2B8-CDE614CE50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5" y="941"/>
              <a:ext cx="101" cy="161"/>
            </a:xfrm>
            <a:custGeom>
              <a:avLst/>
              <a:gdLst>
                <a:gd name="T0" fmla="*/ 5 w 64"/>
                <a:gd name="T1" fmla="*/ 0 h 102"/>
                <a:gd name="T2" fmla="*/ 107 w 64"/>
                <a:gd name="T3" fmla="*/ 14 h 102"/>
                <a:gd name="T4" fmla="*/ 251 w 64"/>
                <a:gd name="T5" fmla="*/ 172 h 102"/>
                <a:gd name="T6" fmla="*/ 122 w 64"/>
                <a:gd name="T7" fmla="*/ 271 h 102"/>
                <a:gd name="T8" fmla="*/ 87 w 64"/>
                <a:gd name="T9" fmla="*/ 267 h 102"/>
                <a:gd name="T10" fmla="*/ 87 w 64"/>
                <a:gd name="T11" fmla="*/ 401 h 102"/>
                <a:gd name="T12" fmla="*/ 0 w 64"/>
                <a:gd name="T13" fmla="*/ 387 h 102"/>
                <a:gd name="T14" fmla="*/ 5 w 64"/>
                <a:gd name="T15" fmla="*/ 0 h 102"/>
                <a:gd name="T16" fmla="*/ 87 w 64"/>
                <a:gd name="T17" fmla="*/ 193 h 102"/>
                <a:gd name="T18" fmla="*/ 109 w 64"/>
                <a:gd name="T19" fmla="*/ 197 h 102"/>
                <a:gd name="T20" fmla="*/ 164 w 64"/>
                <a:gd name="T21" fmla="*/ 155 h 102"/>
                <a:gd name="T22" fmla="*/ 109 w 64"/>
                <a:gd name="T23" fmla="*/ 90 h 102"/>
                <a:gd name="T24" fmla="*/ 90 w 64"/>
                <a:gd name="T25" fmla="*/ 87 h 102"/>
                <a:gd name="T26" fmla="*/ 87 w 64"/>
                <a:gd name="T27" fmla="*/ 193 h 10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4" h="102">
                  <a:moveTo>
                    <a:pt x="1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52" y="9"/>
                    <a:pt x="64" y="21"/>
                    <a:pt x="64" y="44"/>
                  </a:cubicBezTo>
                  <a:cubicBezTo>
                    <a:pt x="64" y="64"/>
                    <a:pt x="51" y="73"/>
                    <a:pt x="31" y="69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2" y="102"/>
                    <a:pt x="22" y="102"/>
                    <a:pt x="22" y="102"/>
                  </a:cubicBezTo>
                  <a:cubicBezTo>
                    <a:pt x="0" y="98"/>
                    <a:pt x="0" y="98"/>
                    <a:pt x="0" y="98"/>
                  </a:cubicBezTo>
                  <a:lnTo>
                    <a:pt x="1" y="0"/>
                  </a:lnTo>
                  <a:close/>
                  <a:moveTo>
                    <a:pt x="22" y="49"/>
                  </a:moveTo>
                  <a:cubicBezTo>
                    <a:pt x="28" y="50"/>
                    <a:pt x="28" y="50"/>
                    <a:pt x="28" y="50"/>
                  </a:cubicBezTo>
                  <a:cubicBezTo>
                    <a:pt x="36" y="52"/>
                    <a:pt x="42" y="49"/>
                    <a:pt x="42" y="39"/>
                  </a:cubicBezTo>
                  <a:cubicBezTo>
                    <a:pt x="42" y="29"/>
                    <a:pt x="36" y="25"/>
                    <a:pt x="28" y="23"/>
                  </a:cubicBezTo>
                  <a:cubicBezTo>
                    <a:pt x="23" y="22"/>
                    <a:pt x="23" y="22"/>
                    <a:pt x="23" y="22"/>
                  </a:cubicBezTo>
                  <a:lnTo>
                    <a:pt x="22" y="49"/>
                  </a:lnTo>
                  <a:close/>
                </a:path>
              </a:pathLst>
            </a:custGeom>
            <a:solidFill>
              <a:srgbClr val="2464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23" name="Freeform 1177">
              <a:extLst>
                <a:ext uri="{FF2B5EF4-FFF2-40B4-BE49-F238E27FC236}">
                  <a16:creationId xmlns:a16="http://schemas.microsoft.com/office/drawing/2014/main" id="{B8EDA7BF-6BAD-0C4A-BE35-511884675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" y="962"/>
              <a:ext cx="36" cy="162"/>
            </a:xfrm>
            <a:custGeom>
              <a:avLst/>
              <a:gdLst>
                <a:gd name="T0" fmla="*/ 1 w 36"/>
                <a:gd name="T1" fmla="*/ 0 h 162"/>
                <a:gd name="T2" fmla="*/ 36 w 36"/>
                <a:gd name="T3" fmla="*/ 6 h 162"/>
                <a:gd name="T4" fmla="*/ 36 w 36"/>
                <a:gd name="T5" fmla="*/ 162 h 162"/>
                <a:gd name="T6" fmla="*/ 0 w 36"/>
                <a:gd name="T7" fmla="*/ 155 h 162"/>
                <a:gd name="T8" fmla="*/ 1 w 36"/>
                <a:gd name="T9" fmla="*/ 0 h 1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162">
                  <a:moveTo>
                    <a:pt x="1" y="0"/>
                  </a:moveTo>
                  <a:lnTo>
                    <a:pt x="36" y="6"/>
                  </a:lnTo>
                  <a:lnTo>
                    <a:pt x="36" y="162"/>
                  </a:lnTo>
                  <a:lnTo>
                    <a:pt x="0" y="1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464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24" name="Freeform 1178">
              <a:extLst>
                <a:ext uri="{FF2B5EF4-FFF2-40B4-BE49-F238E27FC236}">
                  <a16:creationId xmlns:a16="http://schemas.microsoft.com/office/drawing/2014/main" id="{F8E45F19-BBAE-D544-8A84-446BBA3BC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5" y="971"/>
              <a:ext cx="99" cy="168"/>
            </a:xfrm>
            <a:custGeom>
              <a:avLst/>
              <a:gdLst>
                <a:gd name="T0" fmla="*/ 31 w 99"/>
                <a:gd name="T1" fmla="*/ 36 h 168"/>
                <a:gd name="T2" fmla="*/ 0 w 99"/>
                <a:gd name="T3" fmla="*/ 32 h 168"/>
                <a:gd name="T4" fmla="*/ 0 w 99"/>
                <a:gd name="T5" fmla="*/ 0 h 168"/>
                <a:gd name="T6" fmla="*/ 99 w 99"/>
                <a:gd name="T7" fmla="*/ 19 h 168"/>
                <a:gd name="T8" fmla="*/ 97 w 99"/>
                <a:gd name="T9" fmla="*/ 49 h 168"/>
                <a:gd name="T10" fmla="*/ 66 w 99"/>
                <a:gd name="T11" fmla="*/ 43 h 168"/>
                <a:gd name="T12" fmla="*/ 64 w 99"/>
                <a:gd name="T13" fmla="*/ 168 h 168"/>
                <a:gd name="T14" fmla="*/ 30 w 99"/>
                <a:gd name="T15" fmla="*/ 162 h 168"/>
                <a:gd name="T16" fmla="*/ 31 w 99"/>
                <a:gd name="T17" fmla="*/ 36 h 1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" h="168">
                  <a:moveTo>
                    <a:pt x="31" y="36"/>
                  </a:moveTo>
                  <a:lnTo>
                    <a:pt x="0" y="32"/>
                  </a:lnTo>
                  <a:lnTo>
                    <a:pt x="0" y="0"/>
                  </a:lnTo>
                  <a:lnTo>
                    <a:pt x="99" y="19"/>
                  </a:lnTo>
                  <a:lnTo>
                    <a:pt x="97" y="49"/>
                  </a:lnTo>
                  <a:lnTo>
                    <a:pt x="66" y="43"/>
                  </a:lnTo>
                  <a:lnTo>
                    <a:pt x="64" y="168"/>
                  </a:lnTo>
                  <a:lnTo>
                    <a:pt x="30" y="162"/>
                  </a:lnTo>
                  <a:lnTo>
                    <a:pt x="31" y="36"/>
                  </a:lnTo>
                  <a:close/>
                </a:path>
              </a:pathLst>
            </a:custGeom>
            <a:solidFill>
              <a:srgbClr val="2464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25" name="Freeform 1179">
              <a:extLst>
                <a:ext uri="{FF2B5EF4-FFF2-40B4-BE49-F238E27FC236}">
                  <a16:creationId xmlns:a16="http://schemas.microsoft.com/office/drawing/2014/main" id="{662D486C-E1CC-F34B-BB9D-B60CDDCF64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5" y="999"/>
              <a:ext cx="142" cy="172"/>
            </a:xfrm>
            <a:custGeom>
              <a:avLst/>
              <a:gdLst>
                <a:gd name="T0" fmla="*/ 51 w 142"/>
                <a:gd name="T1" fmla="*/ 0 h 172"/>
                <a:gd name="T2" fmla="*/ 93 w 142"/>
                <a:gd name="T3" fmla="*/ 8 h 172"/>
                <a:gd name="T4" fmla="*/ 142 w 142"/>
                <a:gd name="T5" fmla="*/ 172 h 172"/>
                <a:gd name="T6" fmla="*/ 104 w 142"/>
                <a:gd name="T7" fmla="*/ 165 h 172"/>
                <a:gd name="T8" fmla="*/ 95 w 142"/>
                <a:gd name="T9" fmla="*/ 131 h 172"/>
                <a:gd name="T10" fmla="*/ 46 w 142"/>
                <a:gd name="T11" fmla="*/ 121 h 172"/>
                <a:gd name="T12" fmla="*/ 37 w 142"/>
                <a:gd name="T13" fmla="*/ 153 h 172"/>
                <a:gd name="T14" fmla="*/ 0 w 142"/>
                <a:gd name="T15" fmla="*/ 146 h 172"/>
                <a:gd name="T16" fmla="*/ 51 w 142"/>
                <a:gd name="T17" fmla="*/ 0 h 172"/>
                <a:gd name="T18" fmla="*/ 73 w 142"/>
                <a:gd name="T19" fmla="*/ 37 h 172"/>
                <a:gd name="T20" fmla="*/ 73 w 142"/>
                <a:gd name="T21" fmla="*/ 37 h 172"/>
                <a:gd name="T22" fmla="*/ 54 w 142"/>
                <a:gd name="T23" fmla="*/ 93 h 172"/>
                <a:gd name="T24" fmla="*/ 87 w 142"/>
                <a:gd name="T25" fmla="*/ 99 h 172"/>
                <a:gd name="T26" fmla="*/ 73 w 142"/>
                <a:gd name="T27" fmla="*/ 37 h 1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2" h="172">
                  <a:moveTo>
                    <a:pt x="51" y="0"/>
                  </a:moveTo>
                  <a:lnTo>
                    <a:pt x="93" y="8"/>
                  </a:lnTo>
                  <a:lnTo>
                    <a:pt x="142" y="172"/>
                  </a:lnTo>
                  <a:lnTo>
                    <a:pt x="104" y="165"/>
                  </a:lnTo>
                  <a:lnTo>
                    <a:pt x="95" y="131"/>
                  </a:lnTo>
                  <a:lnTo>
                    <a:pt x="46" y="121"/>
                  </a:lnTo>
                  <a:lnTo>
                    <a:pt x="37" y="153"/>
                  </a:lnTo>
                  <a:lnTo>
                    <a:pt x="0" y="146"/>
                  </a:lnTo>
                  <a:lnTo>
                    <a:pt x="51" y="0"/>
                  </a:lnTo>
                  <a:close/>
                  <a:moveTo>
                    <a:pt x="73" y="37"/>
                  </a:moveTo>
                  <a:lnTo>
                    <a:pt x="73" y="37"/>
                  </a:lnTo>
                  <a:lnTo>
                    <a:pt x="54" y="93"/>
                  </a:lnTo>
                  <a:lnTo>
                    <a:pt x="87" y="99"/>
                  </a:lnTo>
                  <a:lnTo>
                    <a:pt x="73" y="37"/>
                  </a:lnTo>
                  <a:close/>
                </a:path>
              </a:pathLst>
            </a:custGeom>
            <a:solidFill>
              <a:srgbClr val="2464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26" name="Freeform 1180">
              <a:extLst>
                <a:ext uri="{FF2B5EF4-FFF2-40B4-BE49-F238E27FC236}">
                  <a16:creationId xmlns:a16="http://schemas.microsoft.com/office/drawing/2014/main" id="{8CCEA4D2-BA16-F740-9D0D-1D201ED75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1" y="1018"/>
              <a:ext cx="88" cy="171"/>
            </a:xfrm>
            <a:custGeom>
              <a:avLst/>
              <a:gdLst>
                <a:gd name="T0" fmla="*/ 1 w 88"/>
                <a:gd name="T1" fmla="*/ 0 h 171"/>
                <a:gd name="T2" fmla="*/ 36 w 88"/>
                <a:gd name="T3" fmla="*/ 7 h 171"/>
                <a:gd name="T4" fmla="*/ 34 w 88"/>
                <a:gd name="T5" fmla="*/ 131 h 171"/>
                <a:gd name="T6" fmla="*/ 88 w 88"/>
                <a:gd name="T7" fmla="*/ 142 h 171"/>
                <a:gd name="T8" fmla="*/ 88 w 88"/>
                <a:gd name="T9" fmla="*/ 171 h 171"/>
                <a:gd name="T10" fmla="*/ 0 w 88"/>
                <a:gd name="T11" fmla="*/ 156 h 171"/>
                <a:gd name="T12" fmla="*/ 1 w 88"/>
                <a:gd name="T13" fmla="*/ 0 h 1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8" h="171">
                  <a:moveTo>
                    <a:pt x="1" y="0"/>
                  </a:moveTo>
                  <a:lnTo>
                    <a:pt x="36" y="7"/>
                  </a:lnTo>
                  <a:lnTo>
                    <a:pt x="34" y="131"/>
                  </a:lnTo>
                  <a:lnTo>
                    <a:pt x="88" y="142"/>
                  </a:lnTo>
                  <a:lnTo>
                    <a:pt x="88" y="171"/>
                  </a:lnTo>
                  <a:lnTo>
                    <a:pt x="0" y="1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464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27" name="Freeform 1181">
              <a:extLst>
                <a:ext uri="{FF2B5EF4-FFF2-40B4-BE49-F238E27FC236}">
                  <a16:creationId xmlns:a16="http://schemas.microsoft.com/office/drawing/2014/main" id="{AF7103D9-83BB-B142-888E-1581830F6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" y="1806"/>
              <a:ext cx="1098" cy="173"/>
            </a:xfrm>
            <a:custGeom>
              <a:avLst/>
              <a:gdLst>
                <a:gd name="T0" fmla="*/ 1098 w 1098"/>
                <a:gd name="T1" fmla="*/ 173 h 173"/>
                <a:gd name="T2" fmla="*/ 0 w 1098"/>
                <a:gd name="T3" fmla="*/ 159 h 173"/>
                <a:gd name="T4" fmla="*/ 2 w 1098"/>
                <a:gd name="T5" fmla="*/ 0 h 173"/>
                <a:gd name="T6" fmla="*/ 1098 w 1098"/>
                <a:gd name="T7" fmla="*/ 18 h 173"/>
                <a:gd name="T8" fmla="*/ 1098 w 1098"/>
                <a:gd name="T9" fmla="*/ 173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98" h="173">
                  <a:moveTo>
                    <a:pt x="1098" y="173"/>
                  </a:moveTo>
                  <a:lnTo>
                    <a:pt x="0" y="159"/>
                  </a:lnTo>
                  <a:lnTo>
                    <a:pt x="2" y="0"/>
                  </a:lnTo>
                  <a:lnTo>
                    <a:pt x="1098" y="18"/>
                  </a:lnTo>
                  <a:lnTo>
                    <a:pt x="1098" y="173"/>
                  </a:lnTo>
                  <a:close/>
                </a:path>
              </a:pathLst>
            </a:custGeom>
            <a:solidFill>
              <a:srgbClr val="E9F2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28" name="Freeform 1182">
              <a:extLst>
                <a:ext uri="{FF2B5EF4-FFF2-40B4-BE49-F238E27FC236}">
                  <a16:creationId xmlns:a16="http://schemas.microsoft.com/office/drawing/2014/main" id="{C926F036-5844-C340-B983-92FDAFCA3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" y="1507"/>
              <a:ext cx="1096" cy="232"/>
            </a:xfrm>
            <a:custGeom>
              <a:avLst/>
              <a:gdLst>
                <a:gd name="T0" fmla="*/ 0 w 1096"/>
                <a:gd name="T1" fmla="*/ 0 h 232"/>
                <a:gd name="T2" fmla="*/ 0 w 1096"/>
                <a:gd name="T3" fmla="*/ 193 h 232"/>
                <a:gd name="T4" fmla="*/ 1096 w 1096"/>
                <a:gd name="T5" fmla="*/ 232 h 232"/>
                <a:gd name="T6" fmla="*/ 1096 w 1096"/>
                <a:gd name="T7" fmla="*/ 78 h 232"/>
                <a:gd name="T8" fmla="*/ 0 w 1096"/>
                <a:gd name="T9" fmla="*/ 0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96" h="232">
                  <a:moveTo>
                    <a:pt x="0" y="0"/>
                  </a:moveTo>
                  <a:lnTo>
                    <a:pt x="0" y="193"/>
                  </a:lnTo>
                  <a:lnTo>
                    <a:pt x="1096" y="232"/>
                  </a:lnTo>
                  <a:lnTo>
                    <a:pt x="1096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F2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29" name="Freeform 1183">
              <a:extLst>
                <a:ext uri="{FF2B5EF4-FFF2-40B4-BE49-F238E27FC236}">
                  <a16:creationId xmlns:a16="http://schemas.microsoft.com/office/drawing/2014/main" id="{2D33A861-1421-CB4C-B5A0-40F238939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" y="1202"/>
              <a:ext cx="1095" cy="284"/>
            </a:xfrm>
            <a:custGeom>
              <a:avLst/>
              <a:gdLst>
                <a:gd name="T0" fmla="*/ 0 w 1095"/>
                <a:gd name="T1" fmla="*/ 0 h 284"/>
                <a:gd name="T2" fmla="*/ 0 w 1095"/>
                <a:gd name="T3" fmla="*/ 185 h 284"/>
                <a:gd name="T4" fmla="*/ 1095 w 1095"/>
                <a:gd name="T5" fmla="*/ 284 h 284"/>
                <a:gd name="T6" fmla="*/ 1095 w 1095"/>
                <a:gd name="T7" fmla="*/ 138 h 284"/>
                <a:gd name="T8" fmla="*/ 0 w 1095"/>
                <a:gd name="T9" fmla="*/ 0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95" h="284">
                  <a:moveTo>
                    <a:pt x="0" y="0"/>
                  </a:moveTo>
                  <a:lnTo>
                    <a:pt x="0" y="185"/>
                  </a:lnTo>
                  <a:lnTo>
                    <a:pt x="1095" y="284"/>
                  </a:lnTo>
                  <a:lnTo>
                    <a:pt x="1095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F2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30" name="Freeform 1184">
              <a:extLst>
                <a:ext uri="{FF2B5EF4-FFF2-40B4-BE49-F238E27FC236}">
                  <a16:creationId xmlns:a16="http://schemas.microsoft.com/office/drawing/2014/main" id="{E6A118F7-D199-8A47-88C1-52B41E299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" y="1808"/>
              <a:ext cx="1098" cy="159"/>
            </a:xfrm>
            <a:custGeom>
              <a:avLst/>
              <a:gdLst>
                <a:gd name="T0" fmla="*/ 79 w 1098"/>
                <a:gd name="T1" fmla="*/ 74 h 159"/>
                <a:gd name="T2" fmla="*/ 1098 w 1098"/>
                <a:gd name="T3" fmla="*/ 90 h 159"/>
                <a:gd name="T4" fmla="*/ 1098 w 1098"/>
                <a:gd name="T5" fmla="*/ 17 h 159"/>
                <a:gd name="T6" fmla="*/ 2 w 1098"/>
                <a:gd name="T7" fmla="*/ 0 h 159"/>
                <a:gd name="T8" fmla="*/ 0 w 1098"/>
                <a:gd name="T9" fmla="*/ 157 h 159"/>
                <a:gd name="T10" fmla="*/ 79 w 1098"/>
                <a:gd name="T11" fmla="*/ 159 h 159"/>
                <a:gd name="T12" fmla="*/ 79 w 1098"/>
                <a:gd name="T13" fmla="*/ 74 h 1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98" h="159">
                  <a:moveTo>
                    <a:pt x="79" y="74"/>
                  </a:moveTo>
                  <a:lnTo>
                    <a:pt x="1098" y="90"/>
                  </a:lnTo>
                  <a:lnTo>
                    <a:pt x="1098" y="17"/>
                  </a:lnTo>
                  <a:lnTo>
                    <a:pt x="2" y="0"/>
                  </a:lnTo>
                  <a:lnTo>
                    <a:pt x="0" y="157"/>
                  </a:lnTo>
                  <a:lnTo>
                    <a:pt x="79" y="159"/>
                  </a:lnTo>
                  <a:lnTo>
                    <a:pt x="79" y="74"/>
                  </a:lnTo>
                  <a:close/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31" name="Freeform 1185">
              <a:extLst>
                <a:ext uri="{FF2B5EF4-FFF2-40B4-BE49-F238E27FC236}">
                  <a16:creationId xmlns:a16="http://schemas.microsoft.com/office/drawing/2014/main" id="{085CFEB2-47FB-404B-A3DA-0524D7796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1508"/>
              <a:ext cx="1096" cy="196"/>
            </a:xfrm>
            <a:custGeom>
              <a:avLst/>
              <a:gdLst>
                <a:gd name="T0" fmla="*/ 77 w 1096"/>
                <a:gd name="T1" fmla="*/ 76 h 196"/>
                <a:gd name="T2" fmla="*/ 1096 w 1096"/>
                <a:gd name="T3" fmla="*/ 146 h 196"/>
                <a:gd name="T4" fmla="*/ 1096 w 1096"/>
                <a:gd name="T5" fmla="*/ 79 h 196"/>
                <a:gd name="T6" fmla="*/ 0 w 1096"/>
                <a:gd name="T7" fmla="*/ 0 h 196"/>
                <a:gd name="T8" fmla="*/ 0 w 1096"/>
                <a:gd name="T9" fmla="*/ 193 h 196"/>
                <a:gd name="T10" fmla="*/ 77 w 1096"/>
                <a:gd name="T11" fmla="*/ 196 h 196"/>
                <a:gd name="T12" fmla="*/ 77 w 1096"/>
                <a:gd name="T13" fmla="*/ 76 h 1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96" h="196">
                  <a:moveTo>
                    <a:pt x="77" y="76"/>
                  </a:moveTo>
                  <a:lnTo>
                    <a:pt x="1096" y="146"/>
                  </a:lnTo>
                  <a:lnTo>
                    <a:pt x="1096" y="79"/>
                  </a:lnTo>
                  <a:lnTo>
                    <a:pt x="0" y="0"/>
                  </a:lnTo>
                  <a:lnTo>
                    <a:pt x="0" y="193"/>
                  </a:lnTo>
                  <a:lnTo>
                    <a:pt x="77" y="196"/>
                  </a:lnTo>
                  <a:lnTo>
                    <a:pt x="77" y="76"/>
                  </a:lnTo>
                  <a:close/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32" name="Freeform 1186">
              <a:extLst>
                <a:ext uri="{FF2B5EF4-FFF2-40B4-BE49-F238E27FC236}">
                  <a16:creationId xmlns:a16="http://schemas.microsoft.com/office/drawing/2014/main" id="{7D874830-50DD-7846-9C0D-03CF10F1D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" y="1202"/>
              <a:ext cx="1095" cy="203"/>
            </a:xfrm>
            <a:custGeom>
              <a:avLst/>
              <a:gdLst>
                <a:gd name="T0" fmla="*/ 79 w 1095"/>
                <a:gd name="T1" fmla="*/ 74 h 203"/>
                <a:gd name="T2" fmla="*/ 1095 w 1095"/>
                <a:gd name="T3" fmla="*/ 203 h 203"/>
                <a:gd name="T4" fmla="*/ 1095 w 1095"/>
                <a:gd name="T5" fmla="*/ 138 h 203"/>
                <a:gd name="T6" fmla="*/ 0 w 1095"/>
                <a:gd name="T7" fmla="*/ 0 h 203"/>
                <a:gd name="T8" fmla="*/ 0 w 1095"/>
                <a:gd name="T9" fmla="*/ 185 h 203"/>
                <a:gd name="T10" fmla="*/ 79 w 1095"/>
                <a:gd name="T11" fmla="*/ 193 h 203"/>
                <a:gd name="T12" fmla="*/ 79 w 1095"/>
                <a:gd name="T13" fmla="*/ 74 h 20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95" h="203">
                  <a:moveTo>
                    <a:pt x="79" y="74"/>
                  </a:moveTo>
                  <a:lnTo>
                    <a:pt x="1095" y="203"/>
                  </a:lnTo>
                  <a:lnTo>
                    <a:pt x="1095" y="138"/>
                  </a:lnTo>
                  <a:lnTo>
                    <a:pt x="0" y="0"/>
                  </a:lnTo>
                  <a:lnTo>
                    <a:pt x="0" y="185"/>
                  </a:lnTo>
                  <a:lnTo>
                    <a:pt x="79" y="193"/>
                  </a:lnTo>
                  <a:lnTo>
                    <a:pt x="79" y="74"/>
                  </a:lnTo>
                  <a:close/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33" name="Freeform 1187">
              <a:extLst>
                <a:ext uri="{FF2B5EF4-FFF2-40B4-BE49-F238E27FC236}">
                  <a16:creationId xmlns:a16="http://schemas.microsoft.com/office/drawing/2014/main" id="{B5212D43-55B3-3445-A84C-AF8409438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" y="1205"/>
              <a:ext cx="449" cy="220"/>
            </a:xfrm>
            <a:custGeom>
              <a:avLst/>
              <a:gdLst>
                <a:gd name="T0" fmla="*/ 449 w 449"/>
                <a:gd name="T1" fmla="*/ 0 h 220"/>
                <a:gd name="T2" fmla="*/ 449 w 449"/>
                <a:gd name="T3" fmla="*/ 99 h 220"/>
                <a:gd name="T4" fmla="*/ 0 w 449"/>
                <a:gd name="T5" fmla="*/ 220 h 220"/>
                <a:gd name="T6" fmla="*/ 0 w 449"/>
                <a:gd name="T7" fmla="*/ 157 h 220"/>
                <a:gd name="T8" fmla="*/ 449 w 449"/>
                <a:gd name="T9" fmla="*/ 0 h 2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9" h="220">
                  <a:moveTo>
                    <a:pt x="449" y="0"/>
                  </a:moveTo>
                  <a:lnTo>
                    <a:pt x="449" y="99"/>
                  </a:lnTo>
                  <a:lnTo>
                    <a:pt x="0" y="220"/>
                  </a:lnTo>
                  <a:lnTo>
                    <a:pt x="0" y="157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34" name="Freeform 1188">
              <a:extLst>
                <a:ext uri="{FF2B5EF4-FFF2-40B4-BE49-F238E27FC236}">
                  <a16:creationId xmlns:a16="http://schemas.microsoft.com/office/drawing/2014/main" id="{4A532B3D-E90D-3A45-8B1D-5BA047DFC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" y="1507"/>
              <a:ext cx="457" cy="136"/>
            </a:xfrm>
            <a:custGeom>
              <a:avLst/>
              <a:gdLst>
                <a:gd name="T0" fmla="*/ 457 w 457"/>
                <a:gd name="T1" fmla="*/ 0 h 136"/>
                <a:gd name="T2" fmla="*/ 1 w 457"/>
                <a:gd name="T3" fmla="*/ 75 h 136"/>
                <a:gd name="T4" fmla="*/ 0 w 457"/>
                <a:gd name="T5" fmla="*/ 136 h 136"/>
                <a:gd name="T6" fmla="*/ 457 w 457"/>
                <a:gd name="T7" fmla="*/ 81 h 136"/>
                <a:gd name="T8" fmla="*/ 457 w 457"/>
                <a:gd name="T9" fmla="*/ 0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7" h="136">
                  <a:moveTo>
                    <a:pt x="457" y="0"/>
                  </a:moveTo>
                  <a:lnTo>
                    <a:pt x="1" y="75"/>
                  </a:lnTo>
                  <a:lnTo>
                    <a:pt x="0" y="136"/>
                  </a:lnTo>
                  <a:lnTo>
                    <a:pt x="457" y="81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35" name="Freeform 1189">
              <a:extLst>
                <a:ext uri="{FF2B5EF4-FFF2-40B4-BE49-F238E27FC236}">
                  <a16:creationId xmlns:a16="http://schemas.microsoft.com/office/drawing/2014/main" id="{9C4934D7-E25D-B74B-B96B-E16CAA918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" y="1806"/>
              <a:ext cx="449" cy="99"/>
            </a:xfrm>
            <a:custGeom>
              <a:avLst/>
              <a:gdLst>
                <a:gd name="T0" fmla="*/ 446 w 449"/>
                <a:gd name="T1" fmla="*/ 0 h 99"/>
                <a:gd name="T2" fmla="*/ 0 w 449"/>
                <a:gd name="T3" fmla="*/ 21 h 99"/>
                <a:gd name="T4" fmla="*/ 0 w 449"/>
                <a:gd name="T5" fmla="*/ 99 h 99"/>
                <a:gd name="T6" fmla="*/ 449 w 449"/>
                <a:gd name="T7" fmla="*/ 99 h 99"/>
                <a:gd name="T8" fmla="*/ 446 w 449"/>
                <a:gd name="T9" fmla="*/ 0 h 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9" h="99">
                  <a:moveTo>
                    <a:pt x="446" y="0"/>
                  </a:moveTo>
                  <a:lnTo>
                    <a:pt x="0" y="21"/>
                  </a:lnTo>
                  <a:lnTo>
                    <a:pt x="0" y="99"/>
                  </a:lnTo>
                  <a:lnTo>
                    <a:pt x="449" y="99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36" name="Freeform 1190">
              <a:extLst>
                <a:ext uri="{FF2B5EF4-FFF2-40B4-BE49-F238E27FC236}">
                  <a16:creationId xmlns:a16="http://schemas.microsoft.com/office/drawing/2014/main" id="{FF7E0DCD-5C9B-2346-A5F7-7B1525332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" y="1207"/>
              <a:ext cx="451" cy="182"/>
            </a:xfrm>
            <a:custGeom>
              <a:avLst/>
              <a:gdLst>
                <a:gd name="T0" fmla="*/ 0 w 451"/>
                <a:gd name="T1" fmla="*/ 157 h 182"/>
                <a:gd name="T2" fmla="*/ 0 w 451"/>
                <a:gd name="T3" fmla="*/ 182 h 182"/>
                <a:gd name="T4" fmla="*/ 451 w 451"/>
                <a:gd name="T5" fmla="*/ 25 h 182"/>
                <a:gd name="T6" fmla="*/ 451 w 451"/>
                <a:gd name="T7" fmla="*/ 0 h 182"/>
                <a:gd name="T8" fmla="*/ 0 w 451"/>
                <a:gd name="T9" fmla="*/ 157 h 1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1" h="182">
                  <a:moveTo>
                    <a:pt x="0" y="157"/>
                  </a:moveTo>
                  <a:lnTo>
                    <a:pt x="0" y="182"/>
                  </a:lnTo>
                  <a:lnTo>
                    <a:pt x="451" y="25"/>
                  </a:lnTo>
                  <a:lnTo>
                    <a:pt x="451" y="0"/>
                  </a:lnTo>
                  <a:lnTo>
                    <a:pt x="0" y="157"/>
                  </a:lnTo>
                  <a:close/>
                </a:path>
              </a:pathLst>
            </a:custGeom>
            <a:solidFill>
              <a:srgbClr val="AEB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37" name="Freeform 1191">
              <a:extLst>
                <a:ext uri="{FF2B5EF4-FFF2-40B4-BE49-F238E27FC236}">
                  <a16:creationId xmlns:a16="http://schemas.microsoft.com/office/drawing/2014/main" id="{435D465C-A9E2-794B-9372-8DB5556FE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" y="1508"/>
              <a:ext cx="457" cy="137"/>
            </a:xfrm>
            <a:custGeom>
              <a:avLst/>
              <a:gdLst>
                <a:gd name="T0" fmla="*/ 4 w 457"/>
                <a:gd name="T1" fmla="*/ 76 h 137"/>
                <a:gd name="T2" fmla="*/ 0 w 457"/>
                <a:gd name="T3" fmla="*/ 137 h 137"/>
                <a:gd name="T4" fmla="*/ 2 w 457"/>
                <a:gd name="T5" fmla="*/ 137 h 137"/>
                <a:gd name="T6" fmla="*/ 4 w 457"/>
                <a:gd name="T7" fmla="*/ 101 h 137"/>
                <a:gd name="T8" fmla="*/ 457 w 457"/>
                <a:gd name="T9" fmla="*/ 25 h 137"/>
                <a:gd name="T10" fmla="*/ 457 w 457"/>
                <a:gd name="T11" fmla="*/ 0 h 137"/>
                <a:gd name="T12" fmla="*/ 4 w 457"/>
                <a:gd name="T13" fmla="*/ 76 h 1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7" h="137">
                  <a:moveTo>
                    <a:pt x="4" y="76"/>
                  </a:moveTo>
                  <a:lnTo>
                    <a:pt x="0" y="137"/>
                  </a:lnTo>
                  <a:lnTo>
                    <a:pt x="2" y="137"/>
                  </a:lnTo>
                  <a:lnTo>
                    <a:pt x="4" y="101"/>
                  </a:lnTo>
                  <a:lnTo>
                    <a:pt x="457" y="25"/>
                  </a:lnTo>
                  <a:lnTo>
                    <a:pt x="457" y="0"/>
                  </a:lnTo>
                  <a:lnTo>
                    <a:pt x="4" y="76"/>
                  </a:lnTo>
                  <a:close/>
                </a:path>
              </a:pathLst>
            </a:custGeom>
            <a:solidFill>
              <a:srgbClr val="AEB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38" name="Freeform 1192">
              <a:extLst>
                <a:ext uri="{FF2B5EF4-FFF2-40B4-BE49-F238E27FC236}">
                  <a16:creationId xmlns:a16="http://schemas.microsoft.com/office/drawing/2014/main" id="{9496AC52-978D-3D40-AE44-2DC701675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" y="1808"/>
              <a:ext cx="447" cy="97"/>
            </a:xfrm>
            <a:custGeom>
              <a:avLst/>
              <a:gdLst>
                <a:gd name="T0" fmla="*/ 447 w 447"/>
                <a:gd name="T1" fmla="*/ 97 h 97"/>
                <a:gd name="T2" fmla="*/ 447 w 447"/>
                <a:gd name="T3" fmla="*/ 97 h 97"/>
                <a:gd name="T4" fmla="*/ 446 w 447"/>
                <a:gd name="T5" fmla="*/ 0 h 97"/>
                <a:gd name="T6" fmla="*/ 0 w 447"/>
                <a:gd name="T7" fmla="*/ 20 h 97"/>
                <a:gd name="T8" fmla="*/ 0 w 447"/>
                <a:gd name="T9" fmla="*/ 46 h 97"/>
                <a:gd name="T10" fmla="*/ 446 w 447"/>
                <a:gd name="T11" fmla="*/ 25 h 97"/>
                <a:gd name="T12" fmla="*/ 447 w 447"/>
                <a:gd name="T13" fmla="*/ 97 h 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7" h="97">
                  <a:moveTo>
                    <a:pt x="447" y="97"/>
                  </a:moveTo>
                  <a:lnTo>
                    <a:pt x="447" y="97"/>
                  </a:lnTo>
                  <a:lnTo>
                    <a:pt x="446" y="0"/>
                  </a:lnTo>
                  <a:lnTo>
                    <a:pt x="0" y="20"/>
                  </a:lnTo>
                  <a:lnTo>
                    <a:pt x="0" y="46"/>
                  </a:lnTo>
                  <a:lnTo>
                    <a:pt x="446" y="25"/>
                  </a:lnTo>
                  <a:lnTo>
                    <a:pt x="447" y="97"/>
                  </a:lnTo>
                  <a:close/>
                </a:path>
              </a:pathLst>
            </a:custGeom>
            <a:solidFill>
              <a:srgbClr val="AEB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39" name="Freeform 1193">
              <a:extLst>
                <a:ext uri="{FF2B5EF4-FFF2-40B4-BE49-F238E27FC236}">
                  <a16:creationId xmlns:a16="http://schemas.microsoft.com/office/drawing/2014/main" id="{427A7BE8-64CA-6442-80BC-879E76779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" y="1205"/>
              <a:ext cx="449" cy="220"/>
            </a:xfrm>
            <a:custGeom>
              <a:avLst/>
              <a:gdLst>
                <a:gd name="T0" fmla="*/ 449 w 449"/>
                <a:gd name="T1" fmla="*/ 0 h 220"/>
                <a:gd name="T2" fmla="*/ 449 w 449"/>
                <a:gd name="T3" fmla="*/ 99 h 220"/>
                <a:gd name="T4" fmla="*/ 0 w 449"/>
                <a:gd name="T5" fmla="*/ 220 h 220"/>
                <a:gd name="T6" fmla="*/ 0 w 449"/>
                <a:gd name="T7" fmla="*/ 157 h 220"/>
                <a:gd name="T8" fmla="*/ 449 w 449"/>
                <a:gd name="T9" fmla="*/ 0 h 2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9" h="220">
                  <a:moveTo>
                    <a:pt x="449" y="0"/>
                  </a:moveTo>
                  <a:lnTo>
                    <a:pt x="449" y="99"/>
                  </a:lnTo>
                  <a:lnTo>
                    <a:pt x="0" y="220"/>
                  </a:lnTo>
                  <a:lnTo>
                    <a:pt x="0" y="157"/>
                  </a:lnTo>
                  <a:lnTo>
                    <a:pt x="449" y="0"/>
                  </a:lnTo>
                  <a:close/>
                </a:path>
              </a:pathLst>
            </a:custGeom>
            <a:noFill/>
            <a:ln w="9525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40" name="Freeform 1194">
              <a:extLst>
                <a:ext uri="{FF2B5EF4-FFF2-40B4-BE49-F238E27FC236}">
                  <a16:creationId xmlns:a16="http://schemas.microsoft.com/office/drawing/2014/main" id="{D330DA73-85C5-8043-9E14-63D45D152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" y="1507"/>
              <a:ext cx="457" cy="136"/>
            </a:xfrm>
            <a:custGeom>
              <a:avLst/>
              <a:gdLst>
                <a:gd name="T0" fmla="*/ 457 w 457"/>
                <a:gd name="T1" fmla="*/ 0 h 136"/>
                <a:gd name="T2" fmla="*/ 1 w 457"/>
                <a:gd name="T3" fmla="*/ 75 h 136"/>
                <a:gd name="T4" fmla="*/ 0 w 457"/>
                <a:gd name="T5" fmla="*/ 136 h 136"/>
                <a:gd name="T6" fmla="*/ 457 w 457"/>
                <a:gd name="T7" fmla="*/ 81 h 136"/>
                <a:gd name="T8" fmla="*/ 457 w 457"/>
                <a:gd name="T9" fmla="*/ 0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7" h="136">
                  <a:moveTo>
                    <a:pt x="457" y="0"/>
                  </a:moveTo>
                  <a:lnTo>
                    <a:pt x="1" y="75"/>
                  </a:lnTo>
                  <a:lnTo>
                    <a:pt x="0" y="136"/>
                  </a:lnTo>
                  <a:lnTo>
                    <a:pt x="457" y="81"/>
                  </a:lnTo>
                  <a:lnTo>
                    <a:pt x="457" y="0"/>
                  </a:lnTo>
                  <a:close/>
                </a:path>
              </a:pathLst>
            </a:custGeom>
            <a:noFill/>
            <a:ln w="9525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41" name="Freeform 1195">
              <a:extLst>
                <a:ext uri="{FF2B5EF4-FFF2-40B4-BE49-F238E27FC236}">
                  <a16:creationId xmlns:a16="http://schemas.microsoft.com/office/drawing/2014/main" id="{328AC388-D668-694F-A997-44F30AFDC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" y="1806"/>
              <a:ext cx="449" cy="99"/>
            </a:xfrm>
            <a:custGeom>
              <a:avLst/>
              <a:gdLst>
                <a:gd name="T0" fmla="*/ 446 w 449"/>
                <a:gd name="T1" fmla="*/ 0 h 99"/>
                <a:gd name="T2" fmla="*/ 0 w 449"/>
                <a:gd name="T3" fmla="*/ 21 h 99"/>
                <a:gd name="T4" fmla="*/ 0 w 449"/>
                <a:gd name="T5" fmla="*/ 99 h 99"/>
                <a:gd name="T6" fmla="*/ 449 w 449"/>
                <a:gd name="T7" fmla="*/ 99 h 99"/>
                <a:gd name="T8" fmla="*/ 446 w 449"/>
                <a:gd name="T9" fmla="*/ 0 h 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9" h="99">
                  <a:moveTo>
                    <a:pt x="446" y="0"/>
                  </a:moveTo>
                  <a:lnTo>
                    <a:pt x="0" y="21"/>
                  </a:lnTo>
                  <a:lnTo>
                    <a:pt x="0" y="99"/>
                  </a:lnTo>
                  <a:lnTo>
                    <a:pt x="449" y="99"/>
                  </a:lnTo>
                  <a:lnTo>
                    <a:pt x="446" y="0"/>
                  </a:lnTo>
                  <a:close/>
                </a:path>
              </a:pathLst>
            </a:custGeom>
            <a:noFill/>
            <a:ln w="9525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42" name="Rectangle 1196">
              <a:extLst>
                <a:ext uri="{FF2B5EF4-FFF2-40B4-BE49-F238E27FC236}">
                  <a16:creationId xmlns:a16="http://schemas.microsoft.com/office/drawing/2014/main" id="{3AAE428D-1224-C84C-AD27-779968AE2B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5" y="2055"/>
              <a:ext cx="22" cy="245"/>
            </a:xfrm>
            <a:prstGeom prst="rect">
              <a:avLst/>
            </a:pr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351"/>
            </a:p>
          </p:txBody>
        </p:sp>
        <p:sp>
          <p:nvSpPr>
            <p:cNvPr id="143" name="Rectangle 1197">
              <a:extLst>
                <a:ext uri="{FF2B5EF4-FFF2-40B4-BE49-F238E27FC236}">
                  <a16:creationId xmlns:a16="http://schemas.microsoft.com/office/drawing/2014/main" id="{E473BE8C-BB43-6047-89A4-12D27ED45F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0" y="2062"/>
              <a:ext cx="27" cy="261"/>
            </a:xfrm>
            <a:prstGeom prst="rect">
              <a:avLst/>
            </a:prstGeom>
            <a:solidFill>
              <a:srgbClr val="CC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351"/>
            </a:p>
          </p:txBody>
        </p:sp>
        <p:sp>
          <p:nvSpPr>
            <p:cNvPr id="144" name="Rectangle 1198">
              <a:extLst>
                <a:ext uri="{FF2B5EF4-FFF2-40B4-BE49-F238E27FC236}">
                  <a16:creationId xmlns:a16="http://schemas.microsoft.com/office/drawing/2014/main" id="{B1859227-8D6A-7E45-A9C0-99F78E6728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" y="2053"/>
              <a:ext cx="14" cy="179"/>
            </a:xfrm>
            <a:prstGeom prst="rect">
              <a:avLst/>
            </a:pr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351"/>
            </a:p>
          </p:txBody>
        </p:sp>
        <p:sp>
          <p:nvSpPr>
            <p:cNvPr id="145" name="Rectangle 1199">
              <a:extLst>
                <a:ext uri="{FF2B5EF4-FFF2-40B4-BE49-F238E27FC236}">
                  <a16:creationId xmlns:a16="http://schemas.microsoft.com/office/drawing/2014/main" id="{4F80833B-29B2-394A-9345-3044AB9111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8" y="2031"/>
              <a:ext cx="24" cy="228"/>
            </a:xfrm>
            <a:prstGeom prst="rect">
              <a:avLst/>
            </a:prstGeom>
            <a:solidFill>
              <a:srgbClr val="CC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351"/>
            </a:p>
          </p:txBody>
        </p:sp>
        <p:sp>
          <p:nvSpPr>
            <p:cNvPr id="146" name="Rectangle 1200">
              <a:extLst>
                <a:ext uri="{FF2B5EF4-FFF2-40B4-BE49-F238E27FC236}">
                  <a16:creationId xmlns:a16="http://schemas.microsoft.com/office/drawing/2014/main" id="{F04D065D-4C81-3B4D-AADD-4BBFFA17F6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5" y="2055"/>
              <a:ext cx="22" cy="245"/>
            </a:xfrm>
            <a:prstGeom prst="rect">
              <a:avLst/>
            </a:prstGeom>
            <a:noFill/>
            <a:ln w="9525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351"/>
            </a:p>
          </p:txBody>
        </p:sp>
        <p:sp>
          <p:nvSpPr>
            <p:cNvPr id="147" name="Rectangle 1201">
              <a:extLst>
                <a:ext uri="{FF2B5EF4-FFF2-40B4-BE49-F238E27FC236}">
                  <a16:creationId xmlns:a16="http://schemas.microsoft.com/office/drawing/2014/main" id="{59A9809C-18A4-AD4A-AA99-479B10B15F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0" y="2062"/>
              <a:ext cx="27" cy="261"/>
            </a:xfrm>
            <a:prstGeom prst="rect">
              <a:avLst/>
            </a:prstGeom>
            <a:noFill/>
            <a:ln w="9525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351"/>
            </a:p>
          </p:txBody>
        </p:sp>
        <p:sp>
          <p:nvSpPr>
            <p:cNvPr id="148" name="Rectangle 1202">
              <a:extLst>
                <a:ext uri="{FF2B5EF4-FFF2-40B4-BE49-F238E27FC236}">
                  <a16:creationId xmlns:a16="http://schemas.microsoft.com/office/drawing/2014/main" id="{52D90322-3321-EB42-9111-BA1E4DC1F1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" y="2053"/>
              <a:ext cx="14" cy="179"/>
            </a:xfrm>
            <a:prstGeom prst="rect">
              <a:avLst/>
            </a:prstGeom>
            <a:noFill/>
            <a:ln w="9525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351"/>
            </a:p>
          </p:txBody>
        </p:sp>
        <p:sp>
          <p:nvSpPr>
            <p:cNvPr id="149" name="Rectangle 1203">
              <a:extLst>
                <a:ext uri="{FF2B5EF4-FFF2-40B4-BE49-F238E27FC236}">
                  <a16:creationId xmlns:a16="http://schemas.microsoft.com/office/drawing/2014/main" id="{F36ECDC4-70C8-B841-9E19-2A55A0511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8" y="2031"/>
              <a:ext cx="24" cy="228"/>
            </a:xfrm>
            <a:prstGeom prst="rect">
              <a:avLst/>
            </a:prstGeom>
            <a:noFill/>
            <a:ln w="9525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351"/>
            </a:p>
          </p:txBody>
        </p:sp>
        <p:sp>
          <p:nvSpPr>
            <p:cNvPr id="150" name="Freeform 1204">
              <a:extLst>
                <a:ext uri="{FF2B5EF4-FFF2-40B4-BE49-F238E27FC236}">
                  <a16:creationId xmlns:a16="http://schemas.microsoft.com/office/drawing/2014/main" id="{A5BB7B50-8D61-3E4C-A6BD-DA601C7A6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8" y="1987"/>
              <a:ext cx="1514" cy="61"/>
            </a:xfrm>
            <a:custGeom>
              <a:avLst/>
              <a:gdLst>
                <a:gd name="T0" fmla="*/ 0 w 1514"/>
                <a:gd name="T1" fmla="*/ 33 h 61"/>
                <a:gd name="T2" fmla="*/ 708 w 1514"/>
                <a:gd name="T3" fmla="*/ 0 h 61"/>
                <a:gd name="T4" fmla="*/ 1514 w 1514"/>
                <a:gd name="T5" fmla="*/ 11 h 61"/>
                <a:gd name="T6" fmla="*/ 980 w 1514"/>
                <a:gd name="T7" fmla="*/ 61 h 61"/>
                <a:gd name="T8" fmla="*/ 0 w 1514"/>
                <a:gd name="T9" fmla="*/ 33 h 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14" h="61">
                  <a:moveTo>
                    <a:pt x="0" y="33"/>
                  </a:moveTo>
                  <a:lnTo>
                    <a:pt x="708" y="0"/>
                  </a:lnTo>
                  <a:lnTo>
                    <a:pt x="1514" y="11"/>
                  </a:lnTo>
                  <a:lnTo>
                    <a:pt x="980" y="61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51" name="Freeform 1205">
              <a:extLst>
                <a:ext uri="{FF2B5EF4-FFF2-40B4-BE49-F238E27FC236}">
                  <a16:creationId xmlns:a16="http://schemas.microsoft.com/office/drawing/2014/main" id="{CBE3F5F9-F7A9-CE46-AFE0-8F29A7BD7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8" y="1987"/>
              <a:ext cx="1514" cy="61"/>
            </a:xfrm>
            <a:custGeom>
              <a:avLst/>
              <a:gdLst>
                <a:gd name="T0" fmla="*/ 0 w 1514"/>
                <a:gd name="T1" fmla="*/ 33 h 61"/>
                <a:gd name="T2" fmla="*/ 708 w 1514"/>
                <a:gd name="T3" fmla="*/ 0 h 61"/>
                <a:gd name="T4" fmla="*/ 1514 w 1514"/>
                <a:gd name="T5" fmla="*/ 11 h 61"/>
                <a:gd name="T6" fmla="*/ 980 w 1514"/>
                <a:gd name="T7" fmla="*/ 61 h 61"/>
                <a:gd name="T8" fmla="*/ 0 w 1514"/>
                <a:gd name="T9" fmla="*/ 33 h 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14" h="61">
                  <a:moveTo>
                    <a:pt x="0" y="33"/>
                  </a:moveTo>
                  <a:lnTo>
                    <a:pt x="708" y="0"/>
                  </a:lnTo>
                  <a:lnTo>
                    <a:pt x="1514" y="11"/>
                  </a:lnTo>
                  <a:lnTo>
                    <a:pt x="980" y="61"/>
                  </a:lnTo>
                  <a:lnTo>
                    <a:pt x="0" y="33"/>
                  </a:lnTo>
                  <a:close/>
                </a:path>
              </a:pathLst>
            </a:custGeom>
            <a:noFill/>
            <a:ln w="9525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52" name="Freeform 1206">
              <a:extLst>
                <a:ext uri="{FF2B5EF4-FFF2-40B4-BE49-F238E27FC236}">
                  <a16:creationId xmlns:a16="http://schemas.microsoft.com/office/drawing/2014/main" id="{0205DD95-5263-844D-A66D-CADF26A5C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8" y="2020"/>
              <a:ext cx="978" cy="58"/>
            </a:xfrm>
            <a:custGeom>
              <a:avLst/>
              <a:gdLst>
                <a:gd name="T0" fmla="*/ 0 w 978"/>
                <a:gd name="T1" fmla="*/ 0 h 58"/>
                <a:gd name="T2" fmla="*/ 0 w 978"/>
                <a:gd name="T3" fmla="*/ 35 h 58"/>
                <a:gd name="T4" fmla="*/ 978 w 978"/>
                <a:gd name="T5" fmla="*/ 58 h 58"/>
                <a:gd name="T6" fmla="*/ 978 w 978"/>
                <a:gd name="T7" fmla="*/ 5 h 58"/>
                <a:gd name="T8" fmla="*/ 0 w 978"/>
                <a:gd name="T9" fmla="*/ 0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78" h="58">
                  <a:moveTo>
                    <a:pt x="0" y="0"/>
                  </a:moveTo>
                  <a:lnTo>
                    <a:pt x="0" y="35"/>
                  </a:lnTo>
                  <a:lnTo>
                    <a:pt x="978" y="58"/>
                  </a:lnTo>
                  <a:lnTo>
                    <a:pt x="978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53" name="Freeform 1207">
              <a:extLst>
                <a:ext uri="{FF2B5EF4-FFF2-40B4-BE49-F238E27FC236}">
                  <a16:creationId xmlns:a16="http://schemas.microsoft.com/office/drawing/2014/main" id="{989E582F-62BB-1040-89CE-601811788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8" y="2020"/>
              <a:ext cx="978" cy="58"/>
            </a:xfrm>
            <a:custGeom>
              <a:avLst/>
              <a:gdLst>
                <a:gd name="T0" fmla="*/ 0 w 978"/>
                <a:gd name="T1" fmla="*/ 0 h 58"/>
                <a:gd name="T2" fmla="*/ 0 w 978"/>
                <a:gd name="T3" fmla="*/ 35 h 58"/>
                <a:gd name="T4" fmla="*/ 978 w 978"/>
                <a:gd name="T5" fmla="*/ 58 h 58"/>
                <a:gd name="T6" fmla="*/ 978 w 978"/>
                <a:gd name="T7" fmla="*/ 5 h 58"/>
                <a:gd name="T8" fmla="*/ 0 w 978"/>
                <a:gd name="T9" fmla="*/ 0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78" h="58">
                  <a:moveTo>
                    <a:pt x="0" y="0"/>
                  </a:moveTo>
                  <a:lnTo>
                    <a:pt x="0" y="35"/>
                  </a:lnTo>
                  <a:lnTo>
                    <a:pt x="978" y="58"/>
                  </a:lnTo>
                  <a:lnTo>
                    <a:pt x="978" y="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54" name="Freeform 1208">
              <a:extLst>
                <a:ext uri="{FF2B5EF4-FFF2-40B4-BE49-F238E27FC236}">
                  <a16:creationId xmlns:a16="http://schemas.microsoft.com/office/drawing/2014/main" id="{BBDEF44B-4CA4-684C-8904-40293C8F48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" y="1993"/>
              <a:ext cx="539" cy="85"/>
            </a:xfrm>
            <a:custGeom>
              <a:avLst/>
              <a:gdLst>
                <a:gd name="T0" fmla="*/ 0 w 539"/>
                <a:gd name="T1" fmla="*/ 32 h 85"/>
                <a:gd name="T2" fmla="*/ 0 w 539"/>
                <a:gd name="T3" fmla="*/ 85 h 85"/>
                <a:gd name="T4" fmla="*/ 539 w 539"/>
                <a:gd name="T5" fmla="*/ 43 h 85"/>
                <a:gd name="T6" fmla="*/ 539 w 539"/>
                <a:gd name="T7" fmla="*/ 0 h 85"/>
                <a:gd name="T8" fmla="*/ 0 w 539"/>
                <a:gd name="T9" fmla="*/ 32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9" h="85">
                  <a:moveTo>
                    <a:pt x="0" y="32"/>
                  </a:moveTo>
                  <a:lnTo>
                    <a:pt x="0" y="85"/>
                  </a:lnTo>
                  <a:lnTo>
                    <a:pt x="539" y="43"/>
                  </a:lnTo>
                  <a:lnTo>
                    <a:pt x="539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55" name="Freeform 1209">
              <a:extLst>
                <a:ext uri="{FF2B5EF4-FFF2-40B4-BE49-F238E27FC236}">
                  <a16:creationId xmlns:a16="http://schemas.microsoft.com/office/drawing/2014/main" id="{568FEA81-EF89-5948-A0B6-70E7C4DEA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" y="1993"/>
              <a:ext cx="539" cy="85"/>
            </a:xfrm>
            <a:custGeom>
              <a:avLst/>
              <a:gdLst>
                <a:gd name="T0" fmla="*/ 0 w 539"/>
                <a:gd name="T1" fmla="*/ 32 h 85"/>
                <a:gd name="T2" fmla="*/ 0 w 539"/>
                <a:gd name="T3" fmla="*/ 85 h 85"/>
                <a:gd name="T4" fmla="*/ 539 w 539"/>
                <a:gd name="T5" fmla="*/ 43 h 85"/>
                <a:gd name="T6" fmla="*/ 539 w 539"/>
                <a:gd name="T7" fmla="*/ 0 h 85"/>
                <a:gd name="T8" fmla="*/ 0 w 539"/>
                <a:gd name="T9" fmla="*/ 32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9" h="85">
                  <a:moveTo>
                    <a:pt x="0" y="32"/>
                  </a:moveTo>
                  <a:lnTo>
                    <a:pt x="0" y="85"/>
                  </a:lnTo>
                  <a:lnTo>
                    <a:pt x="539" y="43"/>
                  </a:lnTo>
                  <a:lnTo>
                    <a:pt x="539" y="0"/>
                  </a:lnTo>
                  <a:lnTo>
                    <a:pt x="0" y="32"/>
                  </a:lnTo>
                  <a:close/>
                </a:path>
              </a:pathLst>
            </a:custGeom>
            <a:noFill/>
            <a:ln w="9525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56" name="Freeform 1210">
              <a:extLst>
                <a:ext uri="{FF2B5EF4-FFF2-40B4-BE49-F238E27FC236}">
                  <a16:creationId xmlns:a16="http://schemas.microsoft.com/office/drawing/2014/main" id="{E5D0974A-FBDF-F747-9967-F4FCBAB29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" y="1109"/>
              <a:ext cx="1098" cy="1001"/>
            </a:xfrm>
            <a:custGeom>
              <a:avLst/>
              <a:gdLst>
                <a:gd name="T0" fmla="*/ 0 w 1098"/>
                <a:gd name="T1" fmla="*/ 0 h 1001"/>
                <a:gd name="T2" fmla="*/ 0 w 1098"/>
                <a:gd name="T3" fmla="*/ 1001 h 1001"/>
                <a:gd name="T4" fmla="*/ 1098 w 1098"/>
                <a:gd name="T5" fmla="*/ 958 h 1001"/>
                <a:gd name="T6" fmla="*/ 1098 w 1098"/>
                <a:gd name="T7" fmla="*/ 165 h 1001"/>
                <a:gd name="T8" fmla="*/ 0 w 1098"/>
                <a:gd name="T9" fmla="*/ 0 h 10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98" h="1001">
                  <a:moveTo>
                    <a:pt x="0" y="0"/>
                  </a:moveTo>
                  <a:lnTo>
                    <a:pt x="0" y="1001"/>
                  </a:lnTo>
                  <a:lnTo>
                    <a:pt x="1098" y="958"/>
                  </a:lnTo>
                  <a:lnTo>
                    <a:pt x="1098" y="16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57" name="Freeform 1211">
              <a:extLst>
                <a:ext uri="{FF2B5EF4-FFF2-40B4-BE49-F238E27FC236}">
                  <a16:creationId xmlns:a16="http://schemas.microsoft.com/office/drawing/2014/main" id="{6021E208-02B8-A94F-83CC-732AF0B80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" y="1806"/>
              <a:ext cx="1098" cy="173"/>
            </a:xfrm>
            <a:custGeom>
              <a:avLst/>
              <a:gdLst>
                <a:gd name="T0" fmla="*/ 1098 w 1098"/>
                <a:gd name="T1" fmla="*/ 173 h 173"/>
                <a:gd name="T2" fmla="*/ 0 w 1098"/>
                <a:gd name="T3" fmla="*/ 159 h 173"/>
                <a:gd name="T4" fmla="*/ 2 w 1098"/>
                <a:gd name="T5" fmla="*/ 0 h 173"/>
                <a:gd name="T6" fmla="*/ 1098 w 1098"/>
                <a:gd name="T7" fmla="*/ 18 h 173"/>
                <a:gd name="T8" fmla="*/ 1098 w 1098"/>
                <a:gd name="T9" fmla="*/ 173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98" h="173">
                  <a:moveTo>
                    <a:pt x="1098" y="173"/>
                  </a:moveTo>
                  <a:lnTo>
                    <a:pt x="0" y="159"/>
                  </a:lnTo>
                  <a:lnTo>
                    <a:pt x="2" y="0"/>
                  </a:lnTo>
                  <a:lnTo>
                    <a:pt x="1098" y="18"/>
                  </a:lnTo>
                  <a:lnTo>
                    <a:pt x="1098" y="173"/>
                  </a:lnTo>
                  <a:close/>
                </a:path>
              </a:pathLst>
            </a:custGeom>
            <a:noFill/>
            <a:ln w="9525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58" name="Freeform 1212">
              <a:extLst>
                <a:ext uri="{FF2B5EF4-FFF2-40B4-BE49-F238E27FC236}">
                  <a16:creationId xmlns:a16="http://schemas.microsoft.com/office/drawing/2014/main" id="{8699A583-5ACC-AE4B-B73E-5E421BC713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" y="1507"/>
              <a:ext cx="1096" cy="232"/>
            </a:xfrm>
            <a:custGeom>
              <a:avLst/>
              <a:gdLst>
                <a:gd name="T0" fmla="*/ 0 w 1096"/>
                <a:gd name="T1" fmla="*/ 0 h 232"/>
                <a:gd name="T2" fmla="*/ 0 w 1096"/>
                <a:gd name="T3" fmla="*/ 193 h 232"/>
                <a:gd name="T4" fmla="*/ 1096 w 1096"/>
                <a:gd name="T5" fmla="*/ 232 h 232"/>
                <a:gd name="T6" fmla="*/ 1096 w 1096"/>
                <a:gd name="T7" fmla="*/ 78 h 232"/>
                <a:gd name="T8" fmla="*/ 0 w 1096"/>
                <a:gd name="T9" fmla="*/ 0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96" h="232">
                  <a:moveTo>
                    <a:pt x="0" y="0"/>
                  </a:moveTo>
                  <a:lnTo>
                    <a:pt x="0" y="193"/>
                  </a:lnTo>
                  <a:lnTo>
                    <a:pt x="1096" y="232"/>
                  </a:lnTo>
                  <a:lnTo>
                    <a:pt x="1096" y="7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59" name="Freeform 1213">
              <a:extLst>
                <a:ext uri="{FF2B5EF4-FFF2-40B4-BE49-F238E27FC236}">
                  <a16:creationId xmlns:a16="http://schemas.microsoft.com/office/drawing/2014/main" id="{1EAAFB4D-7356-B24A-88E7-5395337A3A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" y="1202"/>
              <a:ext cx="1095" cy="284"/>
            </a:xfrm>
            <a:custGeom>
              <a:avLst/>
              <a:gdLst>
                <a:gd name="T0" fmla="*/ 0 w 1095"/>
                <a:gd name="T1" fmla="*/ 0 h 284"/>
                <a:gd name="T2" fmla="*/ 0 w 1095"/>
                <a:gd name="T3" fmla="*/ 185 h 284"/>
                <a:gd name="T4" fmla="*/ 1095 w 1095"/>
                <a:gd name="T5" fmla="*/ 284 h 284"/>
                <a:gd name="T6" fmla="*/ 1095 w 1095"/>
                <a:gd name="T7" fmla="*/ 138 h 284"/>
                <a:gd name="T8" fmla="*/ 0 w 1095"/>
                <a:gd name="T9" fmla="*/ 0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95" h="284">
                  <a:moveTo>
                    <a:pt x="0" y="0"/>
                  </a:moveTo>
                  <a:lnTo>
                    <a:pt x="0" y="185"/>
                  </a:lnTo>
                  <a:lnTo>
                    <a:pt x="1095" y="284"/>
                  </a:lnTo>
                  <a:lnTo>
                    <a:pt x="1095" y="13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60" name="Freeform 1214">
              <a:extLst>
                <a:ext uri="{FF2B5EF4-FFF2-40B4-BE49-F238E27FC236}">
                  <a16:creationId xmlns:a16="http://schemas.microsoft.com/office/drawing/2014/main" id="{FF48AA35-F89C-3847-B1BB-C2C210446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" y="1270"/>
              <a:ext cx="126" cy="113"/>
            </a:xfrm>
            <a:custGeom>
              <a:avLst/>
              <a:gdLst>
                <a:gd name="T0" fmla="*/ 0 w 80"/>
                <a:gd name="T1" fmla="*/ 278 h 72"/>
                <a:gd name="T2" fmla="*/ 203 w 80"/>
                <a:gd name="T3" fmla="*/ 89 h 72"/>
                <a:gd name="T4" fmla="*/ 312 w 80"/>
                <a:gd name="T5" fmla="*/ 0 h 72"/>
                <a:gd name="T6" fmla="*/ 22 w 80"/>
                <a:gd name="T7" fmla="*/ 251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72">
                  <a:moveTo>
                    <a:pt x="0" y="72"/>
                  </a:moveTo>
                  <a:cubicBezTo>
                    <a:pt x="13" y="53"/>
                    <a:pt x="36" y="39"/>
                    <a:pt x="52" y="23"/>
                  </a:cubicBezTo>
                  <a:cubicBezTo>
                    <a:pt x="60" y="16"/>
                    <a:pt x="69" y="4"/>
                    <a:pt x="80" y="0"/>
                  </a:cubicBezTo>
                  <a:cubicBezTo>
                    <a:pt x="63" y="30"/>
                    <a:pt x="35" y="48"/>
                    <a:pt x="6" y="65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61" name="Freeform 1215">
              <a:extLst>
                <a:ext uri="{FF2B5EF4-FFF2-40B4-BE49-F238E27FC236}">
                  <a16:creationId xmlns:a16="http://schemas.microsoft.com/office/drawing/2014/main" id="{FAD3251B-F48E-1545-BDCD-BA3A52E81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" y="1290"/>
              <a:ext cx="102" cy="89"/>
            </a:xfrm>
            <a:custGeom>
              <a:avLst/>
              <a:gdLst>
                <a:gd name="T0" fmla="*/ 185 w 65"/>
                <a:gd name="T1" fmla="*/ 14 h 57"/>
                <a:gd name="T2" fmla="*/ 0 w 65"/>
                <a:gd name="T3" fmla="*/ 217 h 57"/>
                <a:gd name="T4" fmla="*/ 251 w 65"/>
                <a:gd name="T5" fmla="*/ 0 h 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5" h="57">
                  <a:moveTo>
                    <a:pt x="48" y="4"/>
                  </a:moveTo>
                  <a:cubicBezTo>
                    <a:pt x="35" y="24"/>
                    <a:pt x="10" y="35"/>
                    <a:pt x="0" y="57"/>
                  </a:cubicBezTo>
                  <a:cubicBezTo>
                    <a:pt x="25" y="46"/>
                    <a:pt x="48" y="21"/>
                    <a:pt x="65" y="0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62" name="Freeform 1216">
              <a:extLst>
                <a:ext uri="{FF2B5EF4-FFF2-40B4-BE49-F238E27FC236}">
                  <a16:creationId xmlns:a16="http://schemas.microsoft.com/office/drawing/2014/main" id="{4CFC6B2D-A964-D84C-940E-1FCA463EA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7" y="1310"/>
              <a:ext cx="97" cy="91"/>
            </a:xfrm>
            <a:custGeom>
              <a:avLst/>
              <a:gdLst>
                <a:gd name="T0" fmla="*/ 225 w 62"/>
                <a:gd name="T1" fmla="*/ 0 h 58"/>
                <a:gd name="T2" fmla="*/ 130 w 62"/>
                <a:gd name="T3" fmla="*/ 96 h 58"/>
                <a:gd name="T4" fmla="*/ 0 w 62"/>
                <a:gd name="T5" fmla="*/ 224 h 58"/>
                <a:gd name="T6" fmla="*/ 120 w 62"/>
                <a:gd name="T7" fmla="*/ 135 h 58"/>
                <a:gd name="T8" fmla="*/ 238 w 62"/>
                <a:gd name="T9" fmla="*/ 14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" h="58">
                  <a:moveTo>
                    <a:pt x="59" y="0"/>
                  </a:moveTo>
                  <a:cubicBezTo>
                    <a:pt x="49" y="7"/>
                    <a:pt x="42" y="17"/>
                    <a:pt x="34" y="25"/>
                  </a:cubicBezTo>
                  <a:cubicBezTo>
                    <a:pt x="24" y="34"/>
                    <a:pt x="4" y="44"/>
                    <a:pt x="0" y="58"/>
                  </a:cubicBezTo>
                  <a:cubicBezTo>
                    <a:pt x="10" y="56"/>
                    <a:pt x="23" y="42"/>
                    <a:pt x="31" y="35"/>
                  </a:cubicBezTo>
                  <a:cubicBezTo>
                    <a:pt x="42" y="26"/>
                    <a:pt x="53" y="15"/>
                    <a:pt x="62" y="4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63" name="Freeform 1217">
              <a:extLst>
                <a:ext uri="{FF2B5EF4-FFF2-40B4-BE49-F238E27FC236}">
                  <a16:creationId xmlns:a16="http://schemas.microsoft.com/office/drawing/2014/main" id="{7353C0EE-F9EE-124C-898C-45EABB550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3" y="1350"/>
              <a:ext cx="103" cy="75"/>
            </a:xfrm>
            <a:custGeom>
              <a:avLst/>
              <a:gdLst>
                <a:gd name="T0" fmla="*/ 5 w 66"/>
                <a:gd name="T1" fmla="*/ 170 h 48"/>
                <a:gd name="T2" fmla="*/ 48 w 66"/>
                <a:gd name="T3" fmla="*/ 178 h 48"/>
                <a:gd name="T4" fmla="*/ 83 w 66"/>
                <a:gd name="T5" fmla="*/ 148 h 48"/>
                <a:gd name="T6" fmla="*/ 251 w 66"/>
                <a:gd name="T7" fmla="*/ 0 h 48"/>
                <a:gd name="T8" fmla="*/ 109 w 66"/>
                <a:gd name="T9" fmla="*/ 100 h 48"/>
                <a:gd name="T10" fmla="*/ 22 w 66"/>
                <a:gd name="T11" fmla="*/ 169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6" h="48">
                  <a:moveTo>
                    <a:pt x="1" y="45"/>
                  </a:moveTo>
                  <a:cubicBezTo>
                    <a:pt x="0" y="47"/>
                    <a:pt x="9" y="48"/>
                    <a:pt x="13" y="47"/>
                  </a:cubicBezTo>
                  <a:cubicBezTo>
                    <a:pt x="16" y="46"/>
                    <a:pt x="19" y="42"/>
                    <a:pt x="22" y="39"/>
                  </a:cubicBezTo>
                  <a:cubicBezTo>
                    <a:pt x="36" y="26"/>
                    <a:pt x="55" y="17"/>
                    <a:pt x="66" y="0"/>
                  </a:cubicBezTo>
                  <a:cubicBezTo>
                    <a:pt x="53" y="8"/>
                    <a:pt x="40" y="17"/>
                    <a:pt x="29" y="26"/>
                  </a:cubicBezTo>
                  <a:cubicBezTo>
                    <a:pt x="23" y="31"/>
                    <a:pt x="9" y="36"/>
                    <a:pt x="6" y="44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64" name="Freeform 1218">
              <a:extLst>
                <a:ext uri="{FF2B5EF4-FFF2-40B4-BE49-F238E27FC236}">
                  <a16:creationId xmlns:a16="http://schemas.microsoft.com/office/drawing/2014/main" id="{D4CBCEB2-34DB-524B-86EB-EE53ABD26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1324"/>
              <a:ext cx="122" cy="96"/>
            </a:xfrm>
            <a:custGeom>
              <a:avLst/>
              <a:gdLst>
                <a:gd name="T0" fmla="*/ 5 w 78"/>
                <a:gd name="T1" fmla="*/ 230 h 61"/>
                <a:gd name="T2" fmla="*/ 0 w 78"/>
                <a:gd name="T3" fmla="*/ 238 h 61"/>
                <a:gd name="T4" fmla="*/ 130 w 78"/>
                <a:gd name="T5" fmla="*/ 134 h 61"/>
                <a:gd name="T6" fmla="*/ 294 w 78"/>
                <a:gd name="T7" fmla="*/ 0 h 61"/>
                <a:gd name="T8" fmla="*/ 138 w 78"/>
                <a:gd name="T9" fmla="*/ 164 h 61"/>
                <a:gd name="T10" fmla="*/ 47 w 78"/>
                <a:gd name="T11" fmla="*/ 233 h 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8" h="61">
                  <a:moveTo>
                    <a:pt x="1" y="59"/>
                  </a:moveTo>
                  <a:cubicBezTo>
                    <a:pt x="1" y="60"/>
                    <a:pt x="1" y="61"/>
                    <a:pt x="0" y="61"/>
                  </a:cubicBezTo>
                  <a:cubicBezTo>
                    <a:pt x="6" y="51"/>
                    <a:pt x="24" y="42"/>
                    <a:pt x="34" y="34"/>
                  </a:cubicBezTo>
                  <a:cubicBezTo>
                    <a:pt x="48" y="22"/>
                    <a:pt x="65" y="13"/>
                    <a:pt x="77" y="0"/>
                  </a:cubicBezTo>
                  <a:cubicBezTo>
                    <a:pt x="78" y="13"/>
                    <a:pt x="47" y="35"/>
                    <a:pt x="36" y="42"/>
                  </a:cubicBezTo>
                  <a:cubicBezTo>
                    <a:pt x="31" y="47"/>
                    <a:pt x="12" y="54"/>
                    <a:pt x="12" y="60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65" name="Freeform 1219">
              <a:extLst>
                <a:ext uri="{FF2B5EF4-FFF2-40B4-BE49-F238E27FC236}">
                  <a16:creationId xmlns:a16="http://schemas.microsoft.com/office/drawing/2014/main" id="{BFD12617-69A9-6D40-BD45-DB9A7E850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" y="1582"/>
              <a:ext cx="108" cy="105"/>
            </a:xfrm>
            <a:custGeom>
              <a:avLst/>
              <a:gdLst>
                <a:gd name="T0" fmla="*/ 257 w 69"/>
                <a:gd name="T1" fmla="*/ 0 h 67"/>
                <a:gd name="T2" fmla="*/ 191 w 69"/>
                <a:gd name="T3" fmla="*/ 47 h 67"/>
                <a:gd name="T4" fmla="*/ 42 w 69"/>
                <a:gd name="T5" fmla="*/ 185 h 67"/>
                <a:gd name="T6" fmla="*/ 0 w 69"/>
                <a:gd name="T7" fmla="*/ 259 h 67"/>
                <a:gd name="T8" fmla="*/ 265 w 69"/>
                <a:gd name="T9" fmla="*/ 20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67">
                  <a:moveTo>
                    <a:pt x="67" y="0"/>
                  </a:moveTo>
                  <a:cubicBezTo>
                    <a:pt x="61" y="2"/>
                    <a:pt x="56" y="8"/>
                    <a:pt x="50" y="12"/>
                  </a:cubicBezTo>
                  <a:cubicBezTo>
                    <a:pt x="37" y="23"/>
                    <a:pt x="23" y="35"/>
                    <a:pt x="11" y="48"/>
                  </a:cubicBezTo>
                  <a:cubicBezTo>
                    <a:pt x="6" y="53"/>
                    <a:pt x="0" y="59"/>
                    <a:pt x="0" y="67"/>
                  </a:cubicBezTo>
                  <a:cubicBezTo>
                    <a:pt x="25" y="49"/>
                    <a:pt x="44" y="23"/>
                    <a:pt x="69" y="5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66" name="Freeform 1220">
              <a:extLst>
                <a:ext uri="{FF2B5EF4-FFF2-40B4-BE49-F238E27FC236}">
                  <a16:creationId xmlns:a16="http://schemas.microsoft.com/office/drawing/2014/main" id="{0809B57C-27F2-C24D-BC46-CDD347A95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1" y="1593"/>
              <a:ext cx="110" cy="100"/>
            </a:xfrm>
            <a:custGeom>
              <a:avLst/>
              <a:gdLst>
                <a:gd name="T0" fmla="*/ 259 w 70"/>
                <a:gd name="T1" fmla="*/ 0 h 64"/>
                <a:gd name="T2" fmla="*/ 31 w 70"/>
                <a:gd name="T3" fmla="*/ 244 h 64"/>
                <a:gd name="T4" fmla="*/ 143 w 70"/>
                <a:gd name="T5" fmla="*/ 138 h 64"/>
                <a:gd name="T6" fmla="*/ 272 w 70"/>
                <a:gd name="T7" fmla="*/ 8 h 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0" h="64">
                  <a:moveTo>
                    <a:pt x="67" y="0"/>
                  </a:moveTo>
                  <a:cubicBezTo>
                    <a:pt x="55" y="12"/>
                    <a:pt x="0" y="45"/>
                    <a:pt x="8" y="64"/>
                  </a:cubicBezTo>
                  <a:cubicBezTo>
                    <a:pt x="18" y="60"/>
                    <a:pt x="29" y="43"/>
                    <a:pt x="37" y="36"/>
                  </a:cubicBezTo>
                  <a:cubicBezTo>
                    <a:pt x="49" y="25"/>
                    <a:pt x="61" y="15"/>
                    <a:pt x="70" y="2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67" name="Freeform 1221">
              <a:extLst>
                <a:ext uri="{FF2B5EF4-FFF2-40B4-BE49-F238E27FC236}">
                  <a16:creationId xmlns:a16="http://schemas.microsoft.com/office/drawing/2014/main" id="{4D396FA1-CE56-A846-BFDF-746522C298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" y="1620"/>
              <a:ext cx="63" cy="61"/>
            </a:xfrm>
            <a:custGeom>
              <a:avLst/>
              <a:gdLst>
                <a:gd name="T0" fmla="*/ 129 w 40"/>
                <a:gd name="T1" fmla="*/ 14 h 39"/>
                <a:gd name="T2" fmla="*/ 0 w 40"/>
                <a:gd name="T3" fmla="*/ 149 h 39"/>
                <a:gd name="T4" fmla="*/ 156 w 40"/>
                <a:gd name="T5" fmla="*/ 0 h 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" h="39">
                  <a:moveTo>
                    <a:pt x="33" y="4"/>
                  </a:moveTo>
                  <a:cubicBezTo>
                    <a:pt x="21" y="11"/>
                    <a:pt x="1" y="24"/>
                    <a:pt x="0" y="39"/>
                  </a:cubicBezTo>
                  <a:cubicBezTo>
                    <a:pt x="14" y="30"/>
                    <a:pt x="27" y="12"/>
                    <a:pt x="40" y="0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68" name="Freeform 1222">
              <a:extLst>
                <a:ext uri="{FF2B5EF4-FFF2-40B4-BE49-F238E27FC236}">
                  <a16:creationId xmlns:a16="http://schemas.microsoft.com/office/drawing/2014/main" id="{3AC7FC1B-5BA6-454C-AD21-CFF3C98CD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2" y="1378"/>
              <a:ext cx="50" cy="50"/>
            </a:xfrm>
            <a:custGeom>
              <a:avLst/>
              <a:gdLst>
                <a:gd name="T0" fmla="*/ 0 w 32"/>
                <a:gd name="T1" fmla="*/ 109 h 32"/>
                <a:gd name="T2" fmla="*/ 122 w 32"/>
                <a:gd name="T3" fmla="*/ 0 h 32"/>
                <a:gd name="T4" fmla="*/ 14 w 32"/>
                <a:gd name="T5" fmla="*/ 122 h 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2" h="32">
                  <a:moveTo>
                    <a:pt x="0" y="29"/>
                  </a:moveTo>
                  <a:cubicBezTo>
                    <a:pt x="8" y="17"/>
                    <a:pt x="21" y="8"/>
                    <a:pt x="32" y="0"/>
                  </a:cubicBezTo>
                  <a:cubicBezTo>
                    <a:pt x="26" y="10"/>
                    <a:pt x="10" y="27"/>
                    <a:pt x="4" y="32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69" name="Freeform 1223">
              <a:extLst>
                <a:ext uri="{FF2B5EF4-FFF2-40B4-BE49-F238E27FC236}">
                  <a16:creationId xmlns:a16="http://schemas.microsoft.com/office/drawing/2014/main" id="{74062476-ADEC-F24E-8F76-CEEE2E431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3" y="1359"/>
              <a:ext cx="77" cy="77"/>
            </a:xfrm>
            <a:custGeom>
              <a:avLst/>
              <a:gdLst>
                <a:gd name="T0" fmla="*/ 182 w 49"/>
                <a:gd name="T1" fmla="*/ 0 h 49"/>
                <a:gd name="T2" fmla="*/ 5 w 49"/>
                <a:gd name="T3" fmla="*/ 190 h 49"/>
                <a:gd name="T4" fmla="*/ 96 w 49"/>
                <a:gd name="T5" fmla="*/ 108 h 49"/>
                <a:gd name="T6" fmla="*/ 190 w 49"/>
                <a:gd name="T7" fmla="*/ 31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9" h="49">
                  <a:moveTo>
                    <a:pt x="47" y="0"/>
                  </a:moveTo>
                  <a:cubicBezTo>
                    <a:pt x="35" y="14"/>
                    <a:pt x="0" y="29"/>
                    <a:pt x="1" y="49"/>
                  </a:cubicBezTo>
                  <a:cubicBezTo>
                    <a:pt x="8" y="41"/>
                    <a:pt x="17" y="35"/>
                    <a:pt x="25" y="28"/>
                  </a:cubicBezTo>
                  <a:cubicBezTo>
                    <a:pt x="32" y="22"/>
                    <a:pt x="41" y="9"/>
                    <a:pt x="49" y="8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70" name="Freeform 1224">
              <a:extLst>
                <a:ext uri="{FF2B5EF4-FFF2-40B4-BE49-F238E27FC236}">
                  <a16:creationId xmlns:a16="http://schemas.microsoft.com/office/drawing/2014/main" id="{181E21D5-73A0-084D-A562-203A42627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0" y="1398"/>
              <a:ext cx="57" cy="49"/>
            </a:xfrm>
            <a:custGeom>
              <a:avLst/>
              <a:gdLst>
                <a:gd name="T0" fmla="*/ 143 w 36"/>
                <a:gd name="T1" fmla="*/ 0 h 31"/>
                <a:gd name="T2" fmla="*/ 0 w 36"/>
                <a:gd name="T3" fmla="*/ 122 h 31"/>
                <a:gd name="T4" fmla="*/ 143 w 36"/>
                <a:gd name="T5" fmla="*/ 5 h 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" h="31">
                  <a:moveTo>
                    <a:pt x="36" y="0"/>
                  </a:moveTo>
                  <a:cubicBezTo>
                    <a:pt x="26" y="3"/>
                    <a:pt x="4" y="20"/>
                    <a:pt x="0" y="31"/>
                  </a:cubicBezTo>
                  <a:cubicBezTo>
                    <a:pt x="11" y="21"/>
                    <a:pt x="23" y="11"/>
                    <a:pt x="36" y="1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71" name="Freeform 1225">
              <a:extLst>
                <a:ext uri="{FF2B5EF4-FFF2-40B4-BE49-F238E27FC236}">
                  <a16:creationId xmlns:a16="http://schemas.microsoft.com/office/drawing/2014/main" id="{C9C3635C-39BD-F94B-9787-D4BE580DF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9" y="1375"/>
              <a:ext cx="63" cy="72"/>
            </a:xfrm>
            <a:custGeom>
              <a:avLst/>
              <a:gdLst>
                <a:gd name="T0" fmla="*/ 143 w 40"/>
                <a:gd name="T1" fmla="*/ 0 h 46"/>
                <a:gd name="T2" fmla="*/ 0 w 40"/>
                <a:gd name="T3" fmla="*/ 177 h 46"/>
                <a:gd name="T4" fmla="*/ 156 w 40"/>
                <a:gd name="T5" fmla="*/ 8 h 4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" h="46">
                  <a:moveTo>
                    <a:pt x="37" y="0"/>
                  </a:moveTo>
                  <a:cubicBezTo>
                    <a:pt x="26" y="10"/>
                    <a:pt x="3" y="31"/>
                    <a:pt x="0" y="46"/>
                  </a:cubicBezTo>
                  <a:cubicBezTo>
                    <a:pt x="12" y="32"/>
                    <a:pt x="25" y="11"/>
                    <a:pt x="40" y="2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72" name="Freeform 1226">
              <a:extLst>
                <a:ext uri="{FF2B5EF4-FFF2-40B4-BE49-F238E27FC236}">
                  <a16:creationId xmlns:a16="http://schemas.microsoft.com/office/drawing/2014/main" id="{97655AE3-223D-7841-B588-66CA398A3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1637"/>
              <a:ext cx="57" cy="52"/>
            </a:xfrm>
            <a:custGeom>
              <a:avLst/>
              <a:gdLst>
                <a:gd name="T0" fmla="*/ 103 w 36"/>
                <a:gd name="T1" fmla="*/ 8 h 33"/>
                <a:gd name="T2" fmla="*/ 0 w 36"/>
                <a:gd name="T3" fmla="*/ 129 h 33"/>
                <a:gd name="T4" fmla="*/ 143 w 36"/>
                <a:gd name="T5" fmla="*/ 0 h 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" h="33">
                  <a:moveTo>
                    <a:pt x="26" y="2"/>
                  </a:moveTo>
                  <a:cubicBezTo>
                    <a:pt x="17" y="11"/>
                    <a:pt x="2" y="20"/>
                    <a:pt x="0" y="33"/>
                  </a:cubicBezTo>
                  <a:cubicBezTo>
                    <a:pt x="14" y="31"/>
                    <a:pt x="25" y="8"/>
                    <a:pt x="36" y="0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73" name="Freeform 1227">
              <a:extLst>
                <a:ext uri="{FF2B5EF4-FFF2-40B4-BE49-F238E27FC236}">
                  <a16:creationId xmlns:a16="http://schemas.microsoft.com/office/drawing/2014/main" id="{3BF5B040-941B-EF44-8A1E-FAFCFD9F5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2" y="1646"/>
              <a:ext cx="55" cy="52"/>
            </a:xfrm>
            <a:custGeom>
              <a:avLst/>
              <a:gdLst>
                <a:gd name="T0" fmla="*/ 124 w 35"/>
                <a:gd name="T1" fmla="*/ 0 h 33"/>
                <a:gd name="T2" fmla="*/ 0 w 35"/>
                <a:gd name="T3" fmla="*/ 129 h 33"/>
                <a:gd name="T4" fmla="*/ 135 w 35"/>
                <a:gd name="T5" fmla="*/ 0 h 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5" h="33">
                  <a:moveTo>
                    <a:pt x="32" y="0"/>
                  </a:moveTo>
                  <a:cubicBezTo>
                    <a:pt x="22" y="4"/>
                    <a:pt x="4" y="23"/>
                    <a:pt x="0" y="33"/>
                  </a:cubicBezTo>
                  <a:cubicBezTo>
                    <a:pt x="13" y="27"/>
                    <a:pt x="26" y="10"/>
                    <a:pt x="35" y="0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74" name="Freeform 1228">
              <a:extLst>
                <a:ext uri="{FF2B5EF4-FFF2-40B4-BE49-F238E27FC236}">
                  <a16:creationId xmlns:a16="http://schemas.microsoft.com/office/drawing/2014/main" id="{0B305742-C3EB-5C43-8C72-24AA9FB31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9" y="1631"/>
              <a:ext cx="67" cy="67"/>
            </a:xfrm>
            <a:custGeom>
              <a:avLst/>
              <a:gdLst>
                <a:gd name="T0" fmla="*/ 0 w 43"/>
                <a:gd name="T1" fmla="*/ 162 h 43"/>
                <a:gd name="T2" fmla="*/ 162 w 43"/>
                <a:gd name="T3" fmla="*/ 0 h 43"/>
                <a:gd name="T4" fmla="*/ 12 w 43"/>
                <a:gd name="T5" fmla="*/ 156 h 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" h="43">
                  <a:moveTo>
                    <a:pt x="0" y="43"/>
                  </a:moveTo>
                  <a:cubicBezTo>
                    <a:pt x="11" y="27"/>
                    <a:pt x="26" y="12"/>
                    <a:pt x="43" y="0"/>
                  </a:cubicBezTo>
                  <a:cubicBezTo>
                    <a:pt x="40" y="14"/>
                    <a:pt x="15" y="32"/>
                    <a:pt x="3" y="41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75" name="Freeform 1229">
              <a:extLst>
                <a:ext uri="{FF2B5EF4-FFF2-40B4-BE49-F238E27FC236}">
                  <a16:creationId xmlns:a16="http://schemas.microsoft.com/office/drawing/2014/main" id="{DE1F1B4B-E323-E34B-A627-7439396A7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0" y="1640"/>
              <a:ext cx="91" cy="74"/>
            </a:xfrm>
            <a:custGeom>
              <a:avLst/>
              <a:gdLst>
                <a:gd name="T0" fmla="*/ 5 w 58"/>
                <a:gd name="T1" fmla="*/ 184 h 47"/>
                <a:gd name="T2" fmla="*/ 224 w 58"/>
                <a:gd name="T3" fmla="*/ 0 h 47"/>
                <a:gd name="T4" fmla="*/ 0 w 58"/>
                <a:gd name="T5" fmla="*/ 184 h 4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8" h="47">
                  <a:moveTo>
                    <a:pt x="1" y="47"/>
                  </a:moveTo>
                  <a:cubicBezTo>
                    <a:pt x="19" y="44"/>
                    <a:pt x="50" y="17"/>
                    <a:pt x="58" y="0"/>
                  </a:cubicBezTo>
                  <a:cubicBezTo>
                    <a:pt x="40" y="17"/>
                    <a:pt x="18" y="32"/>
                    <a:pt x="0" y="47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76" name="Freeform 1230">
              <a:extLst>
                <a:ext uri="{FF2B5EF4-FFF2-40B4-BE49-F238E27FC236}">
                  <a16:creationId xmlns:a16="http://schemas.microsoft.com/office/drawing/2014/main" id="{385D8D1F-F519-0F4C-BA51-103C7830B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" y="1623"/>
              <a:ext cx="87" cy="85"/>
            </a:xfrm>
            <a:custGeom>
              <a:avLst/>
              <a:gdLst>
                <a:gd name="T0" fmla="*/ 0 w 55"/>
                <a:gd name="T1" fmla="*/ 211 h 54"/>
                <a:gd name="T2" fmla="*/ 100 w 55"/>
                <a:gd name="T3" fmla="*/ 107 h 54"/>
                <a:gd name="T4" fmla="*/ 218 w 55"/>
                <a:gd name="T5" fmla="*/ 0 h 54"/>
                <a:gd name="T6" fmla="*/ 13 w 55"/>
                <a:gd name="T7" fmla="*/ 203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4">
                  <a:moveTo>
                    <a:pt x="0" y="54"/>
                  </a:moveTo>
                  <a:cubicBezTo>
                    <a:pt x="6" y="44"/>
                    <a:pt x="17" y="36"/>
                    <a:pt x="25" y="27"/>
                  </a:cubicBezTo>
                  <a:cubicBezTo>
                    <a:pt x="34" y="18"/>
                    <a:pt x="43" y="4"/>
                    <a:pt x="55" y="0"/>
                  </a:cubicBezTo>
                  <a:cubicBezTo>
                    <a:pt x="52" y="23"/>
                    <a:pt x="17" y="36"/>
                    <a:pt x="3" y="52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77" name="Freeform 1231">
              <a:extLst>
                <a:ext uri="{FF2B5EF4-FFF2-40B4-BE49-F238E27FC236}">
                  <a16:creationId xmlns:a16="http://schemas.microsoft.com/office/drawing/2014/main" id="{9818CA3E-0571-F346-9199-C8FFB670D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8" y="1656"/>
              <a:ext cx="47" cy="48"/>
            </a:xfrm>
            <a:custGeom>
              <a:avLst/>
              <a:gdLst>
                <a:gd name="T0" fmla="*/ 94 w 30"/>
                <a:gd name="T1" fmla="*/ 0 h 31"/>
                <a:gd name="T2" fmla="*/ 0 w 30"/>
                <a:gd name="T3" fmla="*/ 115 h 31"/>
                <a:gd name="T4" fmla="*/ 116 w 30"/>
                <a:gd name="T5" fmla="*/ 0 h 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" h="31">
                  <a:moveTo>
                    <a:pt x="24" y="0"/>
                  </a:moveTo>
                  <a:cubicBezTo>
                    <a:pt x="17" y="10"/>
                    <a:pt x="4" y="19"/>
                    <a:pt x="0" y="31"/>
                  </a:cubicBezTo>
                  <a:cubicBezTo>
                    <a:pt x="13" y="24"/>
                    <a:pt x="22" y="12"/>
                    <a:pt x="30" y="0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78" name="Freeform 1232">
              <a:extLst>
                <a:ext uri="{FF2B5EF4-FFF2-40B4-BE49-F238E27FC236}">
                  <a16:creationId xmlns:a16="http://schemas.microsoft.com/office/drawing/2014/main" id="{02C4F336-CDCD-464A-AA28-90FDC9B7D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8" y="1662"/>
              <a:ext cx="47" cy="50"/>
            </a:xfrm>
            <a:custGeom>
              <a:avLst/>
              <a:gdLst>
                <a:gd name="T0" fmla="*/ 116 w 30"/>
                <a:gd name="T1" fmla="*/ 0 h 32"/>
                <a:gd name="T2" fmla="*/ 0 w 30"/>
                <a:gd name="T3" fmla="*/ 122 h 32"/>
                <a:gd name="T4" fmla="*/ 116 w 30"/>
                <a:gd name="T5" fmla="*/ 5 h 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" h="32">
                  <a:moveTo>
                    <a:pt x="30" y="0"/>
                  </a:moveTo>
                  <a:cubicBezTo>
                    <a:pt x="19" y="4"/>
                    <a:pt x="3" y="21"/>
                    <a:pt x="0" y="32"/>
                  </a:cubicBezTo>
                  <a:cubicBezTo>
                    <a:pt x="13" y="25"/>
                    <a:pt x="17" y="8"/>
                    <a:pt x="30" y="1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79" name="Freeform 1233">
              <a:extLst>
                <a:ext uri="{FF2B5EF4-FFF2-40B4-BE49-F238E27FC236}">
                  <a16:creationId xmlns:a16="http://schemas.microsoft.com/office/drawing/2014/main" id="{8B1A2313-4F8B-7D47-AE36-34AD03056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1" y="1411"/>
              <a:ext cx="49" cy="52"/>
            </a:xfrm>
            <a:custGeom>
              <a:avLst/>
              <a:gdLst>
                <a:gd name="T0" fmla="*/ 100 w 31"/>
                <a:gd name="T1" fmla="*/ 5 h 33"/>
                <a:gd name="T2" fmla="*/ 0 w 31"/>
                <a:gd name="T3" fmla="*/ 129 h 33"/>
                <a:gd name="T4" fmla="*/ 122 w 31"/>
                <a:gd name="T5" fmla="*/ 0 h 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" h="33">
                  <a:moveTo>
                    <a:pt x="25" y="1"/>
                  </a:moveTo>
                  <a:cubicBezTo>
                    <a:pt x="17" y="11"/>
                    <a:pt x="2" y="20"/>
                    <a:pt x="0" y="33"/>
                  </a:cubicBezTo>
                  <a:cubicBezTo>
                    <a:pt x="13" y="28"/>
                    <a:pt x="24" y="12"/>
                    <a:pt x="31" y="0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80" name="Freeform 1234">
              <a:extLst>
                <a:ext uri="{FF2B5EF4-FFF2-40B4-BE49-F238E27FC236}">
                  <a16:creationId xmlns:a16="http://schemas.microsoft.com/office/drawing/2014/main" id="{651C5489-68B1-3B4F-9783-AE48A7BB1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9" y="1642"/>
              <a:ext cx="66" cy="72"/>
            </a:xfrm>
            <a:custGeom>
              <a:avLst/>
              <a:gdLst>
                <a:gd name="T0" fmla="*/ 143 w 42"/>
                <a:gd name="T1" fmla="*/ 0 h 46"/>
                <a:gd name="T2" fmla="*/ 0 w 42"/>
                <a:gd name="T3" fmla="*/ 177 h 46"/>
                <a:gd name="T4" fmla="*/ 60 w 42"/>
                <a:gd name="T5" fmla="*/ 135 h 46"/>
                <a:gd name="T6" fmla="*/ 163 w 42"/>
                <a:gd name="T7" fmla="*/ 20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2" h="46">
                  <a:moveTo>
                    <a:pt x="37" y="0"/>
                  </a:moveTo>
                  <a:cubicBezTo>
                    <a:pt x="31" y="17"/>
                    <a:pt x="11" y="31"/>
                    <a:pt x="0" y="46"/>
                  </a:cubicBezTo>
                  <a:cubicBezTo>
                    <a:pt x="4" y="41"/>
                    <a:pt x="10" y="39"/>
                    <a:pt x="15" y="35"/>
                  </a:cubicBezTo>
                  <a:cubicBezTo>
                    <a:pt x="25" y="26"/>
                    <a:pt x="33" y="15"/>
                    <a:pt x="42" y="5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81" name="Freeform 1235">
              <a:extLst>
                <a:ext uri="{FF2B5EF4-FFF2-40B4-BE49-F238E27FC236}">
                  <a16:creationId xmlns:a16="http://schemas.microsoft.com/office/drawing/2014/main" id="{EDFA2E03-99DB-BD4A-BEA6-F6F2E9541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" y="1598"/>
              <a:ext cx="80" cy="84"/>
            </a:xfrm>
            <a:custGeom>
              <a:avLst/>
              <a:gdLst>
                <a:gd name="T0" fmla="*/ 0 w 51"/>
                <a:gd name="T1" fmla="*/ 199 h 54"/>
                <a:gd name="T2" fmla="*/ 196 w 51"/>
                <a:gd name="T3" fmla="*/ 0 h 54"/>
                <a:gd name="T4" fmla="*/ 27 w 51"/>
                <a:gd name="T5" fmla="*/ 204 h 5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" h="54">
                  <a:moveTo>
                    <a:pt x="0" y="53"/>
                  </a:moveTo>
                  <a:cubicBezTo>
                    <a:pt x="15" y="36"/>
                    <a:pt x="31" y="12"/>
                    <a:pt x="51" y="0"/>
                  </a:cubicBezTo>
                  <a:cubicBezTo>
                    <a:pt x="42" y="21"/>
                    <a:pt x="15" y="34"/>
                    <a:pt x="7" y="54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82" name="Freeform 1236">
              <a:extLst>
                <a:ext uri="{FF2B5EF4-FFF2-40B4-BE49-F238E27FC236}">
                  <a16:creationId xmlns:a16="http://schemas.microsoft.com/office/drawing/2014/main" id="{D3E958DC-37AC-F44A-B745-7B76D4231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" y="1869"/>
              <a:ext cx="63" cy="79"/>
            </a:xfrm>
            <a:custGeom>
              <a:avLst/>
              <a:gdLst>
                <a:gd name="T0" fmla="*/ 129 w 40"/>
                <a:gd name="T1" fmla="*/ 0 h 50"/>
                <a:gd name="T2" fmla="*/ 0 w 40"/>
                <a:gd name="T3" fmla="*/ 198 h 50"/>
                <a:gd name="T4" fmla="*/ 156 w 40"/>
                <a:gd name="T5" fmla="*/ 8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" h="50">
                  <a:moveTo>
                    <a:pt x="33" y="0"/>
                  </a:moveTo>
                  <a:cubicBezTo>
                    <a:pt x="28" y="18"/>
                    <a:pt x="0" y="31"/>
                    <a:pt x="0" y="50"/>
                  </a:cubicBezTo>
                  <a:cubicBezTo>
                    <a:pt x="12" y="33"/>
                    <a:pt x="21" y="12"/>
                    <a:pt x="40" y="2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83" name="Freeform 1237">
              <a:extLst>
                <a:ext uri="{FF2B5EF4-FFF2-40B4-BE49-F238E27FC236}">
                  <a16:creationId xmlns:a16="http://schemas.microsoft.com/office/drawing/2014/main" id="{ED37B35D-C213-B640-8040-A637F5679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" y="1894"/>
              <a:ext cx="63" cy="55"/>
            </a:xfrm>
            <a:custGeom>
              <a:avLst/>
              <a:gdLst>
                <a:gd name="T0" fmla="*/ 0 w 40"/>
                <a:gd name="T1" fmla="*/ 130 h 35"/>
                <a:gd name="T2" fmla="*/ 156 w 40"/>
                <a:gd name="T3" fmla="*/ 0 h 35"/>
                <a:gd name="T4" fmla="*/ 27 w 40"/>
                <a:gd name="T5" fmla="*/ 135 h 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" h="35">
                  <a:moveTo>
                    <a:pt x="0" y="34"/>
                  </a:moveTo>
                  <a:cubicBezTo>
                    <a:pt x="13" y="24"/>
                    <a:pt x="23" y="3"/>
                    <a:pt x="40" y="0"/>
                  </a:cubicBezTo>
                  <a:cubicBezTo>
                    <a:pt x="33" y="13"/>
                    <a:pt x="18" y="26"/>
                    <a:pt x="7" y="35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84" name="Freeform 1238">
              <a:extLst>
                <a:ext uri="{FF2B5EF4-FFF2-40B4-BE49-F238E27FC236}">
                  <a16:creationId xmlns:a16="http://schemas.microsoft.com/office/drawing/2014/main" id="{08D92264-11D0-9E4B-AC79-28A7C303C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" y="1866"/>
              <a:ext cx="80" cy="79"/>
            </a:xfrm>
            <a:custGeom>
              <a:avLst/>
              <a:gdLst>
                <a:gd name="T0" fmla="*/ 165 w 51"/>
                <a:gd name="T1" fmla="*/ 0 h 50"/>
                <a:gd name="T2" fmla="*/ 0 w 51"/>
                <a:gd name="T3" fmla="*/ 198 h 50"/>
                <a:gd name="T4" fmla="*/ 196 w 51"/>
                <a:gd name="T5" fmla="*/ 8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" h="50">
                  <a:moveTo>
                    <a:pt x="43" y="0"/>
                  </a:moveTo>
                  <a:cubicBezTo>
                    <a:pt x="31" y="19"/>
                    <a:pt x="10" y="29"/>
                    <a:pt x="0" y="50"/>
                  </a:cubicBezTo>
                  <a:cubicBezTo>
                    <a:pt x="21" y="39"/>
                    <a:pt x="32" y="15"/>
                    <a:pt x="51" y="2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85" name="Freeform 1239">
              <a:extLst>
                <a:ext uri="{FF2B5EF4-FFF2-40B4-BE49-F238E27FC236}">
                  <a16:creationId xmlns:a16="http://schemas.microsoft.com/office/drawing/2014/main" id="{4BB6D4DB-3B52-CA45-AE13-654D4BC8E6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" y="1902"/>
              <a:ext cx="53" cy="52"/>
            </a:xfrm>
            <a:custGeom>
              <a:avLst/>
              <a:gdLst>
                <a:gd name="T0" fmla="*/ 0 w 34"/>
                <a:gd name="T1" fmla="*/ 124 h 33"/>
                <a:gd name="T2" fmla="*/ 129 w 34"/>
                <a:gd name="T3" fmla="*/ 0 h 33"/>
                <a:gd name="T4" fmla="*/ 0 w 34"/>
                <a:gd name="T5" fmla="*/ 129 h 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" h="33">
                  <a:moveTo>
                    <a:pt x="0" y="32"/>
                  </a:moveTo>
                  <a:cubicBezTo>
                    <a:pt x="6" y="19"/>
                    <a:pt x="21" y="6"/>
                    <a:pt x="34" y="0"/>
                  </a:cubicBezTo>
                  <a:cubicBezTo>
                    <a:pt x="28" y="13"/>
                    <a:pt x="10" y="21"/>
                    <a:pt x="0" y="33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86" name="Freeform 1240">
              <a:extLst>
                <a:ext uri="{FF2B5EF4-FFF2-40B4-BE49-F238E27FC236}">
                  <a16:creationId xmlns:a16="http://schemas.microsoft.com/office/drawing/2014/main" id="{98BED143-2AF5-DE40-8EF2-940059695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6" y="1869"/>
              <a:ext cx="101" cy="80"/>
            </a:xfrm>
            <a:custGeom>
              <a:avLst/>
              <a:gdLst>
                <a:gd name="T0" fmla="*/ 211 w 64"/>
                <a:gd name="T1" fmla="*/ 0 h 51"/>
                <a:gd name="T2" fmla="*/ 0 w 64"/>
                <a:gd name="T3" fmla="*/ 196 h 51"/>
                <a:gd name="T4" fmla="*/ 251 w 64"/>
                <a:gd name="T5" fmla="*/ 0 h 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" h="51">
                  <a:moveTo>
                    <a:pt x="54" y="0"/>
                  </a:moveTo>
                  <a:cubicBezTo>
                    <a:pt x="33" y="8"/>
                    <a:pt x="14" y="34"/>
                    <a:pt x="0" y="51"/>
                  </a:cubicBezTo>
                  <a:cubicBezTo>
                    <a:pt x="25" y="41"/>
                    <a:pt x="39" y="9"/>
                    <a:pt x="64" y="0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87" name="Freeform 1241">
              <a:extLst>
                <a:ext uri="{FF2B5EF4-FFF2-40B4-BE49-F238E27FC236}">
                  <a16:creationId xmlns:a16="http://schemas.microsoft.com/office/drawing/2014/main" id="{406AF820-49F3-A848-8245-420F0ACC4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3" y="1872"/>
              <a:ext cx="99" cy="85"/>
            </a:xfrm>
            <a:custGeom>
              <a:avLst/>
              <a:gdLst>
                <a:gd name="T0" fmla="*/ 211 w 63"/>
                <a:gd name="T1" fmla="*/ 13 h 54"/>
                <a:gd name="T2" fmla="*/ 86 w 63"/>
                <a:gd name="T3" fmla="*/ 124 h 54"/>
                <a:gd name="T4" fmla="*/ 0 w 63"/>
                <a:gd name="T5" fmla="*/ 211 h 54"/>
                <a:gd name="T6" fmla="*/ 113 w 63"/>
                <a:gd name="T7" fmla="*/ 121 h 54"/>
                <a:gd name="T8" fmla="*/ 245 w 63"/>
                <a:gd name="T9" fmla="*/ 0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54">
                  <a:moveTo>
                    <a:pt x="54" y="3"/>
                  </a:moveTo>
                  <a:cubicBezTo>
                    <a:pt x="42" y="9"/>
                    <a:pt x="31" y="23"/>
                    <a:pt x="22" y="32"/>
                  </a:cubicBezTo>
                  <a:cubicBezTo>
                    <a:pt x="15" y="38"/>
                    <a:pt x="4" y="46"/>
                    <a:pt x="0" y="54"/>
                  </a:cubicBezTo>
                  <a:cubicBezTo>
                    <a:pt x="11" y="51"/>
                    <a:pt x="21" y="38"/>
                    <a:pt x="29" y="31"/>
                  </a:cubicBezTo>
                  <a:cubicBezTo>
                    <a:pt x="39" y="20"/>
                    <a:pt x="55" y="11"/>
                    <a:pt x="63" y="0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88" name="Freeform 1242">
              <a:extLst>
                <a:ext uri="{FF2B5EF4-FFF2-40B4-BE49-F238E27FC236}">
                  <a16:creationId xmlns:a16="http://schemas.microsoft.com/office/drawing/2014/main" id="{9CCADC84-C80D-3847-A47C-0F99453D2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9" y="1904"/>
              <a:ext cx="61" cy="52"/>
            </a:xfrm>
            <a:custGeom>
              <a:avLst/>
              <a:gdLst>
                <a:gd name="T0" fmla="*/ 8 w 39"/>
                <a:gd name="T1" fmla="*/ 113 h 33"/>
                <a:gd name="T2" fmla="*/ 8 w 39"/>
                <a:gd name="T3" fmla="*/ 121 h 33"/>
                <a:gd name="T4" fmla="*/ 149 w 39"/>
                <a:gd name="T5" fmla="*/ 0 h 33"/>
                <a:gd name="T6" fmla="*/ 13 w 39"/>
                <a:gd name="T7" fmla="*/ 129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" h="33">
                  <a:moveTo>
                    <a:pt x="2" y="29"/>
                  </a:moveTo>
                  <a:cubicBezTo>
                    <a:pt x="2" y="30"/>
                    <a:pt x="0" y="33"/>
                    <a:pt x="2" y="31"/>
                  </a:cubicBezTo>
                  <a:cubicBezTo>
                    <a:pt x="8" y="19"/>
                    <a:pt x="26" y="2"/>
                    <a:pt x="39" y="0"/>
                  </a:cubicBezTo>
                  <a:cubicBezTo>
                    <a:pt x="28" y="10"/>
                    <a:pt x="12" y="24"/>
                    <a:pt x="3" y="33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89" name="Freeform 1243">
              <a:extLst>
                <a:ext uri="{FF2B5EF4-FFF2-40B4-BE49-F238E27FC236}">
                  <a16:creationId xmlns:a16="http://schemas.microsoft.com/office/drawing/2014/main" id="{E2795996-06B1-1445-89DE-3AE3FB8BD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" y="1865"/>
              <a:ext cx="95" cy="95"/>
            </a:xfrm>
            <a:custGeom>
              <a:avLst/>
              <a:gdLst>
                <a:gd name="T0" fmla="*/ 0 w 60"/>
                <a:gd name="T1" fmla="*/ 230 h 61"/>
                <a:gd name="T2" fmla="*/ 95 w 60"/>
                <a:gd name="T3" fmla="*/ 123 h 61"/>
                <a:gd name="T4" fmla="*/ 238 w 60"/>
                <a:gd name="T5" fmla="*/ 0 h 61"/>
                <a:gd name="T6" fmla="*/ 63 w 60"/>
                <a:gd name="T7" fmla="*/ 210 h 6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0" h="61">
                  <a:moveTo>
                    <a:pt x="0" y="61"/>
                  </a:moveTo>
                  <a:cubicBezTo>
                    <a:pt x="10" y="57"/>
                    <a:pt x="17" y="41"/>
                    <a:pt x="24" y="33"/>
                  </a:cubicBezTo>
                  <a:cubicBezTo>
                    <a:pt x="34" y="21"/>
                    <a:pt x="46" y="8"/>
                    <a:pt x="60" y="0"/>
                  </a:cubicBezTo>
                  <a:cubicBezTo>
                    <a:pt x="60" y="20"/>
                    <a:pt x="27" y="39"/>
                    <a:pt x="16" y="56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90" name="Freeform 1244">
              <a:extLst>
                <a:ext uri="{FF2B5EF4-FFF2-40B4-BE49-F238E27FC236}">
                  <a16:creationId xmlns:a16="http://schemas.microsoft.com/office/drawing/2014/main" id="{5194B6D1-9C33-744F-BC8D-039527081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4" y="1913"/>
              <a:ext cx="54" cy="54"/>
            </a:xfrm>
            <a:custGeom>
              <a:avLst/>
              <a:gdLst>
                <a:gd name="T0" fmla="*/ 116 w 34"/>
                <a:gd name="T1" fmla="*/ 0 h 34"/>
                <a:gd name="T2" fmla="*/ 0 w 34"/>
                <a:gd name="T3" fmla="*/ 137 h 34"/>
                <a:gd name="T4" fmla="*/ 137 w 34"/>
                <a:gd name="T5" fmla="*/ 0 h 3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" h="34">
                  <a:moveTo>
                    <a:pt x="29" y="0"/>
                  </a:moveTo>
                  <a:cubicBezTo>
                    <a:pt x="18" y="6"/>
                    <a:pt x="3" y="23"/>
                    <a:pt x="0" y="34"/>
                  </a:cubicBezTo>
                  <a:cubicBezTo>
                    <a:pt x="13" y="24"/>
                    <a:pt x="22" y="10"/>
                    <a:pt x="34" y="0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91" name="Freeform 1245">
              <a:extLst>
                <a:ext uri="{FF2B5EF4-FFF2-40B4-BE49-F238E27FC236}">
                  <a16:creationId xmlns:a16="http://schemas.microsoft.com/office/drawing/2014/main" id="{19F9BCBD-C63B-2D48-80AA-EA8B48EF2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6" y="1877"/>
              <a:ext cx="71" cy="79"/>
            </a:xfrm>
            <a:custGeom>
              <a:avLst/>
              <a:gdLst>
                <a:gd name="T0" fmla="*/ 155 w 45"/>
                <a:gd name="T1" fmla="*/ 0 h 50"/>
                <a:gd name="T2" fmla="*/ 0 w 45"/>
                <a:gd name="T3" fmla="*/ 198 h 50"/>
                <a:gd name="T4" fmla="*/ 177 w 45"/>
                <a:gd name="T5" fmla="*/ 13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5" h="50">
                  <a:moveTo>
                    <a:pt x="39" y="0"/>
                  </a:moveTo>
                  <a:cubicBezTo>
                    <a:pt x="29" y="19"/>
                    <a:pt x="7" y="29"/>
                    <a:pt x="0" y="50"/>
                  </a:cubicBezTo>
                  <a:cubicBezTo>
                    <a:pt x="17" y="37"/>
                    <a:pt x="30" y="17"/>
                    <a:pt x="45" y="3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92" name="Freeform 1246">
              <a:extLst>
                <a:ext uri="{FF2B5EF4-FFF2-40B4-BE49-F238E27FC236}">
                  <a16:creationId xmlns:a16="http://schemas.microsoft.com/office/drawing/2014/main" id="{D57ADA51-C5DB-8D4F-9417-76252BA45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1913"/>
              <a:ext cx="52" cy="51"/>
            </a:xfrm>
            <a:custGeom>
              <a:avLst/>
              <a:gdLst>
                <a:gd name="T0" fmla="*/ 13 w 33"/>
                <a:gd name="T1" fmla="*/ 129 h 32"/>
                <a:gd name="T2" fmla="*/ 129 w 33"/>
                <a:gd name="T3" fmla="*/ 0 h 32"/>
                <a:gd name="T4" fmla="*/ 0 w 33"/>
                <a:gd name="T5" fmla="*/ 129 h 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3" h="32">
                  <a:moveTo>
                    <a:pt x="3" y="32"/>
                  </a:moveTo>
                  <a:cubicBezTo>
                    <a:pt x="9" y="22"/>
                    <a:pt x="21" y="4"/>
                    <a:pt x="33" y="0"/>
                  </a:cubicBezTo>
                  <a:cubicBezTo>
                    <a:pt x="25" y="14"/>
                    <a:pt x="12" y="22"/>
                    <a:pt x="0" y="32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93" name="Freeform 1247">
              <a:extLst>
                <a:ext uri="{FF2B5EF4-FFF2-40B4-BE49-F238E27FC236}">
                  <a16:creationId xmlns:a16="http://schemas.microsoft.com/office/drawing/2014/main" id="{41BD60E6-760D-0C44-8CC1-C62D036EB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" y="883"/>
              <a:ext cx="65" cy="68"/>
            </a:xfrm>
            <a:custGeom>
              <a:avLst/>
              <a:gdLst>
                <a:gd name="T0" fmla="*/ 0 w 41"/>
                <a:gd name="T1" fmla="*/ 171 h 43"/>
                <a:gd name="T2" fmla="*/ 163 w 41"/>
                <a:gd name="T3" fmla="*/ 0 h 43"/>
                <a:gd name="T4" fmla="*/ 13 w 41"/>
                <a:gd name="T5" fmla="*/ 150 h 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1" h="43">
                  <a:moveTo>
                    <a:pt x="0" y="43"/>
                  </a:moveTo>
                  <a:cubicBezTo>
                    <a:pt x="7" y="28"/>
                    <a:pt x="26" y="9"/>
                    <a:pt x="41" y="0"/>
                  </a:cubicBezTo>
                  <a:cubicBezTo>
                    <a:pt x="34" y="16"/>
                    <a:pt x="16" y="28"/>
                    <a:pt x="3" y="38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94" name="Freeform 1248">
              <a:extLst>
                <a:ext uri="{FF2B5EF4-FFF2-40B4-BE49-F238E27FC236}">
                  <a16:creationId xmlns:a16="http://schemas.microsoft.com/office/drawing/2014/main" id="{068F873B-190A-A649-85D5-37F3AB62A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" y="901"/>
              <a:ext cx="59" cy="53"/>
            </a:xfrm>
            <a:custGeom>
              <a:avLst/>
              <a:gdLst>
                <a:gd name="T0" fmla="*/ 145 w 37"/>
                <a:gd name="T1" fmla="*/ 0 h 34"/>
                <a:gd name="T2" fmla="*/ 0 w 37"/>
                <a:gd name="T3" fmla="*/ 129 h 34"/>
                <a:gd name="T4" fmla="*/ 150 w 37"/>
                <a:gd name="T5" fmla="*/ 5 h 3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7" h="34">
                  <a:moveTo>
                    <a:pt x="36" y="0"/>
                  </a:moveTo>
                  <a:cubicBezTo>
                    <a:pt x="26" y="10"/>
                    <a:pt x="5" y="21"/>
                    <a:pt x="0" y="34"/>
                  </a:cubicBezTo>
                  <a:cubicBezTo>
                    <a:pt x="15" y="31"/>
                    <a:pt x="24" y="9"/>
                    <a:pt x="37" y="1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95" name="Freeform 1249">
              <a:extLst>
                <a:ext uri="{FF2B5EF4-FFF2-40B4-BE49-F238E27FC236}">
                  <a16:creationId xmlns:a16="http://schemas.microsoft.com/office/drawing/2014/main" id="{97BC5054-DA3D-DA46-856B-EA15A1601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5" y="915"/>
              <a:ext cx="63" cy="55"/>
            </a:xfrm>
            <a:custGeom>
              <a:avLst/>
              <a:gdLst>
                <a:gd name="T0" fmla="*/ 129 w 40"/>
                <a:gd name="T1" fmla="*/ 0 h 35"/>
                <a:gd name="T2" fmla="*/ 0 w 40"/>
                <a:gd name="T3" fmla="*/ 135 h 35"/>
                <a:gd name="T4" fmla="*/ 151 w 40"/>
                <a:gd name="T5" fmla="*/ 0 h 35"/>
                <a:gd name="T6" fmla="*/ 151 w 40"/>
                <a:gd name="T7" fmla="*/ 0 h 35"/>
                <a:gd name="T8" fmla="*/ 134 w 40"/>
                <a:gd name="T9" fmla="*/ 5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" h="35">
                  <a:moveTo>
                    <a:pt x="33" y="0"/>
                  </a:moveTo>
                  <a:cubicBezTo>
                    <a:pt x="24" y="13"/>
                    <a:pt x="6" y="22"/>
                    <a:pt x="0" y="35"/>
                  </a:cubicBezTo>
                  <a:cubicBezTo>
                    <a:pt x="15" y="26"/>
                    <a:pt x="28" y="14"/>
                    <a:pt x="39" y="0"/>
                  </a:cubicBezTo>
                  <a:cubicBezTo>
                    <a:pt x="40" y="0"/>
                    <a:pt x="40" y="0"/>
                    <a:pt x="39" y="0"/>
                  </a:cubicBezTo>
                  <a:cubicBezTo>
                    <a:pt x="37" y="0"/>
                    <a:pt x="35" y="1"/>
                    <a:pt x="34" y="1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96" name="Freeform 1250">
              <a:extLst>
                <a:ext uri="{FF2B5EF4-FFF2-40B4-BE49-F238E27FC236}">
                  <a16:creationId xmlns:a16="http://schemas.microsoft.com/office/drawing/2014/main" id="{7BCAC8AF-4082-C048-8511-C10C65F2E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1" y="946"/>
              <a:ext cx="57" cy="68"/>
            </a:xfrm>
            <a:custGeom>
              <a:avLst/>
              <a:gdLst>
                <a:gd name="T0" fmla="*/ 136 w 36"/>
                <a:gd name="T1" fmla="*/ 0 h 43"/>
                <a:gd name="T2" fmla="*/ 0 w 36"/>
                <a:gd name="T3" fmla="*/ 138 h 43"/>
                <a:gd name="T4" fmla="*/ 143 w 36"/>
                <a:gd name="T5" fmla="*/ 5 h 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" h="43">
                  <a:moveTo>
                    <a:pt x="34" y="0"/>
                  </a:moveTo>
                  <a:cubicBezTo>
                    <a:pt x="27" y="11"/>
                    <a:pt x="12" y="29"/>
                    <a:pt x="0" y="35"/>
                  </a:cubicBezTo>
                  <a:cubicBezTo>
                    <a:pt x="11" y="43"/>
                    <a:pt x="30" y="7"/>
                    <a:pt x="36" y="1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97" name="Freeform 1251">
              <a:extLst>
                <a:ext uri="{FF2B5EF4-FFF2-40B4-BE49-F238E27FC236}">
                  <a16:creationId xmlns:a16="http://schemas.microsoft.com/office/drawing/2014/main" id="{F13FF016-6198-284B-9C8E-C2854FC9B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6" y="965"/>
              <a:ext cx="63" cy="55"/>
            </a:xfrm>
            <a:custGeom>
              <a:avLst/>
              <a:gdLst>
                <a:gd name="T0" fmla="*/ 117 w 40"/>
                <a:gd name="T1" fmla="*/ 5 h 35"/>
                <a:gd name="T2" fmla="*/ 0 w 40"/>
                <a:gd name="T3" fmla="*/ 135 h 35"/>
                <a:gd name="T4" fmla="*/ 156 w 40"/>
                <a:gd name="T5" fmla="*/ 0 h 35"/>
                <a:gd name="T6" fmla="*/ 129 w 40"/>
                <a:gd name="T7" fmla="*/ 5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0" h="35">
                  <a:moveTo>
                    <a:pt x="30" y="1"/>
                  </a:moveTo>
                  <a:cubicBezTo>
                    <a:pt x="34" y="6"/>
                    <a:pt x="1" y="27"/>
                    <a:pt x="0" y="35"/>
                  </a:cubicBezTo>
                  <a:cubicBezTo>
                    <a:pt x="13" y="30"/>
                    <a:pt x="32" y="13"/>
                    <a:pt x="40" y="0"/>
                  </a:cubicBezTo>
                  <a:cubicBezTo>
                    <a:pt x="38" y="1"/>
                    <a:pt x="36" y="0"/>
                    <a:pt x="33" y="1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98" name="Freeform 1252">
              <a:extLst>
                <a:ext uri="{FF2B5EF4-FFF2-40B4-BE49-F238E27FC236}">
                  <a16:creationId xmlns:a16="http://schemas.microsoft.com/office/drawing/2014/main" id="{C908EF51-468E-C049-BBC0-2E23A0FA2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5" y="979"/>
              <a:ext cx="65" cy="61"/>
            </a:xfrm>
            <a:custGeom>
              <a:avLst/>
              <a:gdLst>
                <a:gd name="T0" fmla="*/ 151 w 41"/>
                <a:gd name="T1" fmla="*/ 0 h 39"/>
                <a:gd name="T2" fmla="*/ 35 w 41"/>
                <a:gd name="T3" fmla="*/ 108 h 39"/>
                <a:gd name="T4" fmla="*/ 0 w 41"/>
                <a:gd name="T5" fmla="*/ 149 h 39"/>
                <a:gd name="T6" fmla="*/ 163 w 41"/>
                <a:gd name="T7" fmla="*/ 13 h 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1" h="39">
                  <a:moveTo>
                    <a:pt x="38" y="0"/>
                  </a:moveTo>
                  <a:cubicBezTo>
                    <a:pt x="31" y="11"/>
                    <a:pt x="17" y="18"/>
                    <a:pt x="9" y="28"/>
                  </a:cubicBezTo>
                  <a:cubicBezTo>
                    <a:pt x="6" y="32"/>
                    <a:pt x="4" y="36"/>
                    <a:pt x="0" y="39"/>
                  </a:cubicBezTo>
                  <a:cubicBezTo>
                    <a:pt x="18" y="38"/>
                    <a:pt x="24" y="3"/>
                    <a:pt x="41" y="3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199" name="Freeform 1253">
              <a:extLst>
                <a:ext uri="{FF2B5EF4-FFF2-40B4-BE49-F238E27FC236}">
                  <a16:creationId xmlns:a16="http://schemas.microsoft.com/office/drawing/2014/main" id="{6AF20CB8-A3DD-A347-88E3-46AE48A7C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" y="987"/>
              <a:ext cx="45" cy="50"/>
            </a:xfrm>
            <a:custGeom>
              <a:avLst/>
              <a:gdLst>
                <a:gd name="T0" fmla="*/ 109 w 29"/>
                <a:gd name="T1" fmla="*/ 0 h 32"/>
                <a:gd name="T2" fmla="*/ 0 w 29"/>
                <a:gd name="T3" fmla="*/ 122 h 32"/>
                <a:gd name="T4" fmla="*/ 104 w 29"/>
                <a:gd name="T5" fmla="*/ 5 h 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9" h="32">
                  <a:moveTo>
                    <a:pt x="29" y="0"/>
                  </a:moveTo>
                  <a:cubicBezTo>
                    <a:pt x="20" y="4"/>
                    <a:pt x="3" y="22"/>
                    <a:pt x="0" y="32"/>
                  </a:cubicBezTo>
                  <a:cubicBezTo>
                    <a:pt x="10" y="27"/>
                    <a:pt x="24" y="11"/>
                    <a:pt x="28" y="1"/>
                  </a:cubicBezTo>
                </a:path>
              </a:pathLst>
            </a:custGeom>
            <a:solidFill>
              <a:srgbClr val="C8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200" name="Freeform 1254">
              <a:extLst>
                <a:ext uri="{FF2B5EF4-FFF2-40B4-BE49-F238E27FC236}">
                  <a16:creationId xmlns:a16="http://schemas.microsoft.com/office/drawing/2014/main" id="{4F41FA70-CECB-2448-8163-F3884F7FA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3" y="2062"/>
              <a:ext cx="390" cy="70"/>
            </a:xfrm>
            <a:custGeom>
              <a:avLst/>
              <a:gdLst>
                <a:gd name="T0" fmla="*/ 2 w 390"/>
                <a:gd name="T1" fmla="*/ 0 h 70"/>
                <a:gd name="T2" fmla="*/ 390 w 390"/>
                <a:gd name="T3" fmla="*/ 8 h 70"/>
                <a:gd name="T4" fmla="*/ 390 w 390"/>
                <a:gd name="T5" fmla="*/ 65 h 70"/>
                <a:gd name="T6" fmla="*/ 0 w 390"/>
                <a:gd name="T7" fmla="*/ 70 h 70"/>
                <a:gd name="T8" fmla="*/ 2 w 390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0" h="70">
                  <a:moveTo>
                    <a:pt x="2" y="0"/>
                  </a:moveTo>
                  <a:lnTo>
                    <a:pt x="390" y="8"/>
                  </a:lnTo>
                  <a:lnTo>
                    <a:pt x="390" y="65"/>
                  </a:lnTo>
                  <a:lnTo>
                    <a:pt x="0" y="7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9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201" name="Line 1255">
              <a:extLst>
                <a:ext uri="{FF2B5EF4-FFF2-40B4-BE49-F238E27FC236}">
                  <a16:creationId xmlns:a16="http://schemas.microsoft.com/office/drawing/2014/main" id="{B49BA278-310B-284A-AB5F-734828C2C5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9" y="2059"/>
              <a:ext cx="1" cy="179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202" name="Freeform 1256">
              <a:extLst>
                <a:ext uri="{FF2B5EF4-FFF2-40B4-BE49-F238E27FC236}">
                  <a16:creationId xmlns:a16="http://schemas.microsoft.com/office/drawing/2014/main" id="{6AFD6750-1096-CF44-A6EE-DFFC00720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5" y="2119"/>
              <a:ext cx="99" cy="113"/>
            </a:xfrm>
            <a:custGeom>
              <a:avLst/>
              <a:gdLst>
                <a:gd name="T0" fmla="*/ 14 w 63"/>
                <a:gd name="T1" fmla="*/ 259 h 72"/>
                <a:gd name="T2" fmla="*/ 31 w 63"/>
                <a:gd name="T3" fmla="*/ 251 h 72"/>
                <a:gd name="T4" fmla="*/ 176 w 63"/>
                <a:gd name="T5" fmla="*/ 89 h 72"/>
                <a:gd name="T6" fmla="*/ 245 w 63"/>
                <a:gd name="T7" fmla="*/ 0 h 72"/>
                <a:gd name="T8" fmla="*/ 69 w 63"/>
                <a:gd name="T9" fmla="*/ 163 h 72"/>
                <a:gd name="T10" fmla="*/ 22 w 63"/>
                <a:gd name="T11" fmla="*/ 209 h 72"/>
                <a:gd name="T12" fmla="*/ 0 w 63"/>
                <a:gd name="T13" fmla="*/ 278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3" h="72">
                  <a:moveTo>
                    <a:pt x="4" y="67"/>
                  </a:moveTo>
                  <a:cubicBezTo>
                    <a:pt x="4" y="67"/>
                    <a:pt x="4" y="68"/>
                    <a:pt x="8" y="65"/>
                  </a:cubicBezTo>
                  <a:cubicBezTo>
                    <a:pt x="21" y="53"/>
                    <a:pt x="34" y="37"/>
                    <a:pt x="45" y="23"/>
                  </a:cubicBezTo>
                  <a:cubicBezTo>
                    <a:pt x="51" y="16"/>
                    <a:pt x="56" y="7"/>
                    <a:pt x="63" y="0"/>
                  </a:cubicBezTo>
                  <a:cubicBezTo>
                    <a:pt x="47" y="6"/>
                    <a:pt x="31" y="29"/>
                    <a:pt x="18" y="42"/>
                  </a:cubicBezTo>
                  <a:cubicBezTo>
                    <a:pt x="14" y="46"/>
                    <a:pt x="9" y="49"/>
                    <a:pt x="6" y="54"/>
                  </a:cubicBezTo>
                  <a:cubicBezTo>
                    <a:pt x="0" y="60"/>
                    <a:pt x="2" y="64"/>
                    <a:pt x="0" y="72"/>
                  </a:cubicBezTo>
                </a:path>
              </a:pathLst>
            </a:custGeom>
            <a:solidFill>
              <a:srgbClr val="A9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203" name="Freeform 1257">
              <a:extLst>
                <a:ext uri="{FF2B5EF4-FFF2-40B4-BE49-F238E27FC236}">
                  <a16:creationId xmlns:a16="http://schemas.microsoft.com/office/drawing/2014/main" id="{F941D75D-0C69-B34E-8AD3-12480F0FB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8" y="2116"/>
              <a:ext cx="108" cy="111"/>
            </a:xfrm>
            <a:custGeom>
              <a:avLst/>
              <a:gdLst>
                <a:gd name="T0" fmla="*/ 0 w 69"/>
                <a:gd name="T1" fmla="*/ 264 h 71"/>
                <a:gd name="T2" fmla="*/ 250 w 69"/>
                <a:gd name="T3" fmla="*/ 0 h 71"/>
                <a:gd name="T4" fmla="*/ 265 w 69"/>
                <a:gd name="T5" fmla="*/ 39 h 71"/>
                <a:gd name="T6" fmla="*/ 130 w 69"/>
                <a:gd name="T7" fmla="*/ 169 h 71"/>
                <a:gd name="T8" fmla="*/ 27 w 69"/>
                <a:gd name="T9" fmla="*/ 272 h 71"/>
                <a:gd name="T10" fmla="*/ 20 w 69"/>
                <a:gd name="T11" fmla="*/ 264 h 71"/>
                <a:gd name="T12" fmla="*/ 8 w 69"/>
                <a:gd name="T13" fmla="*/ 264 h 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" h="71">
                  <a:moveTo>
                    <a:pt x="0" y="69"/>
                  </a:moveTo>
                  <a:cubicBezTo>
                    <a:pt x="19" y="45"/>
                    <a:pt x="43" y="23"/>
                    <a:pt x="65" y="0"/>
                  </a:cubicBezTo>
                  <a:cubicBezTo>
                    <a:pt x="65" y="4"/>
                    <a:pt x="67" y="7"/>
                    <a:pt x="69" y="10"/>
                  </a:cubicBezTo>
                  <a:cubicBezTo>
                    <a:pt x="57" y="14"/>
                    <a:pt x="43" y="33"/>
                    <a:pt x="34" y="44"/>
                  </a:cubicBezTo>
                  <a:cubicBezTo>
                    <a:pt x="26" y="53"/>
                    <a:pt x="13" y="61"/>
                    <a:pt x="7" y="71"/>
                  </a:cubicBezTo>
                  <a:cubicBezTo>
                    <a:pt x="6" y="71"/>
                    <a:pt x="5" y="70"/>
                    <a:pt x="5" y="69"/>
                  </a:cubicBezTo>
                  <a:cubicBezTo>
                    <a:pt x="4" y="69"/>
                    <a:pt x="3" y="69"/>
                    <a:pt x="2" y="69"/>
                  </a:cubicBezTo>
                </a:path>
              </a:pathLst>
            </a:custGeom>
            <a:solidFill>
              <a:srgbClr val="A9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204" name="Freeform 1258">
              <a:extLst>
                <a:ext uri="{FF2B5EF4-FFF2-40B4-BE49-F238E27FC236}">
                  <a16:creationId xmlns:a16="http://schemas.microsoft.com/office/drawing/2014/main" id="{94332E8A-0123-B44B-A4C9-452433BDD4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1" y="2174"/>
              <a:ext cx="35" cy="41"/>
            </a:xfrm>
            <a:custGeom>
              <a:avLst/>
              <a:gdLst>
                <a:gd name="T0" fmla="*/ 81 w 22"/>
                <a:gd name="T1" fmla="*/ 5 h 26"/>
                <a:gd name="T2" fmla="*/ 8 w 22"/>
                <a:gd name="T3" fmla="*/ 103 h 26"/>
                <a:gd name="T4" fmla="*/ 89 w 22"/>
                <a:gd name="T5" fmla="*/ 0 h 2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" h="26">
                  <a:moveTo>
                    <a:pt x="20" y="1"/>
                  </a:moveTo>
                  <a:cubicBezTo>
                    <a:pt x="13" y="5"/>
                    <a:pt x="0" y="18"/>
                    <a:pt x="2" y="26"/>
                  </a:cubicBezTo>
                  <a:cubicBezTo>
                    <a:pt x="8" y="18"/>
                    <a:pt x="16" y="6"/>
                    <a:pt x="22" y="0"/>
                  </a:cubicBezTo>
                </a:path>
              </a:pathLst>
            </a:custGeom>
            <a:solidFill>
              <a:srgbClr val="A9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205" name="Freeform 1259">
              <a:extLst>
                <a:ext uri="{FF2B5EF4-FFF2-40B4-BE49-F238E27FC236}">
                  <a16:creationId xmlns:a16="http://schemas.microsoft.com/office/drawing/2014/main" id="{099CA0EE-5D01-4845-9BBA-B82F547ED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6" y="2114"/>
              <a:ext cx="63" cy="99"/>
            </a:xfrm>
            <a:custGeom>
              <a:avLst/>
              <a:gdLst>
                <a:gd name="T0" fmla="*/ 96 w 40"/>
                <a:gd name="T1" fmla="*/ 27 h 63"/>
                <a:gd name="T2" fmla="*/ 32 w 40"/>
                <a:gd name="T3" fmla="*/ 178 h 63"/>
                <a:gd name="T4" fmla="*/ 0 w 40"/>
                <a:gd name="T5" fmla="*/ 245 h 63"/>
                <a:gd name="T6" fmla="*/ 102 w 40"/>
                <a:gd name="T7" fmla="*/ 96 h 63"/>
                <a:gd name="T8" fmla="*/ 156 w 40"/>
                <a:gd name="T9" fmla="*/ 5 h 63"/>
                <a:gd name="T10" fmla="*/ 113 w 40"/>
                <a:gd name="T11" fmla="*/ 8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" h="63">
                  <a:moveTo>
                    <a:pt x="25" y="7"/>
                  </a:moveTo>
                  <a:cubicBezTo>
                    <a:pt x="25" y="19"/>
                    <a:pt x="13" y="35"/>
                    <a:pt x="8" y="46"/>
                  </a:cubicBezTo>
                  <a:cubicBezTo>
                    <a:pt x="5" y="52"/>
                    <a:pt x="1" y="58"/>
                    <a:pt x="0" y="63"/>
                  </a:cubicBezTo>
                  <a:cubicBezTo>
                    <a:pt x="11" y="55"/>
                    <a:pt x="20" y="37"/>
                    <a:pt x="26" y="25"/>
                  </a:cubicBezTo>
                  <a:cubicBezTo>
                    <a:pt x="31" y="18"/>
                    <a:pt x="38" y="9"/>
                    <a:pt x="40" y="1"/>
                  </a:cubicBezTo>
                  <a:cubicBezTo>
                    <a:pt x="36" y="0"/>
                    <a:pt x="32" y="0"/>
                    <a:pt x="29" y="2"/>
                  </a:cubicBezTo>
                </a:path>
              </a:pathLst>
            </a:custGeom>
            <a:solidFill>
              <a:srgbClr val="A9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206" name="Freeform 1260">
              <a:extLst>
                <a:ext uri="{FF2B5EF4-FFF2-40B4-BE49-F238E27FC236}">
                  <a16:creationId xmlns:a16="http://schemas.microsoft.com/office/drawing/2014/main" id="{C3620A51-E2E1-8746-BE61-6DC3141EA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3" y="2136"/>
              <a:ext cx="68" cy="79"/>
            </a:xfrm>
            <a:custGeom>
              <a:avLst/>
              <a:gdLst>
                <a:gd name="T0" fmla="*/ 13 w 43"/>
                <a:gd name="T1" fmla="*/ 190 h 50"/>
                <a:gd name="T2" fmla="*/ 171 w 43"/>
                <a:gd name="T3" fmla="*/ 0 h 50"/>
                <a:gd name="T4" fmla="*/ 0 w 43"/>
                <a:gd name="T5" fmla="*/ 198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" h="50">
                  <a:moveTo>
                    <a:pt x="3" y="48"/>
                  </a:moveTo>
                  <a:cubicBezTo>
                    <a:pt x="13" y="30"/>
                    <a:pt x="30" y="16"/>
                    <a:pt x="43" y="0"/>
                  </a:cubicBezTo>
                  <a:cubicBezTo>
                    <a:pt x="39" y="16"/>
                    <a:pt x="19" y="50"/>
                    <a:pt x="0" y="50"/>
                  </a:cubicBezTo>
                </a:path>
              </a:pathLst>
            </a:custGeom>
            <a:solidFill>
              <a:srgbClr val="A9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207" name="Freeform 1261">
              <a:extLst>
                <a:ext uri="{FF2B5EF4-FFF2-40B4-BE49-F238E27FC236}">
                  <a16:creationId xmlns:a16="http://schemas.microsoft.com/office/drawing/2014/main" id="{6C8E5708-0997-F345-8512-4EC5A292A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3" y="2103"/>
              <a:ext cx="75" cy="91"/>
            </a:xfrm>
            <a:custGeom>
              <a:avLst/>
              <a:gdLst>
                <a:gd name="T0" fmla="*/ 117 w 48"/>
                <a:gd name="T1" fmla="*/ 14 h 58"/>
                <a:gd name="T2" fmla="*/ 34 w 48"/>
                <a:gd name="T3" fmla="*/ 138 h 58"/>
                <a:gd name="T4" fmla="*/ 0 w 48"/>
                <a:gd name="T5" fmla="*/ 224 h 58"/>
                <a:gd name="T6" fmla="*/ 183 w 48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8" h="58">
                  <a:moveTo>
                    <a:pt x="31" y="4"/>
                  </a:moveTo>
                  <a:cubicBezTo>
                    <a:pt x="31" y="12"/>
                    <a:pt x="14" y="28"/>
                    <a:pt x="9" y="36"/>
                  </a:cubicBezTo>
                  <a:cubicBezTo>
                    <a:pt x="6" y="43"/>
                    <a:pt x="2" y="51"/>
                    <a:pt x="0" y="58"/>
                  </a:cubicBezTo>
                  <a:cubicBezTo>
                    <a:pt x="17" y="40"/>
                    <a:pt x="33" y="20"/>
                    <a:pt x="48" y="0"/>
                  </a:cubicBezTo>
                </a:path>
              </a:pathLst>
            </a:custGeom>
            <a:solidFill>
              <a:srgbClr val="A9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208" name="Freeform 1262">
              <a:extLst>
                <a:ext uri="{FF2B5EF4-FFF2-40B4-BE49-F238E27FC236}">
                  <a16:creationId xmlns:a16="http://schemas.microsoft.com/office/drawing/2014/main" id="{A56636E0-6707-054A-A564-24077FFB1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" y="824"/>
              <a:ext cx="258" cy="332"/>
            </a:xfrm>
            <a:custGeom>
              <a:avLst/>
              <a:gdLst>
                <a:gd name="T0" fmla="*/ 20 w 164"/>
                <a:gd name="T1" fmla="*/ 0 h 212"/>
                <a:gd name="T2" fmla="*/ 20 w 164"/>
                <a:gd name="T3" fmla="*/ 731 h 212"/>
                <a:gd name="T4" fmla="*/ 639 w 164"/>
                <a:gd name="T5" fmla="*/ 814 h 212"/>
                <a:gd name="T6" fmla="*/ 20 w 164"/>
                <a:gd name="T7" fmla="*/ 0 h 2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4" h="212">
                  <a:moveTo>
                    <a:pt x="5" y="0"/>
                  </a:moveTo>
                  <a:cubicBezTo>
                    <a:pt x="5" y="190"/>
                    <a:pt x="5" y="190"/>
                    <a:pt x="5" y="190"/>
                  </a:cubicBezTo>
                  <a:cubicBezTo>
                    <a:pt x="164" y="212"/>
                    <a:pt x="164" y="212"/>
                    <a:pt x="164" y="212"/>
                  </a:cubicBezTo>
                  <a:cubicBezTo>
                    <a:pt x="164" y="212"/>
                    <a:pt x="0" y="185"/>
                    <a:pt x="5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  <p:sp>
          <p:nvSpPr>
            <p:cNvPr id="209" name="Freeform 1263">
              <a:extLst>
                <a:ext uri="{FF2B5EF4-FFF2-40B4-BE49-F238E27FC236}">
                  <a16:creationId xmlns:a16="http://schemas.microsoft.com/office/drawing/2014/main" id="{32447305-005D-7549-8273-6D5A2562E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" y="1987"/>
              <a:ext cx="154" cy="119"/>
            </a:xfrm>
            <a:custGeom>
              <a:avLst/>
              <a:gdLst>
                <a:gd name="T0" fmla="*/ 0 w 98"/>
                <a:gd name="T1" fmla="*/ 0 h 76"/>
                <a:gd name="T2" fmla="*/ 0 w 98"/>
                <a:gd name="T3" fmla="*/ 280 h 76"/>
                <a:gd name="T4" fmla="*/ 380 w 98"/>
                <a:gd name="T5" fmla="*/ 257 h 76"/>
                <a:gd name="T6" fmla="*/ 0 w 98"/>
                <a:gd name="T7" fmla="*/ 0 h 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8" h="76">
                  <a:moveTo>
                    <a:pt x="0" y="0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98" y="67"/>
                    <a:pt x="98" y="67"/>
                    <a:pt x="98" y="67"/>
                  </a:cubicBezTo>
                  <a:cubicBezTo>
                    <a:pt x="98" y="67"/>
                    <a:pt x="2" y="76"/>
                    <a:pt x="0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1"/>
            </a:p>
          </p:txBody>
        </p:sp>
      </p:grpSp>
      <p:pic>
        <p:nvPicPr>
          <p:cNvPr id="210" name="Picture 4" descr="920,865 Usine Imágenes y Fotos - 123RF">
            <a:extLst>
              <a:ext uri="{FF2B5EF4-FFF2-40B4-BE49-F238E27FC236}">
                <a16:creationId xmlns:a16="http://schemas.microsoft.com/office/drawing/2014/main" id="{765B8CDF-CA91-F34A-91C8-603C2BFE54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2676" r="96837">
                        <a14:foregroundMark x1="66423" y1="70213" x2="89294" y2="81702"/>
                        <a14:foregroundMark x1="64477" y1="28936" x2="64477" y2="58723"/>
                        <a14:foregroundMark x1="77616" y1="30638" x2="79319" y2="57021"/>
                        <a14:foregroundMark x1="66423" y1="25957" x2="73723" y2="10213"/>
                        <a14:foregroundMark x1="64234" y1="24681" x2="67397" y2="14894"/>
                        <a14:foregroundMark x1="78832" y1="25957" x2="87348" y2="11489"/>
                        <a14:foregroundMark x1="79562" y1="17021" x2="84428" y2="9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36008" y="-89643"/>
            <a:ext cx="3384643" cy="193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1" name="Groupe 210">
            <a:extLst>
              <a:ext uri="{FF2B5EF4-FFF2-40B4-BE49-F238E27FC236}">
                <a16:creationId xmlns:a16="http://schemas.microsoft.com/office/drawing/2014/main" id="{C65E5A1D-EE9B-EF43-B498-2D4B83C07C8D}"/>
              </a:ext>
            </a:extLst>
          </p:cNvPr>
          <p:cNvGrpSpPr>
            <a:grpSpLocks noChangeAspect="1"/>
          </p:cNvGrpSpPr>
          <p:nvPr/>
        </p:nvGrpSpPr>
        <p:grpSpPr>
          <a:xfrm>
            <a:off x="4379097" y="716413"/>
            <a:ext cx="1779883" cy="989600"/>
            <a:chOff x="2866231" y="1635919"/>
            <a:chExt cx="6464301" cy="3594100"/>
          </a:xfrm>
        </p:grpSpPr>
        <p:grpSp>
          <p:nvGrpSpPr>
            <p:cNvPr id="212" name="Group 12">
              <a:extLst>
                <a:ext uri="{FF2B5EF4-FFF2-40B4-BE49-F238E27FC236}">
                  <a16:creationId xmlns:a16="http://schemas.microsoft.com/office/drawing/2014/main" id="{46A45E09-21AC-0748-BBCB-645007153A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61552" y="1975644"/>
              <a:ext cx="866775" cy="3254375"/>
              <a:chOff x="3456" y="1774"/>
              <a:chExt cx="614" cy="2307"/>
            </a:xfrm>
            <a:solidFill>
              <a:schemeClr val="bg1">
                <a:lumMod val="85000"/>
              </a:schemeClr>
            </a:solidFill>
          </p:grpSpPr>
          <p:sp>
            <p:nvSpPr>
              <p:cNvPr id="228" name="Freeform 13">
                <a:extLst>
                  <a:ext uri="{FF2B5EF4-FFF2-40B4-BE49-F238E27FC236}">
                    <a16:creationId xmlns:a16="http://schemas.microsoft.com/office/drawing/2014/main" id="{636D2E1A-D051-164A-B2C7-3FB13563AF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56" y="1774"/>
                <a:ext cx="614" cy="2307"/>
              </a:xfrm>
              <a:custGeom>
                <a:avLst/>
                <a:gdLst>
                  <a:gd name="T0" fmla="*/ 400 w 752"/>
                  <a:gd name="T1" fmla="*/ 784 h 2830"/>
                  <a:gd name="T2" fmla="*/ 368 w 752"/>
                  <a:gd name="T3" fmla="*/ 351 h 2830"/>
                  <a:gd name="T4" fmla="*/ 289 w 752"/>
                  <a:gd name="T5" fmla="*/ 243 h 2830"/>
                  <a:gd name="T6" fmla="*/ 274 w 752"/>
                  <a:gd name="T7" fmla="*/ 187 h 2830"/>
                  <a:gd name="T8" fmla="*/ 252 w 752"/>
                  <a:gd name="T9" fmla="*/ 208 h 2830"/>
                  <a:gd name="T10" fmla="*/ 264 w 752"/>
                  <a:gd name="T11" fmla="*/ 153 h 2830"/>
                  <a:gd name="T12" fmla="*/ 282 w 752"/>
                  <a:gd name="T13" fmla="*/ 115 h 2830"/>
                  <a:gd name="T14" fmla="*/ 249 w 752"/>
                  <a:gd name="T15" fmla="*/ 13 h 2830"/>
                  <a:gd name="T16" fmla="*/ 237 w 752"/>
                  <a:gd name="T17" fmla="*/ 4 h 2830"/>
                  <a:gd name="T18" fmla="*/ 189 w 752"/>
                  <a:gd name="T19" fmla="*/ 5 h 2830"/>
                  <a:gd name="T20" fmla="*/ 151 w 752"/>
                  <a:gd name="T21" fmla="*/ 28 h 2830"/>
                  <a:gd name="T22" fmla="*/ 131 w 752"/>
                  <a:gd name="T23" fmla="*/ 131 h 2830"/>
                  <a:gd name="T24" fmla="*/ 165 w 752"/>
                  <a:gd name="T25" fmla="*/ 192 h 2830"/>
                  <a:gd name="T26" fmla="*/ 156 w 752"/>
                  <a:gd name="T27" fmla="*/ 167 h 2830"/>
                  <a:gd name="T28" fmla="*/ 132 w 752"/>
                  <a:gd name="T29" fmla="*/ 204 h 2830"/>
                  <a:gd name="T30" fmla="*/ 31 w 752"/>
                  <a:gd name="T31" fmla="*/ 473 h 2830"/>
                  <a:gd name="T32" fmla="*/ 2 w 752"/>
                  <a:gd name="T33" fmla="*/ 825 h 2830"/>
                  <a:gd name="T34" fmla="*/ 49 w 752"/>
                  <a:gd name="T35" fmla="*/ 871 h 2830"/>
                  <a:gd name="T36" fmla="*/ 56 w 752"/>
                  <a:gd name="T37" fmla="*/ 862 h 2830"/>
                  <a:gd name="T38" fmla="*/ 56 w 752"/>
                  <a:gd name="T39" fmla="*/ 861 h 2830"/>
                  <a:gd name="T40" fmla="*/ 53 w 752"/>
                  <a:gd name="T41" fmla="*/ 831 h 2830"/>
                  <a:gd name="T42" fmla="*/ 56 w 752"/>
                  <a:gd name="T43" fmla="*/ 661 h 2830"/>
                  <a:gd name="T44" fmla="*/ 100 w 752"/>
                  <a:gd name="T45" fmla="*/ 532 h 2830"/>
                  <a:gd name="T46" fmla="*/ 109 w 752"/>
                  <a:gd name="T47" fmla="*/ 1053 h 2830"/>
                  <a:gd name="T48" fmla="*/ 122 w 752"/>
                  <a:gd name="T49" fmla="*/ 1502 h 2830"/>
                  <a:gd name="T50" fmla="*/ 122 w 752"/>
                  <a:gd name="T51" fmla="*/ 1517 h 2830"/>
                  <a:gd name="T52" fmla="*/ 122 w 752"/>
                  <a:gd name="T53" fmla="*/ 1520 h 2830"/>
                  <a:gd name="T54" fmla="*/ 124 w 752"/>
                  <a:gd name="T55" fmla="*/ 1522 h 2830"/>
                  <a:gd name="T56" fmla="*/ 126 w 752"/>
                  <a:gd name="T57" fmla="*/ 1523 h 2830"/>
                  <a:gd name="T58" fmla="*/ 129 w 752"/>
                  <a:gd name="T59" fmla="*/ 1525 h 2830"/>
                  <a:gd name="T60" fmla="*/ 130 w 752"/>
                  <a:gd name="T61" fmla="*/ 1527 h 2830"/>
                  <a:gd name="T62" fmla="*/ 132 w 752"/>
                  <a:gd name="T63" fmla="*/ 1529 h 2830"/>
                  <a:gd name="T64" fmla="*/ 136 w 752"/>
                  <a:gd name="T65" fmla="*/ 1530 h 2830"/>
                  <a:gd name="T66" fmla="*/ 140 w 752"/>
                  <a:gd name="T67" fmla="*/ 1530 h 2830"/>
                  <a:gd name="T68" fmla="*/ 145 w 752"/>
                  <a:gd name="T69" fmla="*/ 1528 h 2830"/>
                  <a:gd name="T70" fmla="*/ 202 w 752"/>
                  <a:gd name="T71" fmla="*/ 1480 h 2830"/>
                  <a:gd name="T72" fmla="*/ 195 w 752"/>
                  <a:gd name="T73" fmla="*/ 1092 h 2830"/>
                  <a:gd name="T74" fmla="*/ 212 w 752"/>
                  <a:gd name="T75" fmla="*/ 814 h 2830"/>
                  <a:gd name="T76" fmla="*/ 212 w 752"/>
                  <a:gd name="T77" fmla="*/ 1160 h 2830"/>
                  <a:gd name="T78" fmla="*/ 210 w 752"/>
                  <a:gd name="T79" fmla="*/ 1501 h 2830"/>
                  <a:gd name="T80" fmla="*/ 265 w 752"/>
                  <a:gd name="T81" fmla="*/ 1528 h 2830"/>
                  <a:gd name="T82" fmla="*/ 269 w 752"/>
                  <a:gd name="T83" fmla="*/ 1530 h 2830"/>
                  <a:gd name="T84" fmla="*/ 273 w 752"/>
                  <a:gd name="T85" fmla="*/ 1530 h 2830"/>
                  <a:gd name="T86" fmla="*/ 277 w 752"/>
                  <a:gd name="T87" fmla="*/ 1529 h 2830"/>
                  <a:gd name="T88" fmla="*/ 280 w 752"/>
                  <a:gd name="T89" fmla="*/ 1525 h 2830"/>
                  <a:gd name="T90" fmla="*/ 283 w 752"/>
                  <a:gd name="T91" fmla="*/ 1523 h 2830"/>
                  <a:gd name="T92" fmla="*/ 286 w 752"/>
                  <a:gd name="T93" fmla="*/ 1522 h 2830"/>
                  <a:gd name="T94" fmla="*/ 287 w 752"/>
                  <a:gd name="T95" fmla="*/ 1520 h 2830"/>
                  <a:gd name="T96" fmla="*/ 288 w 752"/>
                  <a:gd name="T97" fmla="*/ 1516 h 2830"/>
                  <a:gd name="T98" fmla="*/ 267 w 752"/>
                  <a:gd name="T99" fmla="*/ 1467 h 2830"/>
                  <a:gd name="T100" fmla="*/ 324 w 752"/>
                  <a:gd name="T101" fmla="*/ 928 h 2830"/>
                  <a:gd name="T102" fmla="*/ 305 w 752"/>
                  <a:gd name="T103" fmla="*/ 587 h 2830"/>
                  <a:gd name="T104" fmla="*/ 350 w 752"/>
                  <a:gd name="T105" fmla="*/ 645 h 2830"/>
                  <a:gd name="T106" fmla="*/ 354 w 752"/>
                  <a:gd name="T107" fmla="*/ 858 h 2830"/>
                  <a:gd name="T108" fmla="*/ 354 w 752"/>
                  <a:gd name="T109" fmla="*/ 861 h 2830"/>
                  <a:gd name="T110" fmla="*/ 354 w 752"/>
                  <a:gd name="T111" fmla="*/ 863 h 2830"/>
                  <a:gd name="T112" fmla="*/ 392 w 752"/>
                  <a:gd name="T113" fmla="*/ 865 h 2830"/>
                  <a:gd name="T114" fmla="*/ 126 w 752"/>
                  <a:gd name="T115" fmla="*/ 240 h 283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752" h="2830">
                    <a:moveTo>
                      <a:pt x="505" y="346"/>
                    </a:moveTo>
                    <a:cubicBezTo>
                      <a:pt x="505" y="346"/>
                      <a:pt x="505" y="346"/>
                      <a:pt x="505" y="346"/>
                    </a:cubicBezTo>
                    <a:cubicBezTo>
                      <a:pt x="505" y="346"/>
                      <a:pt x="505" y="346"/>
                      <a:pt x="505" y="346"/>
                    </a:cubicBezTo>
                    <a:cubicBezTo>
                      <a:pt x="505" y="346"/>
                      <a:pt x="505" y="346"/>
                      <a:pt x="505" y="346"/>
                    </a:cubicBezTo>
                    <a:close/>
                    <a:moveTo>
                      <a:pt x="749" y="1523"/>
                    </a:moveTo>
                    <a:cubicBezTo>
                      <a:pt x="747" y="1517"/>
                      <a:pt x="741" y="1473"/>
                      <a:pt x="735" y="1447"/>
                    </a:cubicBezTo>
                    <a:cubicBezTo>
                      <a:pt x="730" y="1427"/>
                      <a:pt x="724" y="1337"/>
                      <a:pt x="728" y="1295"/>
                    </a:cubicBezTo>
                    <a:cubicBezTo>
                      <a:pt x="730" y="1263"/>
                      <a:pt x="724" y="1210"/>
                      <a:pt x="724" y="1189"/>
                    </a:cubicBezTo>
                    <a:cubicBezTo>
                      <a:pt x="725" y="1066"/>
                      <a:pt x="711" y="1004"/>
                      <a:pt x="707" y="982"/>
                    </a:cubicBezTo>
                    <a:cubicBezTo>
                      <a:pt x="702" y="959"/>
                      <a:pt x="699" y="926"/>
                      <a:pt x="696" y="877"/>
                    </a:cubicBezTo>
                    <a:cubicBezTo>
                      <a:pt x="696" y="859"/>
                      <a:pt x="694" y="824"/>
                      <a:pt x="690" y="785"/>
                    </a:cubicBezTo>
                    <a:cubicBezTo>
                      <a:pt x="686" y="729"/>
                      <a:pt x="681" y="684"/>
                      <a:pt x="676" y="647"/>
                    </a:cubicBezTo>
                    <a:cubicBezTo>
                      <a:pt x="674" y="631"/>
                      <a:pt x="672" y="618"/>
                      <a:pt x="671" y="611"/>
                    </a:cubicBezTo>
                    <a:cubicBezTo>
                      <a:pt x="668" y="587"/>
                      <a:pt x="661" y="556"/>
                      <a:pt x="653" y="533"/>
                    </a:cubicBezTo>
                    <a:cubicBezTo>
                      <a:pt x="648" y="518"/>
                      <a:pt x="644" y="510"/>
                      <a:pt x="640" y="506"/>
                    </a:cubicBezTo>
                    <a:cubicBezTo>
                      <a:pt x="637" y="503"/>
                      <a:pt x="634" y="499"/>
                      <a:pt x="630" y="495"/>
                    </a:cubicBezTo>
                    <a:cubicBezTo>
                      <a:pt x="614" y="478"/>
                      <a:pt x="589" y="457"/>
                      <a:pt x="551" y="451"/>
                    </a:cubicBezTo>
                    <a:cubicBezTo>
                      <a:pt x="544" y="450"/>
                      <a:pt x="537" y="449"/>
                      <a:pt x="531" y="448"/>
                    </a:cubicBezTo>
                    <a:cubicBezTo>
                      <a:pt x="528" y="447"/>
                      <a:pt x="525" y="446"/>
                      <a:pt x="521" y="445"/>
                    </a:cubicBezTo>
                    <a:cubicBezTo>
                      <a:pt x="521" y="441"/>
                      <a:pt x="521" y="436"/>
                      <a:pt x="520" y="431"/>
                    </a:cubicBezTo>
                    <a:cubicBezTo>
                      <a:pt x="521" y="413"/>
                      <a:pt x="520" y="394"/>
                      <a:pt x="508" y="382"/>
                    </a:cubicBezTo>
                    <a:cubicBezTo>
                      <a:pt x="513" y="386"/>
                      <a:pt x="516" y="393"/>
                      <a:pt x="519" y="397"/>
                    </a:cubicBezTo>
                    <a:cubicBezTo>
                      <a:pt x="514" y="376"/>
                      <a:pt x="506" y="358"/>
                      <a:pt x="496" y="339"/>
                    </a:cubicBezTo>
                    <a:cubicBezTo>
                      <a:pt x="499" y="342"/>
                      <a:pt x="501" y="344"/>
                      <a:pt x="505" y="346"/>
                    </a:cubicBezTo>
                    <a:cubicBezTo>
                      <a:pt x="498" y="328"/>
                      <a:pt x="487" y="307"/>
                      <a:pt x="474" y="292"/>
                    </a:cubicBezTo>
                    <a:cubicBezTo>
                      <a:pt x="465" y="312"/>
                      <a:pt x="465" y="312"/>
                      <a:pt x="465" y="312"/>
                    </a:cubicBezTo>
                    <a:cubicBezTo>
                      <a:pt x="468" y="320"/>
                      <a:pt x="463" y="343"/>
                      <a:pt x="463" y="352"/>
                    </a:cubicBezTo>
                    <a:cubicBezTo>
                      <a:pt x="462" y="362"/>
                      <a:pt x="461" y="373"/>
                      <a:pt x="462" y="384"/>
                    </a:cubicBezTo>
                    <a:cubicBezTo>
                      <a:pt x="463" y="382"/>
                      <a:pt x="464" y="380"/>
                      <a:pt x="466" y="378"/>
                    </a:cubicBezTo>
                    <a:cubicBezTo>
                      <a:pt x="465" y="380"/>
                      <a:pt x="465" y="382"/>
                      <a:pt x="464" y="384"/>
                    </a:cubicBezTo>
                    <a:cubicBezTo>
                      <a:pt x="463" y="390"/>
                      <a:pt x="461" y="397"/>
                      <a:pt x="460" y="403"/>
                    </a:cubicBezTo>
                    <a:cubicBezTo>
                      <a:pt x="454" y="391"/>
                      <a:pt x="449" y="376"/>
                      <a:pt x="448" y="356"/>
                    </a:cubicBezTo>
                    <a:cubicBezTo>
                      <a:pt x="448" y="350"/>
                      <a:pt x="449" y="343"/>
                      <a:pt x="450" y="337"/>
                    </a:cubicBezTo>
                    <a:cubicBezTo>
                      <a:pt x="453" y="334"/>
                      <a:pt x="456" y="330"/>
                      <a:pt x="459" y="327"/>
                    </a:cubicBezTo>
                    <a:cubicBezTo>
                      <a:pt x="461" y="324"/>
                      <a:pt x="463" y="321"/>
                      <a:pt x="465" y="318"/>
                    </a:cubicBezTo>
                    <a:cubicBezTo>
                      <a:pt x="476" y="305"/>
                      <a:pt x="482" y="293"/>
                      <a:pt x="485" y="283"/>
                    </a:cubicBezTo>
                    <a:cubicBezTo>
                      <a:pt x="486" y="283"/>
                      <a:pt x="486" y="283"/>
                      <a:pt x="486" y="282"/>
                    </a:cubicBezTo>
                    <a:cubicBezTo>
                      <a:pt x="487" y="280"/>
                      <a:pt x="487" y="278"/>
                      <a:pt x="488" y="277"/>
                    </a:cubicBezTo>
                    <a:cubicBezTo>
                      <a:pt x="489" y="274"/>
                      <a:pt x="490" y="270"/>
                      <a:pt x="491" y="267"/>
                    </a:cubicBezTo>
                    <a:cubicBezTo>
                      <a:pt x="500" y="273"/>
                      <a:pt x="512" y="249"/>
                      <a:pt x="515" y="243"/>
                    </a:cubicBezTo>
                    <a:cubicBezTo>
                      <a:pt x="517" y="236"/>
                      <a:pt x="518" y="230"/>
                      <a:pt x="517" y="223"/>
                    </a:cubicBezTo>
                    <a:cubicBezTo>
                      <a:pt x="517" y="219"/>
                      <a:pt x="517" y="215"/>
                      <a:pt x="518" y="212"/>
                    </a:cubicBezTo>
                    <a:cubicBezTo>
                      <a:pt x="521" y="202"/>
                      <a:pt x="532" y="190"/>
                      <a:pt x="523" y="180"/>
                    </a:cubicBezTo>
                    <a:cubicBezTo>
                      <a:pt x="520" y="175"/>
                      <a:pt x="514" y="176"/>
                      <a:pt x="509" y="178"/>
                    </a:cubicBezTo>
                    <a:cubicBezTo>
                      <a:pt x="510" y="170"/>
                      <a:pt x="511" y="162"/>
                      <a:pt x="510" y="157"/>
                    </a:cubicBezTo>
                    <a:cubicBezTo>
                      <a:pt x="506" y="137"/>
                      <a:pt x="512" y="115"/>
                      <a:pt x="508" y="96"/>
                    </a:cubicBezTo>
                    <a:cubicBezTo>
                      <a:pt x="504" y="75"/>
                      <a:pt x="493" y="57"/>
                      <a:pt x="478" y="42"/>
                    </a:cubicBezTo>
                    <a:cubicBezTo>
                      <a:pt x="472" y="34"/>
                      <a:pt x="466" y="29"/>
                      <a:pt x="457" y="25"/>
                    </a:cubicBezTo>
                    <a:cubicBezTo>
                      <a:pt x="457" y="25"/>
                      <a:pt x="457" y="25"/>
                      <a:pt x="457" y="25"/>
                    </a:cubicBezTo>
                    <a:cubicBezTo>
                      <a:pt x="460" y="26"/>
                      <a:pt x="463" y="27"/>
                      <a:pt x="465" y="29"/>
                    </a:cubicBezTo>
                    <a:cubicBezTo>
                      <a:pt x="468" y="30"/>
                      <a:pt x="471" y="32"/>
                      <a:pt x="474" y="33"/>
                    </a:cubicBezTo>
                    <a:cubicBezTo>
                      <a:pt x="464" y="22"/>
                      <a:pt x="448" y="12"/>
                      <a:pt x="433" y="12"/>
                    </a:cubicBezTo>
                    <a:cubicBezTo>
                      <a:pt x="441" y="12"/>
                      <a:pt x="448" y="14"/>
                      <a:pt x="456" y="14"/>
                    </a:cubicBezTo>
                    <a:cubicBezTo>
                      <a:pt x="449" y="11"/>
                      <a:pt x="443" y="8"/>
                      <a:pt x="435" y="7"/>
                    </a:cubicBezTo>
                    <a:cubicBezTo>
                      <a:pt x="427" y="6"/>
                      <a:pt x="414" y="5"/>
                      <a:pt x="407" y="9"/>
                    </a:cubicBezTo>
                    <a:cubicBezTo>
                      <a:pt x="406" y="9"/>
                      <a:pt x="405" y="9"/>
                      <a:pt x="405" y="9"/>
                    </a:cubicBezTo>
                    <a:cubicBezTo>
                      <a:pt x="405" y="9"/>
                      <a:pt x="405" y="9"/>
                      <a:pt x="405" y="9"/>
                    </a:cubicBezTo>
                    <a:cubicBezTo>
                      <a:pt x="387" y="5"/>
                      <a:pt x="360" y="0"/>
                      <a:pt x="342" y="8"/>
                    </a:cubicBezTo>
                    <a:cubicBezTo>
                      <a:pt x="352" y="6"/>
                      <a:pt x="363" y="4"/>
                      <a:pt x="373" y="8"/>
                    </a:cubicBezTo>
                    <a:cubicBezTo>
                      <a:pt x="364" y="8"/>
                      <a:pt x="355" y="7"/>
                      <a:pt x="347" y="9"/>
                    </a:cubicBezTo>
                    <a:cubicBezTo>
                      <a:pt x="336" y="11"/>
                      <a:pt x="325" y="14"/>
                      <a:pt x="313" y="15"/>
                    </a:cubicBezTo>
                    <a:cubicBezTo>
                      <a:pt x="318" y="15"/>
                      <a:pt x="324" y="14"/>
                      <a:pt x="329" y="15"/>
                    </a:cubicBezTo>
                    <a:cubicBezTo>
                      <a:pt x="324" y="16"/>
                      <a:pt x="319" y="17"/>
                      <a:pt x="315" y="20"/>
                    </a:cubicBezTo>
                    <a:cubicBezTo>
                      <a:pt x="313" y="21"/>
                      <a:pt x="311" y="22"/>
                      <a:pt x="309" y="23"/>
                    </a:cubicBezTo>
                    <a:cubicBezTo>
                      <a:pt x="307" y="24"/>
                      <a:pt x="305" y="25"/>
                      <a:pt x="303" y="26"/>
                    </a:cubicBezTo>
                    <a:cubicBezTo>
                      <a:pt x="294" y="31"/>
                      <a:pt x="282" y="41"/>
                      <a:pt x="278" y="51"/>
                    </a:cubicBezTo>
                    <a:cubicBezTo>
                      <a:pt x="256" y="74"/>
                      <a:pt x="241" y="105"/>
                      <a:pt x="237" y="136"/>
                    </a:cubicBezTo>
                    <a:cubicBezTo>
                      <a:pt x="235" y="150"/>
                      <a:pt x="238" y="163"/>
                      <a:pt x="242" y="176"/>
                    </a:cubicBezTo>
                    <a:cubicBezTo>
                      <a:pt x="238" y="175"/>
                      <a:pt x="235" y="176"/>
                      <a:pt x="232" y="179"/>
                    </a:cubicBezTo>
                    <a:cubicBezTo>
                      <a:pt x="224" y="190"/>
                      <a:pt x="235" y="201"/>
                      <a:pt x="238" y="211"/>
                    </a:cubicBezTo>
                    <a:cubicBezTo>
                      <a:pt x="239" y="215"/>
                      <a:pt x="239" y="219"/>
                      <a:pt x="239" y="223"/>
                    </a:cubicBezTo>
                    <a:cubicBezTo>
                      <a:pt x="238" y="230"/>
                      <a:pt x="238" y="236"/>
                      <a:pt x="241" y="243"/>
                    </a:cubicBezTo>
                    <a:cubicBezTo>
                      <a:pt x="244" y="248"/>
                      <a:pt x="255" y="271"/>
                      <a:pt x="264" y="267"/>
                    </a:cubicBezTo>
                    <a:cubicBezTo>
                      <a:pt x="266" y="272"/>
                      <a:pt x="267" y="276"/>
                      <a:pt x="268" y="280"/>
                    </a:cubicBezTo>
                    <a:cubicBezTo>
                      <a:pt x="269" y="281"/>
                      <a:pt x="270" y="284"/>
                      <a:pt x="271" y="286"/>
                    </a:cubicBezTo>
                    <a:cubicBezTo>
                      <a:pt x="275" y="297"/>
                      <a:pt x="284" y="314"/>
                      <a:pt x="300" y="329"/>
                    </a:cubicBezTo>
                    <a:cubicBezTo>
                      <a:pt x="302" y="338"/>
                      <a:pt x="303" y="347"/>
                      <a:pt x="304" y="354"/>
                    </a:cubicBezTo>
                    <a:cubicBezTo>
                      <a:pt x="304" y="354"/>
                      <a:pt x="304" y="354"/>
                      <a:pt x="304" y="355"/>
                    </a:cubicBezTo>
                    <a:cubicBezTo>
                      <a:pt x="304" y="357"/>
                      <a:pt x="304" y="359"/>
                      <a:pt x="304" y="361"/>
                    </a:cubicBezTo>
                    <a:cubicBezTo>
                      <a:pt x="305" y="387"/>
                      <a:pt x="298" y="406"/>
                      <a:pt x="287" y="420"/>
                    </a:cubicBezTo>
                    <a:cubicBezTo>
                      <a:pt x="286" y="409"/>
                      <a:pt x="285" y="397"/>
                      <a:pt x="282" y="387"/>
                    </a:cubicBezTo>
                    <a:cubicBezTo>
                      <a:pt x="287" y="393"/>
                      <a:pt x="290" y="400"/>
                      <a:pt x="294" y="406"/>
                    </a:cubicBezTo>
                    <a:cubicBezTo>
                      <a:pt x="297" y="382"/>
                      <a:pt x="284" y="359"/>
                      <a:pt x="285" y="335"/>
                    </a:cubicBezTo>
                    <a:cubicBezTo>
                      <a:pt x="286" y="324"/>
                      <a:pt x="288" y="316"/>
                      <a:pt x="286" y="308"/>
                    </a:cubicBezTo>
                    <a:cubicBezTo>
                      <a:pt x="273" y="282"/>
                      <a:pt x="273" y="282"/>
                      <a:pt x="273" y="282"/>
                    </a:cubicBezTo>
                    <a:cubicBezTo>
                      <a:pt x="276" y="303"/>
                      <a:pt x="258" y="325"/>
                      <a:pt x="250" y="344"/>
                    </a:cubicBezTo>
                    <a:cubicBezTo>
                      <a:pt x="252" y="341"/>
                      <a:pt x="253" y="338"/>
                      <a:pt x="255" y="336"/>
                    </a:cubicBezTo>
                    <a:cubicBezTo>
                      <a:pt x="257" y="345"/>
                      <a:pt x="246" y="352"/>
                      <a:pt x="241" y="359"/>
                    </a:cubicBezTo>
                    <a:cubicBezTo>
                      <a:pt x="232" y="372"/>
                      <a:pt x="221" y="385"/>
                      <a:pt x="218" y="401"/>
                    </a:cubicBezTo>
                    <a:cubicBezTo>
                      <a:pt x="224" y="393"/>
                      <a:pt x="231" y="379"/>
                      <a:pt x="242" y="376"/>
                    </a:cubicBezTo>
                    <a:cubicBezTo>
                      <a:pt x="235" y="385"/>
                      <a:pt x="229" y="396"/>
                      <a:pt x="226" y="407"/>
                    </a:cubicBezTo>
                    <a:cubicBezTo>
                      <a:pt x="222" y="422"/>
                      <a:pt x="225" y="438"/>
                      <a:pt x="223" y="454"/>
                    </a:cubicBezTo>
                    <a:cubicBezTo>
                      <a:pt x="215" y="455"/>
                      <a:pt x="206" y="457"/>
                      <a:pt x="195" y="460"/>
                    </a:cubicBezTo>
                    <a:cubicBezTo>
                      <a:pt x="177" y="464"/>
                      <a:pt x="136" y="476"/>
                      <a:pt x="118" y="505"/>
                    </a:cubicBezTo>
                    <a:cubicBezTo>
                      <a:pt x="107" y="524"/>
                      <a:pt x="91" y="572"/>
                      <a:pt x="86" y="607"/>
                    </a:cubicBezTo>
                    <a:cubicBezTo>
                      <a:pt x="80" y="643"/>
                      <a:pt x="57" y="816"/>
                      <a:pt x="56" y="872"/>
                    </a:cubicBezTo>
                    <a:cubicBezTo>
                      <a:pt x="56" y="874"/>
                      <a:pt x="56" y="875"/>
                      <a:pt x="56" y="877"/>
                    </a:cubicBezTo>
                    <a:cubicBezTo>
                      <a:pt x="56" y="926"/>
                      <a:pt x="50" y="959"/>
                      <a:pt x="45" y="982"/>
                    </a:cubicBezTo>
                    <a:cubicBezTo>
                      <a:pt x="41" y="1004"/>
                      <a:pt x="22" y="1067"/>
                      <a:pt x="23" y="1190"/>
                    </a:cubicBezTo>
                    <a:cubicBezTo>
                      <a:pt x="24" y="1212"/>
                      <a:pt x="22" y="1263"/>
                      <a:pt x="24" y="1295"/>
                    </a:cubicBezTo>
                    <a:cubicBezTo>
                      <a:pt x="28" y="1337"/>
                      <a:pt x="22" y="1427"/>
                      <a:pt x="17" y="1447"/>
                    </a:cubicBezTo>
                    <a:cubicBezTo>
                      <a:pt x="11" y="1473"/>
                      <a:pt x="5" y="1517"/>
                      <a:pt x="3" y="1523"/>
                    </a:cubicBezTo>
                    <a:cubicBezTo>
                      <a:pt x="0" y="1529"/>
                      <a:pt x="5" y="1538"/>
                      <a:pt x="8" y="1544"/>
                    </a:cubicBezTo>
                    <a:cubicBezTo>
                      <a:pt x="12" y="1551"/>
                      <a:pt x="11" y="1557"/>
                      <a:pt x="15" y="1566"/>
                    </a:cubicBezTo>
                    <a:cubicBezTo>
                      <a:pt x="18" y="1573"/>
                      <a:pt x="27" y="1588"/>
                      <a:pt x="32" y="1596"/>
                    </a:cubicBezTo>
                    <a:cubicBezTo>
                      <a:pt x="37" y="1605"/>
                      <a:pt x="56" y="1615"/>
                      <a:pt x="71" y="1620"/>
                    </a:cubicBezTo>
                    <a:cubicBezTo>
                      <a:pt x="81" y="1624"/>
                      <a:pt x="100" y="1635"/>
                      <a:pt x="102" y="1630"/>
                    </a:cubicBezTo>
                    <a:cubicBezTo>
                      <a:pt x="106" y="1619"/>
                      <a:pt x="99" y="1612"/>
                      <a:pt x="91" y="1608"/>
                    </a:cubicBezTo>
                    <a:cubicBezTo>
                      <a:pt x="87" y="1605"/>
                      <a:pt x="100" y="1614"/>
                      <a:pt x="103" y="1604"/>
                    </a:cubicBezTo>
                    <a:cubicBezTo>
                      <a:pt x="104" y="1601"/>
                      <a:pt x="104" y="1600"/>
                      <a:pt x="102" y="1595"/>
                    </a:cubicBezTo>
                    <a:cubicBezTo>
                      <a:pt x="102" y="1594"/>
                      <a:pt x="103" y="1594"/>
                      <a:pt x="103" y="1593"/>
                    </a:cubicBezTo>
                    <a:cubicBezTo>
                      <a:pt x="103" y="1593"/>
                      <a:pt x="103" y="1592"/>
                      <a:pt x="103" y="1592"/>
                    </a:cubicBezTo>
                    <a:cubicBezTo>
                      <a:pt x="103" y="1592"/>
                      <a:pt x="103" y="1592"/>
                      <a:pt x="103" y="1592"/>
                    </a:cubicBezTo>
                    <a:cubicBezTo>
                      <a:pt x="103" y="1591"/>
                      <a:pt x="103" y="1591"/>
                      <a:pt x="103" y="1591"/>
                    </a:cubicBezTo>
                    <a:cubicBezTo>
                      <a:pt x="103" y="1591"/>
                      <a:pt x="103" y="1590"/>
                      <a:pt x="103" y="1590"/>
                    </a:cubicBezTo>
                    <a:cubicBezTo>
                      <a:pt x="103" y="1590"/>
                      <a:pt x="103" y="1590"/>
                      <a:pt x="103" y="1590"/>
                    </a:cubicBezTo>
                    <a:cubicBezTo>
                      <a:pt x="103" y="1589"/>
                      <a:pt x="103" y="1589"/>
                      <a:pt x="103" y="1589"/>
                    </a:cubicBezTo>
                    <a:cubicBezTo>
                      <a:pt x="103" y="1589"/>
                      <a:pt x="102" y="1589"/>
                      <a:pt x="102" y="1589"/>
                    </a:cubicBezTo>
                    <a:cubicBezTo>
                      <a:pt x="102" y="1588"/>
                      <a:pt x="102" y="1588"/>
                      <a:pt x="102" y="1588"/>
                    </a:cubicBezTo>
                    <a:cubicBezTo>
                      <a:pt x="102" y="1588"/>
                      <a:pt x="102" y="1588"/>
                      <a:pt x="102" y="1588"/>
                    </a:cubicBezTo>
                    <a:cubicBezTo>
                      <a:pt x="101" y="1587"/>
                      <a:pt x="100" y="1586"/>
                      <a:pt x="99" y="1584"/>
                    </a:cubicBezTo>
                    <a:cubicBezTo>
                      <a:pt x="99" y="1584"/>
                      <a:pt x="99" y="1584"/>
                      <a:pt x="99" y="1584"/>
                    </a:cubicBezTo>
                    <a:cubicBezTo>
                      <a:pt x="100" y="1584"/>
                      <a:pt x="100" y="1584"/>
                      <a:pt x="100" y="1584"/>
                    </a:cubicBezTo>
                    <a:cubicBezTo>
                      <a:pt x="99" y="1584"/>
                      <a:pt x="99" y="1584"/>
                      <a:pt x="99" y="1584"/>
                    </a:cubicBezTo>
                    <a:cubicBezTo>
                      <a:pt x="99" y="1584"/>
                      <a:pt x="99" y="1584"/>
                      <a:pt x="99" y="1583"/>
                    </a:cubicBezTo>
                    <a:cubicBezTo>
                      <a:pt x="106" y="1581"/>
                      <a:pt x="101" y="1550"/>
                      <a:pt x="98" y="1534"/>
                    </a:cubicBezTo>
                    <a:cubicBezTo>
                      <a:pt x="99" y="1523"/>
                      <a:pt x="100" y="1487"/>
                      <a:pt x="91" y="1462"/>
                    </a:cubicBezTo>
                    <a:cubicBezTo>
                      <a:pt x="86" y="1446"/>
                      <a:pt x="84" y="1431"/>
                      <a:pt x="84" y="1421"/>
                    </a:cubicBezTo>
                    <a:cubicBezTo>
                      <a:pt x="84" y="1421"/>
                      <a:pt x="84" y="1420"/>
                      <a:pt x="84" y="1419"/>
                    </a:cubicBezTo>
                    <a:cubicBezTo>
                      <a:pt x="84" y="1419"/>
                      <a:pt x="84" y="1418"/>
                      <a:pt x="84" y="1417"/>
                    </a:cubicBezTo>
                    <a:cubicBezTo>
                      <a:pt x="84" y="1417"/>
                      <a:pt x="84" y="1417"/>
                      <a:pt x="84" y="1417"/>
                    </a:cubicBezTo>
                    <a:cubicBezTo>
                      <a:pt x="82" y="1388"/>
                      <a:pt x="93" y="1282"/>
                      <a:pt x="104" y="1221"/>
                    </a:cubicBezTo>
                    <a:cubicBezTo>
                      <a:pt x="108" y="1205"/>
                      <a:pt x="111" y="1189"/>
                      <a:pt x="116" y="1173"/>
                    </a:cubicBezTo>
                    <a:cubicBezTo>
                      <a:pt x="120" y="1158"/>
                      <a:pt x="123" y="1142"/>
                      <a:pt x="126" y="1125"/>
                    </a:cubicBezTo>
                    <a:cubicBezTo>
                      <a:pt x="138" y="1059"/>
                      <a:pt x="138" y="1008"/>
                      <a:pt x="140" y="995"/>
                    </a:cubicBezTo>
                    <a:cubicBezTo>
                      <a:pt x="143" y="978"/>
                      <a:pt x="161" y="888"/>
                      <a:pt x="167" y="848"/>
                    </a:cubicBezTo>
                    <a:cubicBezTo>
                      <a:pt x="167" y="849"/>
                      <a:pt x="167" y="849"/>
                      <a:pt x="167" y="849"/>
                    </a:cubicBezTo>
                    <a:cubicBezTo>
                      <a:pt x="171" y="898"/>
                      <a:pt x="181" y="956"/>
                      <a:pt x="183" y="982"/>
                    </a:cubicBezTo>
                    <a:cubicBezTo>
                      <a:pt x="183" y="988"/>
                      <a:pt x="184" y="994"/>
                      <a:pt x="185" y="1001"/>
                    </a:cubicBezTo>
                    <a:cubicBezTo>
                      <a:pt x="190" y="1036"/>
                      <a:pt x="203" y="1085"/>
                      <a:pt x="191" y="1110"/>
                    </a:cubicBezTo>
                    <a:cubicBezTo>
                      <a:pt x="177" y="1138"/>
                      <a:pt x="159" y="1204"/>
                      <a:pt x="146" y="1281"/>
                    </a:cubicBezTo>
                    <a:cubicBezTo>
                      <a:pt x="135" y="1342"/>
                      <a:pt x="126" y="1394"/>
                      <a:pt x="136" y="1504"/>
                    </a:cubicBezTo>
                    <a:cubicBezTo>
                      <a:pt x="144" y="1582"/>
                      <a:pt x="143" y="1635"/>
                      <a:pt x="161" y="1721"/>
                    </a:cubicBezTo>
                    <a:cubicBezTo>
                      <a:pt x="178" y="1798"/>
                      <a:pt x="191" y="1888"/>
                      <a:pt x="200" y="1944"/>
                    </a:cubicBezTo>
                    <a:cubicBezTo>
                      <a:pt x="210" y="2001"/>
                      <a:pt x="214" y="2030"/>
                      <a:pt x="216" y="2067"/>
                    </a:cubicBezTo>
                    <a:cubicBezTo>
                      <a:pt x="218" y="2104"/>
                      <a:pt x="195" y="2279"/>
                      <a:pt x="221" y="2381"/>
                    </a:cubicBezTo>
                    <a:cubicBezTo>
                      <a:pt x="247" y="2482"/>
                      <a:pt x="258" y="2547"/>
                      <a:pt x="263" y="2571"/>
                    </a:cubicBezTo>
                    <a:cubicBezTo>
                      <a:pt x="274" y="2626"/>
                      <a:pt x="265" y="2631"/>
                      <a:pt x="269" y="2659"/>
                    </a:cubicBezTo>
                    <a:cubicBezTo>
                      <a:pt x="274" y="2686"/>
                      <a:pt x="274" y="2683"/>
                      <a:pt x="261" y="2709"/>
                    </a:cubicBezTo>
                    <a:cubicBezTo>
                      <a:pt x="249" y="2726"/>
                      <a:pt x="230" y="2763"/>
                      <a:pt x="223" y="2772"/>
                    </a:cubicBezTo>
                    <a:cubicBezTo>
                      <a:pt x="217" y="2780"/>
                      <a:pt x="220" y="2788"/>
                      <a:pt x="223" y="2793"/>
                    </a:cubicBezTo>
                    <a:cubicBezTo>
                      <a:pt x="223" y="2794"/>
                      <a:pt x="223" y="2795"/>
                      <a:pt x="223" y="2796"/>
                    </a:cubicBezTo>
                    <a:cubicBezTo>
                      <a:pt x="223" y="2796"/>
                      <a:pt x="223" y="2796"/>
                      <a:pt x="223" y="2796"/>
                    </a:cubicBezTo>
                    <a:cubicBezTo>
                      <a:pt x="223" y="2797"/>
                      <a:pt x="223" y="2797"/>
                      <a:pt x="223" y="2798"/>
                    </a:cubicBezTo>
                    <a:cubicBezTo>
                      <a:pt x="223" y="2798"/>
                      <a:pt x="223" y="2798"/>
                      <a:pt x="223" y="2799"/>
                    </a:cubicBezTo>
                    <a:cubicBezTo>
                      <a:pt x="223" y="2799"/>
                      <a:pt x="223" y="2800"/>
                      <a:pt x="223" y="2800"/>
                    </a:cubicBezTo>
                    <a:cubicBezTo>
                      <a:pt x="223" y="2800"/>
                      <a:pt x="223" y="2800"/>
                      <a:pt x="223" y="2801"/>
                    </a:cubicBezTo>
                    <a:cubicBezTo>
                      <a:pt x="223" y="2801"/>
                      <a:pt x="223" y="2802"/>
                      <a:pt x="223" y="2802"/>
                    </a:cubicBezTo>
                    <a:cubicBezTo>
                      <a:pt x="223" y="2802"/>
                      <a:pt x="223" y="2802"/>
                      <a:pt x="223" y="2802"/>
                    </a:cubicBezTo>
                    <a:cubicBezTo>
                      <a:pt x="223" y="2803"/>
                      <a:pt x="223" y="2803"/>
                      <a:pt x="224" y="2804"/>
                    </a:cubicBezTo>
                    <a:cubicBezTo>
                      <a:pt x="224" y="2804"/>
                      <a:pt x="224" y="2804"/>
                      <a:pt x="224" y="2804"/>
                    </a:cubicBezTo>
                    <a:cubicBezTo>
                      <a:pt x="224" y="2805"/>
                      <a:pt x="224" y="2805"/>
                      <a:pt x="225" y="2805"/>
                    </a:cubicBezTo>
                    <a:cubicBezTo>
                      <a:pt x="225" y="2806"/>
                      <a:pt x="225" y="2806"/>
                      <a:pt x="225" y="2806"/>
                    </a:cubicBezTo>
                    <a:cubicBezTo>
                      <a:pt x="225" y="2806"/>
                      <a:pt x="225" y="2807"/>
                      <a:pt x="226" y="2807"/>
                    </a:cubicBezTo>
                    <a:cubicBezTo>
                      <a:pt x="226" y="2807"/>
                      <a:pt x="226" y="2807"/>
                      <a:pt x="226" y="2807"/>
                    </a:cubicBezTo>
                    <a:cubicBezTo>
                      <a:pt x="226" y="2808"/>
                      <a:pt x="227" y="2808"/>
                      <a:pt x="227" y="2808"/>
                    </a:cubicBezTo>
                    <a:cubicBezTo>
                      <a:pt x="227" y="2808"/>
                      <a:pt x="227" y="2808"/>
                      <a:pt x="227" y="2809"/>
                    </a:cubicBezTo>
                    <a:cubicBezTo>
                      <a:pt x="228" y="2809"/>
                      <a:pt x="228" y="2809"/>
                      <a:pt x="228" y="2809"/>
                    </a:cubicBezTo>
                    <a:cubicBezTo>
                      <a:pt x="228" y="2809"/>
                      <a:pt x="229" y="2810"/>
                      <a:pt x="229" y="2810"/>
                    </a:cubicBezTo>
                    <a:cubicBezTo>
                      <a:pt x="229" y="2810"/>
                      <a:pt x="229" y="2810"/>
                      <a:pt x="230" y="2810"/>
                    </a:cubicBezTo>
                    <a:cubicBezTo>
                      <a:pt x="230" y="2810"/>
                      <a:pt x="230" y="2811"/>
                      <a:pt x="230" y="2811"/>
                    </a:cubicBezTo>
                    <a:cubicBezTo>
                      <a:pt x="231" y="2811"/>
                      <a:pt x="231" y="2811"/>
                      <a:pt x="231" y="2811"/>
                    </a:cubicBezTo>
                    <a:cubicBezTo>
                      <a:pt x="231" y="2811"/>
                      <a:pt x="232" y="2812"/>
                      <a:pt x="232" y="2812"/>
                    </a:cubicBezTo>
                    <a:cubicBezTo>
                      <a:pt x="232" y="2812"/>
                      <a:pt x="232" y="2812"/>
                      <a:pt x="232" y="2812"/>
                    </a:cubicBezTo>
                    <a:cubicBezTo>
                      <a:pt x="233" y="2812"/>
                      <a:pt x="233" y="2812"/>
                      <a:pt x="234" y="2812"/>
                    </a:cubicBezTo>
                    <a:cubicBezTo>
                      <a:pt x="234" y="2812"/>
                      <a:pt x="234" y="2812"/>
                      <a:pt x="234" y="2812"/>
                    </a:cubicBezTo>
                    <a:cubicBezTo>
                      <a:pt x="234" y="2813"/>
                      <a:pt x="235" y="2813"/>
                      <a:pt x="235" y="2813"/>
                    </a:cubicBezTo>
                    <a:cubicBezTo>
                      <a:pt x="235" y="2813"/>
                      <a:pt x="235" y="2813"/>
                      <a:pt x="235" y="2813"/>
                    </a:cubicBezTo>
                    <a:cubicBezTo>
                      <a:pt x="236" y="2813"/>
                      <a:pt x="237" y="2813"/>
                      <a:pt x="237" y="2813"/>
                    </a:cubicBezTo>
                    <a:cubicBezTo>
                      <a:pt x="237" y="2814"/>
                      <a:pt x="237" y="2815"/>
                      <a:pt x="237" y="2815"/>
                    </a:cubicBezTo>
                    <a:cubicBezTo>
                      <a:pt x="237" y="2815"/>
                      <a:pt x="237" y="2815"/>
                      <a:pt x="237" y="2815"/>
                    </a:cubicBezTo>
                    <a:cubicBezTo>
                      <a:pt x="237" y="2815"/>
                      <a:pt x="237" y="2815"/>
                      <a:pt x="237" y="2815"/>
                    </a:cubicBezTo>
                    <a:cubicBezTo>
                      <a:pt x="237" y="2816"/>
                      <a:pt x="238" y="2817"/>
                      <a:pt x="238" y="2817"/>
                    </a:cubicBezTo>
                    <a:cubicBezTo>
                      <a:pt x="238" y="2817"/>
                      <a:pt x="238" y="2817"/>
                      <a:pt x="238" y="2817"/>
                    </a:cubicBezTo>
                    <a:cubicBezTo>
                      <a:pt x="238" y="2818"/>
                      <a:pt x="238" y="2819"/>
                      <a:pt x="239" y="2819"/>
                    </a:cubicBezTo>
                    <a:cubicBezTo>
                      <a:pt x="239" y="2819"/>
                      <a:pt x="239" y="2819"/>
                      <a:pt x="239" y="2819"/>
                    </a:cubicBezTo>
                    <a:cubicBezTo>
                      <a:pt x="239" y="2820"/>
                      <a:pt x="240" y="2820"/>
                      <a:pt x="240" y="2821"/>
                    </a:cubicBezTo>
                    <a:cubicBezTo>
                      <a:pt x="240" y="2821"/>
                      <a:pt x="240" y="2821"/>
                      <a:pt x="240" y="2821"/>
                    </a:cubicBezTo>
                    <a:cubicBezTo>
                      <a:pt x="241" y="2821"/>
                      <a:pt x="241" y="2822"/>
                      <a:pt x="242" y="2822"/>
                    </a:cubicBezTo>
                    <a:cubicBezTo>
                      <a:pt x="242" y="2822"/>
                      <a:pt x="242" y="2822"/>
                      <a:pt x="242" y="2822"/>
                    </a:cubicBezTo>
                    <a:cubicBezTo>
                      <a:pt x="242" y="2823"/>
                      <a:pt x="243" y="2823"/>
                      <a:pt x="244" y="2823"/>
                    </a:cubicBezTo>
                    <a:cubicBezTo>
                      <a:pt x="244" y="2823"/>
                      <a:pt x="244" y="2823"/>
                      <a:pt x="244" y="2823"/>
                    </a:cubicBezTo>
                    <a:cubicBezTo>
                      <a:pt x="244" y="2823"/>
                      <a:pt x="245" y="2824"/>
                      <a:pt x="246" y="2824"/>
                    </a:cubicBezTo>
                    <a:cubicBezTo>
                      <a:pt x="246" y="2824"/>
                      <a:pt x="246" y="2824"/>
                      <a:pt x="246" y="2824"/>
                    </a:cubicBezTo>
                    <a:cubicBezTo>
                      <a:pt x="247" y="2824"/>
                      <a:pt x="248" y="2824"/>
                      <a:pt x="248" y="2824"/>
                    </a:cubicBezTo>
                    <a:cubicBezTo>
                      <a:pt x="248" y="2824"/>
                      <a:pt x="249" y="2824"/>
                      <a:pt x="249" y="2824"/>
                    </a:cubicBezTo>
                    <a:cubicBezTo>
                      <a:pt x="249" y="2825"/>
                      <a:pt x="250" y="2825"/>
                      <a:pt x="251" y="2825"/>
                    </a:cubicBezTo>
                    <a:cubicBezTo>
                      <a:pt x="251" y="2825"/>
                      <a:pt x="251" y="2825"/>
                      <a:pt x="251" y="2825"/>
                    </a:cubicBezTo>
                    <a:cubicBezTo>
                      <a:pt x="252" y="2825"/>
                      <a:pt x="253" y="2825"/>
                      <a:pt x="253" y="2825"/>
                    </a:cubicBezTo>
                    <a:cubicBezTo>
                      <a:pt x="254" y="2825"/>
                      <a:pt x="254" y="2825"/>
                      <a:pt x="254" y="2825"/>
                    </a:cubicBezTo>
                    <a:cubicBezTo>
                      <a:pt x="255" y="2825"/>
                      <a:pt x="255" y="2825"/>
                      <a:pt x="256" y="2825"/>
                    </a:cubicBezTo>
                    <a:cubicBezTo>
                      <a:pt x="256" y="2825"/>
                      <a:pt x="257" y="2825"/>
                      <a:pt x="257" y="2825"/>
                    </a:cubicBezTo>
                    <a:cubicBezTo>
                      <a:pt x="257" y="2824"/>
                      <a:pt x="258" y="2824"/>
                      <a:pt x="258" y="2824"/>
                    </a:cubicBezTo>
                    <a:cubicBezTo>
                      <a:pt x="259" y="2824"/>
                      <a:pt x="259" y="2824"/>
                      <a:pt x="259" y="2824"/>
                    </a:cubicBezTo>
                    <a:cubicBezTo>
                      <a:pt x="260" y="2824"/>
                      <a:pt x="260" y="2824"/>
                      <a:pt x="261" y="2824"/>
                    </a:cubicBezTo>
                    <a:cubicBezTo>
                      <a:pt x="261" y="2824"/>
                      <a:pt x="262" y="2824"/>
                      <a:pt x="262" y="2823"/>
                    </a:cubicBezTo>
                    <a:cubicBezTo>
                      <a:pt x="262" y="2823"/>
                      <a:pt x="263" y="2823"/>
                      <a:pt x="263" y="2823"/>
                    </a:cubicBezTo>
                    <a:cubicBezTo>
                      <a:pt x="264" y="2823"/>
                      <a:pt x="264" y="2823"/>
                      <a:pt x="264" y="2823"/>
                    </a:cubicBezTo>
                    <a:cubicBezTo>
                      <a:pt x="265" y="2822"/>
                      <a:pt x="265" y="2822"/>
                      <a:pt x="265" y="2822"/>
                    </a:cubicBezTo>
                    <a:cubicBezTo>
                      <a:pt x="266" y="2822"/>
                      <a:pt x="266" y="2822"/>
                      <a:pt x="266" y="2822"/>
                    </a:cubicBezTo>
                    <a:cubicBezTo>
                      <a:pt x="267" y="2821"/>
                      <a:pt x="267" y="2821"/>
                      <a:pt x="267" y="2821"/>
                    </a:cubicBezTo>
                    <a:cubicBezTo>
                      <a:pt x="268" y="2821"/>
                      <a:pt x="268" y="2820"/>
                      <a:pt x="268" y="2820"/>
                    </a:cubicBezTo>
                    <a:cubicBezTo>
                      <a:pt x="276" y="2828"/>
                      <a:pt x="296" y="2828"/>
                      <a:pt x="303" y="2818"/>
                    </a:cubicBezTo>
                    <a:cubicBezTo>
                      <a:pt x="316" y="2830"/>
                      <a:pt x="338" y="2830"/>
                      <a:pt x="352" y="2815"/>
                    </a:cubicBezTo>
                    <a:cubicBezTo>
                      <a:pt x="366" y="2800"/>
                      <a:pt x="368" y="2785"/>
                      <a:pt x="366" y="2770"/>
                    </a:cubicBezTo>
                    <a:cubicBezTo>
                      <a:pt x="365" y="2756"/>
                      <a:pt x="368" y="2751"/>
                      <a:pt x="371" y="2732"/>
                    </a:cubicBezTo>
                    <a:cubicBezTo>
                      <a:pt x="374" y="2714"/>
                      <a:pt x="376" y="2700"/>
                      <a:pt x="370" y="2687"/>
                    </a:cubicBezTo>
                    <a:cubicBezTo>
                      <a:pt x="364" y="2674"/>
                      <a:pt x="363" y="2668"/>
                      <a:pt x="363" y="2655"/>
                    </a:cubicBezTo>
                    <a:cubicBezTo>
                      <a:pt x="363" y="2641"/>
                      <a:pt x="368" y="2622"/>
                      <a:pt x="360" y="2605"/>
                    </a:cubicBezTo>
                    <a:cubicBezTo>
                      <a:pt x="352" y="2589"/>
                      <a:pt x="343" y="2549"/>
                      <a:pt x="344" y="2506"/>
                    </a:cubicBezTo>
                    <a:cubicBezTo>
                      <a:pt x="346" y="2464"/>
                      <a:pt x="376" y="2223"/>
                      <a:pt x="363" y="2141"/>
                    </a:cubicBezTo>
                    <a:cubicBezTo>
                      <a:pt x="351" y="2059"/>
                      <a:pt x="355" y="2042"/>
                      <a:pt x="359" y="2014"/>
                    </a:cubicBezTo>
                    <a:cubicBezTo>
                      <a:pt x="362" y="1986"/>
                      <a:pt x="370" y="1941"/>
                      <a:pt x="363" y="1882"/>
                    </a:cubicBezTo>
                    <a:cubicBezTo>
                      <a:pt x="360" y="1859"/>
                      <a:pt x="360" y="1763"/>
                      <a:pt x="361" y="1666"/>
                    </a:cubicBezTo>
                    <a:cubicBezTo>
                      <a:pt x="362" y="1604"/>
                      <a:pt x="366" y="1529"/>
                      <a:pt x="362" y="1505"/>
                    </a:cubicBezTo>
                    <a:cubicBezTo>
                      <a:pt x="367" y="1507"/>
                      <a:pt x="371" y="1508"/>
                      <a:pt x="375" y="1508"/>
                    </a:cubicBezTo>
                    <a:cubicBezTo>
                      <a:pt x="376" y="1508"/>
                      <a:pt x="376" y="1508"/>
                      <a:pt x="376" y="1508"/>
                    </a:cubicBezTo>
                    <a:cubicBezTo>
                      <a:pt x="380" y="1508"/>
                      <a:pt x="385" y="1506"/>
                      <a:pt x="390" y="1504"/>
                    </a:cubicBezTo>
                    <a:cubicBezTo>
                      <a:pt x="390" y="1505"/>
                      <a:pt x="390" y="1505"/>
                      <a:pt x="390" y="1505"/>
                    </a:cubicBezTo>
                    <a:cubicBezTo>
                      <a:pt x="389" y="1506"/>
                      <a:pt x="389" y="1509"/>
                      <a:pt x="389" y="1513"/>
                    </a:cubicBezTo>
                    <a:cubicBezTo>
                      <a:pt x="387" y="1544"/>
                      <a:pt x="390" y="1609"/>
                      <a:pt x="391" y="1666"/>
                    </a:cubicBezTo>
                    <a:cubicBezTo>
                      <a:pt x="392" y="1763"/>
                      <a:pt x="392" y="1859"/>
                      <a:pt x="390" y="1882"/>
                    </a:cubicBezTo>
                    <a:cubicBezTo>
                      <a:pt x="382" y="1941"/>
                      <a:pt x="390" y="1986"/>
                      <a:pt x="393" y="2014"/>
                    </a:cubicBezTo>
                    <a:cubicBezTo>
                      <a:pt x="397" y="2042"/>
                      <a:pt x="401" y="2059"/>
                      <a:pt x="389" y="2141"/>
                    </a:cubicBezTo>
                    <a:cubicBezTo>
                      <a:pt x="376" y="2223"/>
                      <a:pt x="406" y="2464"/>
                      <a:pt x="408" y="2506"/>
                    </a:cubicBezTo>
                    <a:cubicBezTo>
                      <a:pt x="409" y="2549"/>
                      <a:pt x="400" y="2589"/>
                      <a:pt x="392" y="2605"/>
                    </a:cubicBezTo>
                    <a:cubicBezTo>
                      <a:pt x="384" y="2622"/>
                      <a:pt x="389" y="2641"/>
                      <a:pt x="389" y="2655"/>
                    </a:cubicBezTo>
                    <a:cubicBezTo>
                      <a:pt x="389" y="2668"/>
                      <a:pt x="388" y="2674"/>
                      <a:pt x="382" y="2687"/>
                    </a:cubicBezTo>
                    <a:cubicBezTo>
                      <a:pt x="376" y="2700"/>
                      <a:pt x="378" y="2714"/>
                      <a:pt x="381" y="2732"/>
                    </a:cubicBezTo>
                    <a:cubicBezTo>
                      <a:pt x="384" y="2751"/>
                      <a:pt x="387" y="2756"/>
                      <a:pt x="386" y="2770"/>
                    </a:cubicBezTo>
                    <a:cubicBezTo>
                      <a:pt x="384" y="2785"/>
                      <a:pt x="386" y="2800"/>
                      <a:pt x="400" y="2815"/>
                    </a:cubicBezTo>
                    <a:cubicBezTo>
                      <a:pt x="414" y="2830"/>
                      <a:pt x="436" y="2830"/>
                      <a:pt x="449" y="2818"/>
                    </a:cubicBezTo>
                    <a:cubicBezTo>
                      <a:pt x="456" y="2828"/>
                      <a:pt x="476" y="2828"/>
                      <a:pt x="484" y="2820"/>
                    </a:cubicBezTo>
                    <a:cubicBezTo>
                      <a:pt x="484" y="2820"/>
                      <a:pt x="485" y="2821"/>
                      <a:pt x="485" y="2821"/>
                    </a:cubicBezTo>
                    <a:cubicBezTo>
                      <a:pt x="485" y="2821"/>
                      <a:pt x="485" y="2821"/>
                      <a:pt x="486" y="2822"/>
                    </a:cubicBezTo>
                    <a:cubicBezTo>
                      <a:pt x="486" y="2822"/>
                      <a:pt x="486" y="2822"/>
                      <a:pt x="487" y="2822"/>
                    </a:cubicBezTo>
                    <a:cubicBezTo>
                      <a:pt x="487" y="2822"/>
                      <a:pt x="487" y="2822"/>
                      <a:pt x="488" y="2823"/>
                    </a:cubicBezTo>
                    <a:cubicBezTo>
                      <a:pt x="488" y="2823"/>
                      <a:pt x="488" y="2823"/>
                      <a:pt x="489" y="2823"/>
                    </a:cubicBezTo>
                    <a:cubicBezTo>
                      <a:pt x="489" y="2823"/>
                      <a:pt x="490" y="2823"/>
                      <a:pt x="490" y="2823"/>
                    </a:cubicBezTo>
                    <a:cubicBezTo>
                      <a:pt x="490" y="2824"/>
                      <a:pt x="491" y="2824"/>
                      <a:pt x="491" y="2824"/>
                    </a:cubicBezTo>
                    <a:cubicBezTo>
                      <a:pt x="492" y="2824"/>
                      <a:pt x="492" y="2824"/>
                      <a:pt x="493" y="2824"/>
                    </a:cubicBezTo>
                    <a:cubicBezTo>
                      <a:pt x="493" y="2824"/>
                      <a:pt x="493" y="2824"/>
                      <a:pt x="494" y="2824"/>
                    </a:cubicBezTo>
                    <a:cubicBezTo>
                      <a:pt x="494" y="2824"/>
                      <a:pt x="495" y="2824"/>
                      <a:pt x="495" y="2825"/>
                    </a:cubicBezTo>
                    <a:cubicBezTo>
                      <a:pt x="496" y="2825"/>
                      <a:pt x="496" y="2825"/>
                      <a:pt x="496" y="2825"/>
                    </a:cubicBezTo>
                    <a:cubicBezTo>
                      <a:pt x="497" y="2825"/>
                      <a:pt x="497" y="2825"/>
                      <a:pt x="498" y="2825"/>
                    </a:cubicBezTo>
                    <a:cubicBezTo>
                      <a:pt x="498" y="2825"/>
                      <a:pt x="498" y="2825"/>
                      <a:pt x="499" y="2825"/>
                    </a:cubicBezTo>
                    <a:cubicBezTo>
                      <a:pt x="499" y="2825"/>
                      <a:pt x="500" y="2825"/>
                      <a:pt x="501" y="2825"/>
                    </a:cubicBezTo>
                    <a:cubicBezTo>
                      <a:pt x="501" y="2825"/>
                      <a:pt x="501" y="2825"/>
                      <a:pt x="501" y="2825"/>
                    </a:cubicBezTo>
                    <a:cubicBezTo>
                      <a:pt x="502" y="2825"/>
                      <a:pt x="503" y="2825"/>
                      <a:pt x="503" y="2824"/>
                    </a:cubicBezTo>
                    <a:cubicBezTo>
                      <a:pt x="504" y="2824"/>
                      <a:pt x="504" y="2824"/>
                      <a:pt x="504" y="2824"/>
                    </a:cubicBezTo>
                    <a:cubicBezTo>
                      <a:pt x="504" y="2824"/>
                      <a:pt x="505" y="2824"/>
                      <a:pt x="506" y="2824"/>
                    </a:cubicBezTo>
                    <a:cubicBezTo>
                      <a:pt x="506" y="2824"/>
                      <a:pt x="506" y="2824"/>
                      <a:pt x="506" y="2824"/>
                    </a:cubicBezTo>
                    <a:cubicBezTo>
                      <a:pt x="507" y="2824"/>
                      <a:pt x="508" y="2823"/>
                      <a:pt x="508" y="2823"/>
                    </a:cubicBezTo>
                    <a:cubicBezTo>
                      <a:pt x="508" y="2823"/>
                      <a:pt x="508" y="2823"/>
                      <a:pt x="508" y="2823"/>
                    </a:cubicBezTo>
                    <a:cubicBezTo>
                      <a:pt x="509" y="2823"/>
                      <a:pt x="510" y="2823"/>
                      <a:pt x="510" y="2822"/>
                    </a:cubicBezTo>
                    <a:cubicBezTo>
                      <a:pt x="510" y="2822"/>
                      <a:pt x="510" y="2822"/>
                      <a:pt x="510" y="2822"/>
                    </a:cubicBezTo>
                    <a:cubicBezTo>
                      <a:pt x="511" y="2822"/>
                      <a:pt x="511" y="2821"/>
                      <a:pt x="512" y="2821"/>
                    </a:cubicBezTo>
                    <a:cubicBezTo>
                      <a:pt x="512" y="2821"/>
                      <a:pt x="512" y="2821"/>
                      <a:pt x="512" y="2821"/>
                    </a:cubicBezTo>
                    <a:cubicBezTo>
                      <a:pt x="512" y="2820"/>
                      <a:pt x="513" y="2820"/>
                      <a:pt x="513" y="2819"/>
                    </a:cubicBezTo>
                    <a:cubicBezTo>
                      <a:pt x="514" y="2818"/>
                      <a:pt x="515" y="2817"/>
                      <a:pt x="515" y="2815"/>
                    </a:cubicBezTo>
                    <a:cubicBezTo>
                      <a:pt x="515" y="2815"/>
                      <a:pt x="515" y="2815"/>
                      <a:pt x="515" y="2815"/>
                    </a:cubicBezTo>
                    <a:cubicBezTo>
                      <a:pt x="515" y="2815"/>
                      <a:pt x="515" y="2814"/>
                      <a:pt x="515" y="2813"/>
                    </a:cubicBezTo>
                    <a:cubicBezTo>
                      <a:pt x="516" y="2813"/>
                      <a:pt x="517" y="2813"/>
                      <a:pt x="518" y="2812"/>
                    </a:cubicBezTo>
                    <a:cubicBezTo>
                      <a:pt x="518" y="2812"/>
                      <a:pt x="519" y="2812"/>
                      <a:pt x="519" y="2812"/>
                    </a:cubicBezTo>
                    <a:cubicBezTo>
                      <a:pt x="519" y="2812"/>
                      <a:pt x="519" y="2812"/>
                      <a:pt x="520" y="2812"/>
                    </a:cubicBezTo>
                    <a:cubicBezTo>
                      <a:pt x="520" y="2812"/>
                      <a:pt x="520" y="2812"/>
                      <a:pt x="520" y="2812"/>
                    </a:cubicBezTo>
                    <a:cubicBezTo>
                      <a:pt x="520" y="2811"/>
                      <a:pt x="521" y="2811"/>
                      <a:pt x="521" y="2811"/>
                    </a:cubicBezTo>
                    <a:cubicBezTo>
                      <a:pt x="521" y="2811"/>
                      <a:pt x="521" y="2811"/>
                      <a:pt x="522" y="2811"/>
                    </a:cubicBezTo>
                    <a:cubicBezTo>
                      <a:pt x="522" y="2811"/>
                      <a:pt x="522" y="2810"/>
                      <a:pt x="523" y="2810"/>
                    </a:cubicBezTo>
                    <a:cubicBezTo>
                      <a:pt x="523" y="2810"/>
                      <a:pt x="523" y="2810"/>
                      <a:pt x="523" y="2810"/>
                    </a:cubicBezTo>
                    <a:cubicBezTo>
                      <a:pt x="523" y="2810"/>
                      <a:pt x="524" y="2809"/>
                      <a:pt x="524" y="2809"/>
                    </a:cubicBezTo>
                    <a:cubicBezTo>
                      <a:pt x="524" y="2809"/>
                      <a:pt x="524" y="2809"/>
                      <a:pt x="525" y="2809"/>
                    </a:cubicBezTo>
                    <a:cubicBezTo>
                      <a:pt x="525" y="2808"/>
                      <a:pt x="525" y="2808"/>
                      <a:pt x="525" y="2808"/>
                    </a:cubicBezTo>
                    <a:cubicBezTo>
                      <a:pt x="525" y="2808"/>
                      <a:pt x="526" y="2808"/>
                      <a:pt x="526" y="2807"/>
                    </a:cubicBezTo>
                    <a:cubicBezTo>
                      <a:pt x="526" y="2807"/>
                      <a:pt x="526" y="2807"/>
                      <a:pt x="526" y="2807"/>
                    </a:cubicBezTo>
                    <a:cubicBezTo>
                      <a:pt x="527" y="2807"/>
                      <a:pt x="527" y="2806"/>
                      <a:pt x="527" y="2806"/>
                    </a:cubicBezTo>
                    <a:cubicBezTo>
                      <a:pt x="527" y="2806"/>
                      <a:pt x="527" y="2806"/>
                      <a:pt x="528" y="2805"/>
                    </a:cubicBezTo>
                    <a:cubicBezTo>
                      <a:pt x="528" y="2805"/>
                      <a:pt x="528" y="2805"/>
                      <a:pt x="528" y="2804"/>
                    </a:cubicBezTo>
                    <a:cubicBezTo>
                      <a:pt x="528" y="2804"/>
                      <a:pt x="528" y="2804"/>
                      <a:pt x="528" y="2804"/>
                    </a:cubicBezTo>
                    <a:cubicBezTo>
                      <a:pt x="529" y="2803"/>
                      <a:pt x="529" y="2803"/>
                      <a:pt x="529" y="2803"/>
                    </a:cubicBezTo>
                    <a:cubicBezTo>
                      <a:pt x="529" y="2802"/>
                      <a:pt x="529" y="2802"/>
                      <a:pt x="529" y="2802"/>
                    </a:cubicBezTo>
                    <a:cubicBezTo>
                      <a:pt x="529" y="2802"/>
                      <a:pt x="529" y="2801"/>
                      <a:pt x="529" y="2801"/>
                    </a:cubicBezTo>
                    <a:cubicBezTo>
                      <a:pt x="529" y="2800"/>
                      <a:pt x="529" y="2800"/>
                      <a:pt x="529" y="2800"/>
                    </a:cubicBezTo>
                    <a:cubicBezTo>
                      <a:pt x="529" y="2800"/>
                      <a:pt x="529" y="2799"/>
                      <a:pt x="529" y="2799"/>
                    </a:cubicBezTo>
                    <a:cubicBezTo>
                      <a:pt x="529" y="2798"/>
                      <a:pt x="530" y="2798"/>
                      <a:pt x="529" y="2798"/>
                    </a:cubicBezTo>
                    <a:cubicBezTo>
                      <a:pt x="529" y="2797"/>
                      <a:pt x="529" y="2797"/>
                      <a:pt x="529" y="2796"/>
                    </a:cubicBezTo>
                    <a:cubicBezTo>
                      <a:pt x="529" y="2796"/>
                      <a:pt x="529" y="2796"/>
                      <a:pt x="529" y="2796"/>
                    </a:cubicBezTo>
                    <a:cubicBezTo>
                      <a:pt x="529" y="2795"/>
                      <a:pt x="529" y="2794"/>
                      <a:pt x="529" y="2793"/>
                    </a:cubicBezTo>
                    <a:cubicBezTo>
                      <a:pt x="532" y="2788"/>
                      <a:pt x="535" y="2780"/>
                      <a:pt x="529" y="2772"/>
                    </a:cubicBezTo>
                    <a:cubicBezTo>
                      <a:pt x="522" y="2763"/>
                      <a:pt x="503" y="2726"/>
                      <a:pt x="491" y="2709"/>
                    </a:cubicBezTo>
                    <a:cubicBezTo>
                      <a:pt x="478" y="2683"/>
                      <a:pt x="478" y="2686"/>
                      <a:pt x="483" y="2659"/>
                    </a:cubicBezTo>
                    <a:cubicBezTo>
                      <a:pt x="488" y="2631"/>
                      <a:pt x="478" y="2626"/>
                      <a:pt x="489" y="2571"/>
                    </a:cubicBezTo>
                    <a:cubicBezTo>
                      <a:pt x="494" y="2547"/>
                      <a:pt x="505" y="2482"/>
                      <a:pt x="531" y="2381"/>
                    </a:cubicBezTo>
                    <a:cubicBezTo>
                      <a:pt x="557" y="2279"/>
                      <a:pt x="534" y="2104"/>
                      <a:pt x="536" y="2067"/>
                    </a:cubicBezTo>
                    <a:cubicBezTo>
                      <a:pt x="538" y="2030"/>
                      <a:pt x="542" y="2001"/>
                      <a:pt x="552" y="1944"/>
                    </a:cubicBezTo>
                    <a:cubicBezTo>
                      <a:pt x="561" y="1888"/>
                      <a:pt x="578" y="1789"/>
                      <a:pt x="595" y="1712"/>
                    </a:cubicBezTo>
                    <a:cubicBezTo>
                      <a:pt x="607" y="1655"/>
                      <a:pt x="612" y="1615"/>
                      <a:pt x="616" y="1573"/>
                    </a:cubicBezTo>
                    <a:cubicBezTo>
                      <a:pt x="618" y="1548"/>
                      <a:pt x="620" y="1526"/>
                      <a:pt x="622" y="1502"/>
                    </a:cubicBezTo>
                    <a:cubicBezTo>
                      <a:pt x="629" y="1433"/>
                      <a:pt x="627" y="1384"/>
                      <a:pt x="622" y="1343"/>
                    </a:cubicBezTo>
                    <a:cubicBezTo>
                      <a:pt x="618" y="1317"/>
                      <a:pt x="614" y="1293"/>
                      <a:pt x="610" y="1270"/>
                    </a:cubicBezTo>
                    <a:cubicBezTo>
                      <a:pt x="597" y="1193"/>
                      <a:pt x="581" y="1145"/>
                      <a:pt x="567" y="1117"/>
                    </a:cubicBezTo>
                    <a:cubicBezTo>
                      <a:pt x="563" y="1108"/>
                      <a:pt x="561" y="1097"/>
                      <a:pt x="560" y="1083"/>
                    </a:cubicBezTo>
                    <a:cubicBezTo>
                      <a:pt x="560" y="1054"/>
                      <a:pt x="566" y="1019"/>
                      <a:pt x="567" y="995"/>
                    </a:cubicBezTo>
                    <a:cubicBezTo>
                      <a:pt x="568" y="969"/>
                      <a:pt x="582" y="895"/>
                      <a:pt x="585" y="847"/>
                    </a:cubicBezTo>
                    <a:cubicBezTo>
                      <a:pt x="585" y="847"/>
                      <a:pt x="585" y="847"/>
                      <a:pt x="585" y="847"/>
                    </a:cubicBezTo>
                    <a:cubicBezTo>
                      <a:pt x="590" y="887"/>
                      <a:pt x="609" y="978"/>
                      <a:pt x="612" y="995"/>
                    </a:cubicBezTo>
                    <a:cubicBezTo>
                      <a:pt x="613" y="997"/>
                      <a:pt x="613" y="1002"/>
                      <a:pt x="614" y="1007"/>
                    </a:cubicBezTo>
                    <a:cubicBezTo>
                      <a:pt x="616" y="1038"/>
                      <a:pt x="621" y="1109"/>
                      <a:pt x="643" y="1190"/>
                    </a:cubicBezTo>
                    <a:cubicBezTo>
                      <a:pt x="657" y="1236"/>
                      <a:pt x="672" y="1398"/>
                      <a:pt x="668" y="1421"/>
                    </a:cubicBezTo>
                    <a:cubicBezTo>
                      <a:pt x="668" y="1431"/>
                      <a:pt x="666" y="1446"/>
                      <a:pt x="661" y="1462"/>
                    </a:cubicBezTo>
                    <a:cubicBezTo>
                      <a:pt x="652" y="1487"/>
                      <a:pt x="653" y="1523"/>
                      <a:pt x="654" y="1534"/>
                    </a:cubicBezTo>
                    <a:cubicBezTo>
                      <a:pt x="651" y="1550"/>
                      <a:pt x="646" y="1581"/>
                      <a:pt x="653" y="1583"/>
                    </a:cubicBezTo>
                    <a:cubicBezTo>
                      <a:pt x="653" y="1584"/>
                      <a:pt x="653" y="1584"/>
                      <a:pt x="653" y="1584"/>
                    </a:cubicBezTo>
                    <a:cubicBezTo>
                      <a:pt x="652" y="1584"/>
                      <a:pt x="652" y="1584"/>
                      <a:pt x="652" y="1584"/>
                    </a:cubicBezTo>
                    <a:cubicBezTo>
                      <a:pt x="652" y="1584"/>
                      <a:pt x="652" y="1584"/>
                      <a:pt x="653" y="1584"/>
                    </a:cubicBezTo>
                    <a:cubicBezTo>
                      <a:pt x="653" y="1584"/>
                      <a:pt x="653" y="1584"/>
                      <a:pt x="653" y="1584"/>
                    </a:cubicBezTo>
                    <a:cubicBezTo>
                      <a:pt x="652" y="1586"/>
                      <a:pt x="651" y="1587"/>
                      <a:pt x="650" y="1588"/>
                    </a:cubicBezTo>
                    <a:cubicBezTo>
                      <a:pt x="650" y="1588"/>
                      <a:pt x="650" y="1588"/>
                      <a:pt x="650" y="1588"/>
                    </a:cubicBezTo>
                    <a:cubicBezTo>
                      <a:pt x="650" y="1588"/>
                      <a:pt x="650" y="1588"/>
                      <a:pt x="650" y="1589"/>
                    </a:cubicBezTo>
                    <a:cubicBezTo>
                      <a:pt x="650" y="1589"/>
                      <a:pt x="650" y="1589"/>
                      <a:pt x="649" y="1589"/>
                    </a:cubicBezTo>
                    <a:cubicBezTo>
                      <a:pt x="649" y="1589"/>
                      <a:pt x="649" y="1589"/>
                      <a:pt x="649" y="1590"/>
                    </a:cubicBezTo>
                    <a:cubicBezTo>
                      <a:pt x="649" y="1590"/>
                      <a:pt x="649" y="1590"/>
                      <a:pt x="649" y="1590"/>
                    </a:cubicBezTo>
                    <a:cubicBezTo>
                      <a:pt x="649" y="1590"/>
                      <a:pt x="649" y="1591"/>
                      <a:pt x="649" y="1591"/>
                    </a:cubicBezTo>
                    <a:cubicBezTo>
                      <a:pt x="649" y="1591"/>
                      <a:pt x="649" y="1591"/>
                      <a:pt x="649" y="1592"/>
                    </a:cubicBezTo>
                    <a:cubicBezTo>
                      <a:pt x="649" y="1592"/>
                      <a:pt x="649" y="1592"/>
                      <a:pt x="649" y="1592"/>
                    </a:cubicBezTo>
                    <a:cubicBezTo>
                      <a:pt x="649" y="1592"/>
                      <a:pt x="649" y="1593"/>
                      <a:pt x="649" y="1593"/>
                    </a:cubicBezTo>
                    <a:cubicBezTo>
                      <a:pt x="650" y="1594"/>
                      <a:pt x="650" y="1594"/>
                      <a:pt x="650" y="1595"/>
                    </a:cubicBezTo>
                    <a:cubicBezTo>
                      <a:pt x="648" y="1600"/>
                      <a:pt x="648" y="1601"/>
                      <a:pt x="649" y="1604"/>
                    </a:cubicBezTo>
                    <a:cubicBezTo>
                      <a:pt x="652" y="1614"/>
                      <a:pt x="665" y="1605"/>
                      <a:pt x="661" y="1608"/>
                    </a:cubicBezTo>
                    <a:cubicBezTo>
                      <a:pt x="653" y="1612"/>
                      <a:pt x="646" y="1619"/>
                      <a:pt x="650" y="1630"/>
                    </a:cubicBezTo>
                    <a:cubicBezTo>
                      <a:pt x="652" y="1635"/>
                      <a:pt x="671" y="1624"/>
                      <a:pt x="681" y="1620"/>
                    </a:cubicBezTo>
                    <a:cubicBezTo>
                      <a:pt x="696" y="1615"/>
                      <a:pt x="715" y="1605"/>
                      <a:pt x="720" y="1596"/>
                    </a:cubicBezTo>
                    <a:cubicBezTo>
                      <a:pt x="725" y="1588"/>
                      <a:pt x="734" y="1573"/>
                      <a:pt x="737" y="1566"/>
                    </a:cubicBezTo>
                    <a:cubicBezTo>
                      <a:pt x="741" y="1557"/>
                      <a:pt x="740" y="1551"/>
                      <a:pt x="744" y="1544"/>
                    </a:cubicBezTo>
                    <a:cubicBezTo>
                      <a:pt x="747" y="1538"/>
                      <a:pt x="752" y="1529"/>
                      <a:pt x="749" y="1523"/>
                    </a:cubicBezTo>
                    <a:close/>
                    <a:moveTo>
                      <a:pt x="232" y="452"/>
                    </a:moveTo>
                    <a:cubicBezTo>
                      <a:pt x="230" y="452"/>
                      <a:pt x="227" y="453"/>
                      <a:pt x="224" y="453"/>
                    </a:cubicBezTo>
                    <a:cubicBezTo>
                      <a:pt x="226" y="450"/>
                      <a:pt x="228" y="446"/>
                      <a:pt x="232" y="444"/>
                    </a:cubicBezTo>
                    <a:cubicBezTo>
                      <a:pt x="232" y="446"/>
                      <a:pt x="232" y="449"/>
                      <a:pt x="232" y="4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  <p:sp>
            <p:nvSpPr>
              <p:cNvPr id="229" name="Freeform 14">
                <a:extLst>
                  <a:ext uri="{FF2B5EF4-FFF2-40B4-BE49-F238E27FC236}">
                    <a16:creationId xmlns:a16="http://schemas.microsoft.com/office/drawing/2014/main" id="{DD162068-0665-5446-9E1D-1D5E454761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56" y="1774"/>
                <a:ext cx="614" cy="2307"/>
              </a:xfrm>
              <a:custGeom>
                <a:avLst/>
                <a:gdLst>
                  <a:gd name="T0" fmla="*/ 163 w 752"/>
                  <a:gd name="T1" fmla="*/ 178 h 2830"/>
                  <a:gd name="T2" fmla="*/ 160 w 752"/>
                  <a:gd name="T3" fmla="*/ 220 h 2830"/>
                  <a:gd name="T4" fmla="*/ 265 w 752"/>
                  <a:gd name="T5" fmla="*/ 152 h 2830"/>
                  <a:gd name="T6" fmla="*/ 285 w 752"/>
                  <a:gd name="T7" fmla="*/ 98 h 2830"/>
                  <a:gd name="T8" fmla="*/ 249 w 752"/>
                  <a:gd name="T9" fmla="*/ 13 h 2830"/>
                  <a:gd name="T10" fmla="*/ 221 w 752"/>
                  <a:gd name="T11" fmla="*/ 5 h 2830"/>
                  <a:gd name="T12" fmla="*/ 171 w 752"/>
                  <a:gd name="T13" fmla="*/ 8 h 2830"/>
                  <a:gd name="T14" fmla="*/ 129 w 752"/>
                  <a:gd name="T15" fmla="*/ 73 h 2830"/>
                  <a:gd name="T16" fmla="*/ 144 w 752"/>
                  <a:gd name="T17" fmla="*/ 145 h 2830"/>
                  <a:gd name="T18" fmla="*/ 139 w 752"/>
                  <a:gd name="T19" fmla="*/ 182 h 2830"/>
                  <a:gd name="T20" fmla="*/ 106 w 752"/>
                  <a:gd name="T21" fmla="*/ 249 h 2830"/>
                  <a:gd name="T22" fmla="*/ 13 w 752"/>
                  <a:gd name="T23" fmla="*/ 645 h 2830"/>
                  <a:gd name="T24" fmla="*/ 17 w 752"/>
                  <a:gd name="T25" fmla="*/ 865 h 2830"/>
                  <a:gd name="T26" fmla="*/ 56 w 752"/>
                  <a:gd name="T27" fmla="*/ 863 h 2830"/>
                  <a:gd name="T28" fmla="*/ 56 w 752"/>
                  <a:gd name="T29" fmla="*/ 861 h 2830"/>
                  <a:gd name="T30" fmla="*/ 55 w 752"/>
                  <a:gd name="T31" fmla="*/ 858 h 2830"/>
                  <a:gd name="T32" fmla="*/ 46 w 752"/>
                  <a:gd name="T33" fmla="*/ 769 h 2830"/>
                  <a:gd name="T34" fmla="*/ 76 w 752"/>
                  <a:gd name="T35" fmla="*/ 539 h 2830"/>
                  <a:gd name="T36" fmla="*/ 79 w 752"/>
                  <a:gd name="T37" fmla="*/ 694 h 2830"/>
                  <a:gd name="T38" fmla="*/ 144 w 752"/>
                  <a:gd name="T39" fmla="*/ 1393 h 2830"/>
                  <a:gd name="T40" fmla="*/ 122 w 752"/>
                  <a:gd name="T41" fmla="*/ 1515 h 2830"/>
                  <a:gd name="T42" fmla="*/ 122 w 752"/>
                  <a:gd name="T43" fmla="*/ 1518 h 2830"/>
                  <a:gd name="T44" fmla="*/ 123 w 752"/>
                  <a:gd name="T45" fmla="*/ 1520 h 2830"/>
                  <a:gd name="T46" fmla="*/ 126 w 752"/>
                  <a:gd name="T47" fmla="*/ 1523 h 2830"/>
                  <a:gd name="T48" fmla="*/ 128 w 752"/>
                  <a:gd name="T49" fmla="*/ 1524 h 2830"/>
                  <a:gd name="T50" fmla="*/ 129 w 752"/>
                  <a:gd name="T51" fmla="*/ 1526 h 2830"/>
                  <a:gd name="T52" fmla="*/ 132 w 752"/>
                  <a:gd name="T53" fmla="*/ 1528 h 2830"/>
                  <a:gd name="T54" fmla="*/ 135 w 752"/>
                  <a:gd name="T55" fmla="*/ 1530 h 2830"/>
                  <a:gd name="T56" fmla="*/ 140 w 752"/>
                  <a:gd name="T57" fmla="*/ 1530 h 2830"/>
                  <a:gd name="T58" fmla="*/ 144 w 752"/>
                  <a:gd name="T59" fmla="*/ 1529 h 2830"/>
                  <a:gd name="T60" fmla="*/ 165 w 752"/>
                  <a:gd name="T61" fmla="*/ 1527 h 2830"/>
                  <a:gd name="T62" fmla="*/ 196 w 752"/>
                  <a:gd name="T63" fmla="*/ 1411 h 2830"/>
                  <a:gd name="T64" fmla="*/ 198 w 752"/>
                  <a:gd name="T65" fmla="*/ 815 h 2830"/>
                  <a:gd name="T66" fmla="*/ 212 w 752"/>
                  <a:gd name="T67" fmla="*/ 902 h 2830"/>
                  <a:gd name="T68" fmla="*/ 212 w 752"/>
                  <a:gd name="T69" fmla="*/ 1438 h 2830"/>
                  <a:gd name="T70" fmla="*/ 264 w 752"/>
                  <a:gd name="T71" fmla="*/ 1528 h 2830"/>
                  <a:gd name="T72" fmla="*/ 267 w 752"/>
                  <a:gd name="T73" fmla="*/ 1529 h 2830"/>
                  <a:gd name="T74" fmla="*/ 271 w 752"/>
                  <a:gd name="T75" fmla="*/ 1530 h 2830"/>
                  <a:gd name="T76" fmla="*/ 275 w 752"/>
                  <a:gd name="T77" fmla="*/ 1530 h 2830"/>
                  <a:gd name="T78" fmla="*/ 278 w 752"/>
                  <a:gd name="T79" fmla="*/ 1528 h 2830"/>
                  <a:gd name="T80" fmla="*/ 282 w 752"/>
                  <a:gd name="T81" fmla="*/ 1523 h 2830"/>
                  <a:gd name="T82" fmla="*/ 285 w 752"/>
                  <a:gd name="T83" fmla="*/ 1523 h 2830"/>
                  <a:gd name="T84" fmla="*/ 286 w 752"/>
                  <a:gd name="T85" fmla="*/ 1520 h 2830"/>
                  <a:gd name="T86" fmla="*/ 288 w 752"/>
                  <a:gd name="T87" fmla="*/ 1518 h 2830"/>
                  <a:gd name="T88" fmla="*/ 288 w 752"/>
                  <a:gd name="T89" fmla="*/ 1515 h 2830"/>
                  <a:gd name="T90" fmla="*/ 289 w 752"/>
                  <a:gd name="T91" fmla="*/ 1290 h 2830"/>
                  <a:gd name="T92" fmla="*/ 339 w 752"/>
                  <a:gd name="T93" fmla="*/ 728 h 2830"/>
                  <a:gd name="T94" fmla="*/ 318 w 752"/>
                  <a:gd name="T95" fmla="*/ 458 h 2830"/>
                  <a:gd name="T96" fmla="*/ 356 w 752"/>
                  <a:gd name="T97" fmla="*/ 831 h 2830"/>
                  <a:gd name="T98" fmla="*/ 354 w 752"/>
                  <a:gd name="T99" fmla="*/ 861 h 2830"/>
                  <a:gd name="T100" fmla="*/ 354 w 752"/>
                  <a:gd name="T101" fmla="*/ 862 h 2830"/>
                  <a:gd name="T102" fmla="*/ 360 w 752"/>
                  <a:gd name="T103" fmla="*/ 871 h 2830"/>
                  <a:gd name="T104" fmla="*/ 408 w 752"/>
                  <a:gd name="T105" fmla="*/ 825 h 2830"/>
                  <a:gd name="T106" fmla="*/ 376 w 752"/>
                  <a:gd name="T107" fmla="*/ 426 h 2830"/>
                  <a:gd name="T108" fmla="*/ 300 w 752"/>
                  <a:gd name="T109" fmla="*/ 245 h 2830"/>
                  <a:gd name="T110" fmla="*/ 270 w 752"/>
                  <a:gd name="T111" fmla="*/ 183 h 2830"/>
                  <a:gd name="T112" fmla="*/ 251 w 752"/>
                  <a:gd name="T113" fmla="*/ 208 h 2830"/>
                  <a:gd name="T114" fmla="*/ 250 w 752"/>
                  <a:gd name="T115" fmla="*/ 178 h 2830"/>
                  <a:gd name="T116" fmla="*/ 126 w 752"/>
                  <a:gd name="T117" fmla="*/ 245 h 28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752" h="2830">
                    <a:moveTo>
                      <a:pt x="505" y="346"/>
                    </a:moveTo>
                    <a:cubicBezTo>
                      <a:pt x="505" y="346"/>
                      <a:pt x="505" y="346"/>
                      <a:pt x="505" y="346"/>
                    </a:cubicBezTo>
                    <a:cubicBezTo>
                      <a:pt x="505" y="346"/>
                      <a:pt x="505" y="346"/>
                      <a:pt x="505" y="346"/>
                    </a:cubicBezTo>
                    <a:cubicBezTo>
                      <a:pt x="505" y="346"/>
                      <a:pt x="505" y="346"/>
                      <a:pt x="505" y="346"/>
                    </a:cubicBezTo>
                    <a:close/>
                    <a:moveTo>
                      <a:pt x="287" y="315"/>
                    </a:moveTo>
                    <a:cubicBezTo>
                      <a:pt x="291" y="320"/>
                      <a:pt x="295" y="325"/>
                      <a:pt x="300" y="329"/>
                    </a:cubicBezTo>
                    <a:cubicBezTo>
                      <a:pt x="302" y="338"/>
                      <a:pt x="303" y="347"/>
                      <a:pt x="304" y="354"/>
                    </a:cubicBezTo>
                    <a:cubicBezTo>
                      <a:pt x="304" y="354"/>
                      <a:pt x="304" y="354"/>
                      <a:pt x="304" y="355"/>
                    </a:cubicBezTo>
                    <a:cubicBezTo>
                      <a:pt x="304" y="357"/>
                      <a:pt x="304" y="359"/>
                      <a:pt x="304" y="361"/>
                    </a:cubicBezTo>
                    <a:cubicBezTo>
                      <a:pt x="305" y="387"/>
                      <a:pt x="298" y="406"/>
                      <a:pt x="287" y="420"/>
                    </a:cubicBezTo>
                    <a:cubicBezTo>
                      <a:pt x="286" y="409"/>
                      <a:pt x="285" y="397"/>
                      <a:pt x="282" y="387"/>
                    </a:cubicBezTo>
                    <a:cubicBezTo>
                      <a:pt x="287" y="393"/>
                      <a:pt x="290" y="400"/>
                      <a:pt x="294" y="406"/>
                    </a:cubicBezTo>
                    <a:cubicBezTo>
                      <a:pt x="297" y="382"/>
                      <a:pt x="284" y="359"/>
                      <a:pt x="285" y="335"/>
                    </a:cubicBezTo>
                    <a:cubicBezTo>
                      <a:pt x="286" y="329"/>
                      <a:pt x="287" y="324"/>
                      <a:pt x="287" y="319"/>
                    </a:cubicBezTo>
                    <a:lnTo>
                      <a:pt x="287" y="315"/>
                    </a:lnTo>
                    <a:close/>
                    <a:moveTo>
                      <a:pt x="479" y="297"/>
                    </a:moveTo>
                    <a:cubicBezTo>
                      <a:pt x="482" y="292"/>
                      <a:pt x="484" y="287"/>
                      <a:pt x="485" y="283"/>
                    </a:cubicBezTo>
                    <a:cubicBezTo>
                      <a:pt x="486" y="283"/>
                      <a:pt x="486" y="283"/>
                      <a:pt x="486" y="282"/>
                    </a:cubicBezTo>
                    <a:cubicBezTo>
                      <a:pt x="487" y="280"/>
                      <a:pt x="487" y="278"/>
                      <a:pt x="488" y="277"/>
                    </a:cubicBezTo>
                    <a:cubicBezTo>
                      <a:pt x="489" y="274"/>
                      <a:pt x="490" y="270"/>
                      <a:pt x="491" y="267"/>
                    </a:cubicBezTo>
                    <a:cubicBezTo>
                      <a:pt x="500" y="273"/>
                      <a:pt x="512" y="249"/>
                      <a:pt x="515" y="243"/>
                    </a:cubicBezTo>
                    <a:cubicBezTo>
                      <a:pt x="517" y="236"/>
                      <a:pt x="518" y="230"/>
                      <a:pt x="517" y="223"/>
                    </a:cubicBezTo>
                    <a:cubicBezTo>
                      <a:pt x="517" y="219"/>
                      <a:pt x="517" y="215"/>
                      <a:pt x="518" y="212"/>
                    </a:cubicBezTo>
                    <a:cubicBezTo>
                      <a:pt x="521" y="202"/>
                      <a:pt x="532" y="190"/>
                      <a:pt x="523" y="180"/>
                    </a:cubicBezTo>
                    <a:cubicBezTo>
                      <a:pt x="520" y="175"/>
                      <a:pt x="514" y="176"/>
                      <a:pt x="509" y="178"/>
                    </a:cubicBezTo>
                    <a:cubicBezTo>
                      <a:pt x="510" y="170"/>
                      <a:pt x="511" y="162"/>
                      <a:pt x="510" y="157"/>
                    </a:cubicBezTo>
                    <a:cubicBezTo>
                      <a:pt x="506" y="137"/>
                      <a:pt x="512" y="115"/>
                      <a:pt x="508" y="96"/>
                    </a:cubicBezTo>
                    <a:cubicBezTo>
                      <a:pt x="504" y="75"/>
                      <a:pt x="493" y="57"/>
                      <a:pt x="478" y="42"/>
                    </a:cubicBezTo>
                    <a:cubicBezTo>
                      <a:pt x="472" y="34"/>
                      <a:pt x="466" y="29"/>
                      <a:pt x="457" y="25"/>
                    </a:cubicBezTo>
                    <a:cubicBezTo>
                      <a:pt x="457" y="25"/>
                      <a:pt x="457" y="25"/>
                      <a:pt x="457" y="25"/>
                    </a:cubicBezTo>
                    <a:cubicBezTo>
                      <a:pt x="460" y="26"/>
                      <a:pt x="463" y="27"/>
                      <a:pt x="465" y="29"/>
                    </a:cubicBezTo>
                    <a:cubicBezTo>
                      <a:pt x="468" y="30"/>
                      <a:pt x="471" y="32"/>
                      <a:pt x="474" y="33"/>
                    </a:cubicBezTo>
                    <a:cubicBezTo>
                      <a:pt x="464" y="22"/>
                      <a:pt x="448" y="12"/>
                      <a:pt x="433" y="12"/>
                    </a:cubicBezTo>
                    <a:cubicBezTo>
                      <a:pt x="441" y="12"/>
                      <a:pt x="448" y="14"/>
                      <a:pt x="456" y="14"/>
                    </a:cubicBezTo>
                    <a:cubicBezTo>
                      <a:pt x="449" y="11"/>
                      <a:pt x="443" y="8"/>
                      <a:pt x="435" y="7"/>
                    </a:cubicBezTo>
                    <a:cubicBezTo>
                      <a:pt x="427" y="6"/>
                      <a:pt x="414" y="5"/>
                      <a:pt x="407" y="9"/>
                    </a:cubicBezTo>
                    <a:cubicBezTo>
                      <a:pt x="406" y="9"/>
                      <a:pt x="405" y="9"/>
                      <a:pt x="405" y="9"/>
                    </a:cubicBezTo>
                    <a:cubicBezTo>
                      <a:pt x="405" y="9"/>
                      <a:pt x="405" y="9"/>
                      <a:pt x="405" y="9"/>
                    </a:cubicBezTo>
                    <a:cubicBezTo>
                      <a:pt x="387" y="5"/>
                      <a:pt x="360" y="0"/>
                      <a:pt x="342" y="8"/>
                    </a:cubicBezTo>
                    <a:cubicBezTo>
                      <a:pt x="352" y="6"/>
                      <a:pt x="363" y="4"/>
                      <a:pt x="373" y="8"/>
                    </a:cubicBezTo>
                    <a:cubicBezTo>
                      <a:pt x="364" y="8"/>
                      <a:pt x="355" y="7"/>
                      <a:pt x="347" y="9"/>
                    </a:cubicBezTo>
                    <a:cubicBezTo>
                      <a:pt x="336" y="11"/>
                      <a:pt x="325" y="14"/>
                      <a:pt x="313" y="15"/>
                    </a:cubicBezTo>
                    <a:cubicBezTo>
                      <a:pt x="318" y="15"/>
                      <a:pt x="324" y="14"/>
                      <a:pt x="329" y="15"/>
                    </a:cubicBezTo>
                    <a:cubicBezTo>
                      <a:pt x="324" y="16"/>
                      <a:pt x="319" y="17"/>
                      <a:pt x="315" y="20"/>
                    </a:cubicBezTo>
                    <a:cubicBezTo>
                      <a:pt x="313" y="21"/>
                      <a:pt x="311" y="22"/>
                      <a:pt x="309" y="23"/>
                    </a:cubicBezTo>
                    <a:cubicBezTo>
                      <a:pt x="307" y="24"/>
                      <a:pt x="305" y="25"/>
                      <a:pt x="303" y="26"/>
                    </a:cubicBezTo>
                    <a:cubicBezTo>
                      <a:pt x="294" y="31"/>
                      <a:pt x="282" y="41"/>
                      <a:pt x="278" y="51"/>
                    </a:cubicBezTo>
                    <a:cubicBezTo>
                      <a:pt x="256" y="74"/>
                      <a:pt x="241" y="105"/>
                      <a:pt x="237" y="136"/>
                    </a:cubicBezTo>
                    <a:cubicBezTo>
                      <a:pt x="235" y="150"/>
                      <a:pt x="238" y="163"/>
                      <a:pt x="242" y="176"/>
                    </a:cubicBezTo>
                    <a:cubicBezTo>
                      <a:pt x="238" y="175"/>
                      <a:pt x="235" y="176"/>
                      <a:pt x="232" y="179"/>
                    </a:cubicBezTo>
                    <a:cubicBezTo>
                      <a:pt x="224" y="190"/>
                      <a:pt x="235" y="201"/>
                      <a:pt x="238" y="211"/>
                    </a:cubicBezTo>
                    <a:cubicBezTo>
                      <a:pt x="239" y="215"/>
                      <a:pt x="239" y="219"/>
                      <a:pt x="239" y="223"/>
                    </a:cubicBezTo>
                    <a:cubicBezTo>
                      <a:pt x="238" y="230"/>
                      <a:pt x="238" y="236"/>
                      <a:pt x="241" y="243"/>
                    </a:cubicBezTo>
                    <a:cubicBezTo>
                      <a:pt x="244" y="248"/>
                      <a:pt x="255" y="271"/>
                      <a:pt x="264" y="267"/>
                    </a:cubicBezTo>
                    <a:cubicBezTo>
                      <a:pt x="266" y="272"/>
                      <a:pt x="267" y="276"/>
                      <a:pt x="268" y="280"/>
                    </a:cubicBezTo>
                    <a:cubicBezTo>
                      <a:pt x="269" y="281"/>
                      <a:pt x="270" y="284"/>
                      <a:pt x="271" y="286"/>
                    </a:cubicBezTo>
                    <a:cubicBezTo>
                      <a:pt x="271" y="288"/>
                      <a:pt x="272" y="290"/>
                      <a:pt x="273" y="292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268" y="313"/>
                      <a:pt x="257" y="329"/>
                      <a:pt x="250" y="344"/>
                    </a:cubicBezTo>
                    <a:cubicBezTo>
                      <a:pt x="252" y="341"/>
                      <a:pt x="253" y="338"/>
                      <a:pt x="255" y="336"/>
                    </a:cubicBezTo>
                    <a:cubicBezTo>
                      <a:pt x="257" y="345"/>
                      <a:pt x="246" y="352"/>
                      <a:pt x="241" y="359"/>
                    </a:cubicBezTo>
                    <a:cubicBezTo>
                      <a:pt x="232" y="372"/>
                      <a:pt x="221" y="385"/>
                      <a:pt x="218" y="401"/>
                    </a:cubicBezTo>
                    <a:cubicBezTo>
                      <a:pt x="224" y="393"/>
                      <a:pt x="231" y="379"/>
                      <a:pt x="242" y="376"/>
                    </a:cubicBezTo>
                    <a:cubicBezTo>
                      <a:pt x="235" y="385"/>
                      <a:pt x="229" y="396"/>
                      <a:pt x="226" y="407"/>
                    </a:cubicBezTo>
                    <a:cubicBezTo>
                      <a:pt x="222" y="422"/>
                      <a:pt x="225" y="438"/>
                      <a:pt x="223" y="454"/>
                    </a:cubicBezTo>
                    <a:cubicBezTo>
                      <a:pt x="215" y="455"/>
                      <a:pt x="206" y="457"/>
                      <a:pt x="195" y="460"/>
                    </a:cubicBezTo>
                    <a:cubicBezTo>
                      <a:pt x="177" y="464"/>
                      <a:pt x="136" y="476"/>
                      <a:pt x="118" y="505"/>
                    </a:cubicBezTo>
                    <a:cubicBezTo>
                      <a:pt x="107" y="524"/>
                      <a:pt x="91" y="572"/>
                      <a:pt x="86" y="607"/>
                    </a:cubicBezTo>
                    <a:cubicBezTo>
                      <a:pt x="80" y="643"/>
                      <a:pt x="57" y="816"/>
                      <a:pt x="56" y="872"/>
                    </a:cubicBezTo>
                    <a:cubicBezTo>
                      <a:pt x="56" y="874"/>
                      <a:pt x="56" y="875"/>
                      <a:pt x="56" y="877"/>
                    </a:cubicBezTo>
                    <a:cubicBezTo>
                      <a:pt x="56" y="926"/>
                      <a:pt x="50" y="959"/>
                      <a:pt x="45" y="982"/>
                    </a:cubicBezTo>
                    <a:cubicBezTo>
                      <a:pt x="41" y="1004"/>
                      <a:pt x="22" y="1067"/>
                      <a:pt x="23" y="1190"/>
                    </a:cubicBezTo>
                    <a:cubicBezTo>
                      <a:pt x="24" y="1212"/>
                      <a:pt x="22" y="1263"/>
                      <a:pt x="24" y="1295"/>
                    </a:cubicBezTo>
                    <a:cubicBezTo>
                      <a:pt x="28" y="1337"/>
                      <a:pt x="22" y="1427"/>
                      <a:pt x="17" y="1447"/>
                    </a:cubicBezTo>
                    <a:cubicBezTo>
                      <a:pt x="11" y="1473"/>
                      <a:pt x="5" y="1517"/>
                      <a:pt x="3" y="1523"/>
                    </a:cubicBezTo>
                    <a:cubicBezTo>
                      <a:pt x="0" y="1529"/>
                      <a:pt x="5" y="1538"/>
                      <a:pt x="8" y="1544"/>
                    </a:cubicBezTo>
                    <a:cubicBezTo>
                      <a:pt x="12" y="1551"/>
                      <a:pt x="11" y="1557"/>
                      <a:pt x="15" y="1566"/>
                    </a:cubicBezTo>
                    <a:cubicBezTo>
                      <a:pt x="18" y="1573"/>
                      <a:pt x="27" y="1588"/>
                      <a:pt x="32" y="1596"/>
                    </a:cubicBezTo>
                    <a:cubicBezTo>
                      <a:pt x="37" y="1605"/>
                      <a:pt x="56" y="1615"/>
                      <a:pt x="71" y="1620"/>
                    </a:cubicBezTo>
                    <a:cubicBezTo>
                      <a:pt x="81" y="1624"/>
                      <a:pt x="100" y="1635"/>
                      <a:pt x="102" y="1630"/>
                    </a:cubicBezTo>
                    <a:cubicBezTo>
                      <a:pt x="106" y="1619"/>
                      <a:pt x="99" y="1612"/>
                      <a:pt x="91" y="1608"/>
                    </a:cubicBezTo>
                    <a:cubicBezTo>
                      <a:pt x="87" y="1605"/>
                      <a:pt x="100" y="1614"/>
                      <a:pt x="103" y="1604"/>
                    </a:cubicBezTo>
                    <a:cubicBezTo>
                      <a:pt x="104" y="1601"/>
                      <a:pt x="104" y="1600"/>
                      <a:pt x="102" y="1595"/>
                    </a:cubicBezTo>
                    <a:cubicBezTo>
                      <a:pt x="102" y="1594"/>
                      <a:pt x="103" y="1594"/>
                      <a:pt x="103" y="1593"/>
                    </a:cubicBezTo>
                    <a:cubicBezTo>
                      <a:pt x="103" y="1593"/>
                      <a:pt x="103" y="1592"/>
                      <a:pt x="103" y="1592"/>
                    </a:cubicBezTo>
                    <a:cubicBezTo>
                      <a:pt x="103" y="1592"/>
                      <a:pt x="103" y="1592"/>
                      <a:pt x="103" y="1592"/>
                    </a:cubicBezTo>
                    <a:cubicBezTo>
                      <a:pt x="103" y="1591"/>
                      <a:pt x="103" y="1591"/>
                      <a:pt x="103" y="1591"/>
                    </a:cubicBezTo>
                    <a:cubicBezTo>
                      <a:pt x="103" y="1591"/>
                      <a:pt x="103" y="1590"/>
                      <a:pt x="103" y="1590"/>
                    </a:cubicBezTo>
                    <a:cubicBezTo>
                      <a:pt x="103" y="1590"/>
                      <a:pt x="103" y="1590"/>
                      <a:pt x="103" y="1590"/>
                    </a:cubicBezTo>
                    <a:cubicBezTo>
                      <a:pt x="103" y="1589"/>
                      <a:pt x="103" y="1589"/>
                      <a:pt x="103" y="1589"/>
                    </a:cubicBezTo>
                    <a:cubicBezTo>
                      <a:pt x="103" y="1589"/>
                      <a:pt x="102" y="1589"/>
                      <a:pt x="102" y="1589"/>
                    </a:cubicBezTo>
                    <a:cubicBezTo>
                      <a:pt x="102" y="1588"/>
                      <a:pt x="102" y="1588"/>
                      <a:pt x="102" y="1588"/>
                    </a:cubicBezTo>
                    <a:cubicBezTo>
                      <a:pt x="102" y="1588"/>
                      <a:pt x="102" y="1588"/>
                      <a:pt x="102" y="1588"/>
                    </a:cubicBezTo>
                    <a:cubicBezTo>
                      <a:pt x="101" y="1587"/>
                      <a:pt x="100" y="1586"/>
                      <a:pt x="99" y="1584"/>
                    </a:cubicBezTo>
                    <a:cubicBezTo>
                      <a:pt x="99" y="1584"/>
                      <a:pt x="99" y="1584"/>
                      <a:pt x="99" y="1584"/>
                    </a:cubicBezTo>
                    <a:cubicBezTo>
                      <a:pt x="100" y="1584"/>
                      <a:pt x="100" y="1584"/>
                      <a:pt x="100" y="1584"/>
                    </a:cubicBezTo>
                    <a:cubicBezTo>
                      <a:pt x="99" y="1584"/>
                      <a:pt x="99" y="1584"/>
                      <a:pt x="99" y="1584"/>
                    </a:cubicBezTo>
                    <a:cubicBezTo>
                      <a:pt x="99" y="1584"/>
                      <a:pt x="99" y="1584"/>
                      <a:pt x="99" y="1583"/>
                    </a:cubicBezTo>
                    <a:cubicBezTo>
                      <a:pt x="106" y="1581"/>
                      <a:pt x="101" y="1550"/>
                      <a:pt x="98" y="1534"/>
                    </a:cubicBezTo>
                    <a:cubicBezTo>
                      <a:pt x="99" y="1523"/>
                      <a:pt x="100" y="1487"/>
                      <a:pt x="91" y="1462"/>
                    </a:cubicBezTo>
                    <a:cubicBezTo>
                      <a:pt x="86" y="1446"/>
                      <a:pt x="84" y="1431"/>
                      <a:pt x="84" y="1421"/>
                    </a:cubicBezTo>
                    <a:cubicBezTo>
                      <a:pt x="84" y="1421"/>
                      <a:pt x="84" y="1420"/>
                      <a:pt x="84" y="1419"/>
                    </a:cubicBezTo>
                    <a:cubicBezTo>
                      <a:pt x="84" y="1419"/>
                      <a:pt x="84" y="1418"/>
                      <a:pt x="84" y="1417"/>
                    </a:cubicBezTo>
                    <a:cubicBezTo>
                      <a:pt x="84" y="1417"/>
                      <a:pt x="84" y="1417"/>
                      <a:pt x="84" y="1417"/>
                    </a:cubicBezTo>
                    <a:cubicBezTo>
                      <a:pt x="82" y="1388"/>
                      <a:pt x="93" y="1282"/>
                      <a:pt x="104" y="1221"/>
                    </a:cubicBezTo>
                    <a:cubicBezTo>
                      <a:pt x="108" y="1205"/>
                      <a:pt x="111" y="1189"/>
                      <a:pt x="116" y="1173"/>
                    </a:cubicBezTo>
                    <a:cubicBezTo>
                      <a:pt x="120" y="1158"/>
                      <a:pt x="123" y="1142"/>
                      <a:pt x="126" y="1125"/>
                    </a:cubicBezTo>
                    <a:cubicBezTo>
                      <a:pt x="138" y="1059"/>
                      <a:pt x="138" y="1008"/>
                      <a:pt x="140" y="995"/>
                    </a:cubicBezTo>
                    <a:cubicBezTo>
                      <a:pt x="143" y="978"/>
                      <a:pt x="161" y="888"/>
                      <a:pt x="167" y="848"/>
                    </a:cubicBezTo>
                    <a:cubicBezTo>
                      <a:pt x="167" y="849"/>
                      <a:pt x="167" y="849"/>
                      <a:pt x="167" y="849"/>
                    </a:cubicBezTo>
                    <a:cubicBezTo>
                      <a:pt x="171" y="898"/>
                      <a:pt x="181" y="956"/>
                      <a:pt x="183" y="982"/>
                    </a:cubicBezTo>
                    <a:cubicBezTo>
                      <a:pt x="183" y="988"/>
                      <a:pt x="184" y="994"/>
                      <a:pt x="185" y="1001"/>
                    </a:cubicBezTo>
                    <a:cubicBezTo>
                      <a:pt x="190" y="1036"/>
                      <a:pt x="203" y="1085"/>
                      <a:pt x="191" y="1110"/>
                    </a:cubicBezTo>
                    <a:cubicBezTo>
                      <a:pt x="177" y="1138"/>
                      <a:pt x="159" y="1204"/>
                      <a:pt x="146" y="1281"/>
                    </a:cubicBezTo>
                    <a:cubicBezTo>
                      <a:pt x="135" y="1342"/>
                      <a:pt x="126" y="1394"/>
                      <a:pt x="136" y="1504"/>
                    </a:cubicBezTo>
                    <a:cubicBezTo>
                      <a:pt x="144" y="1582"/>
                      <a:pt x="143" y="1635"/>
                      <a:pt x="161" y="1721"/>
                    </a:cubicBezTo>
                    <a:cubicBezTo>
                      <a:pt x="178" y="1798"/>
                      <a:pt x="191" y="1888"/>
                      <a:pt x="200" y="1944"/>
                    </a:cubicBezTo>
                    <a:cubicBezTo>
                      <a:pt x="210" y="2001"/>
                      <a:pt x="214" y="2030"/>
                      <a:pt x="216" y="2067"/>
                    </a:cubicBezTo>
                    <a:cubicBezTo>
                      <a:pt x="218" y="2104"/>
                      <a:pt x="195" y="2279"/>
                      <a:pt x="221" y="2381"/>
                    </a:cubicBezTo>
                    <a:cubicBezTo>
                      <a:pt x="247" y="2482"/>
                      <a:pt x="258" y="2547"/>
                      <a:pt x="263" y="2571"/>
                    </a:cubicBezTo>
                    <a:cubicBezTo>
                      <a:pt x="274" y="2626"/>
                      <a:pt x="265" y="2631"/>
                      <a:pt x="269" y="2659"/>
                    </a:cubicBezTo>
                    <a:cubicBezTo>
                      <a:pt x="274" y="2686"/>
                      <a:pt x="274" y="2683"/>
                      <a:pt x="261" y="2709"/>
                    </a:cubicBezTo>
                    <a:cubicBezTo>
                      <a:pt x="249" y="2726"/>
                      <a:pt x="230" y="2763"/>
                      <a:pt x="223" y="2772"/>
                    </a:cubicBezTo>
                    <a:cubicBezTo>
                      <a:pt x="217" y="2780"/>
                      <a:pt x="220" y="2788"/>
                      <a:pt x="223" y="2793"/>
                    </a:cubicBezTo>
                    <a:cubicBezTo>
                      <a:pt x="223" y="2794"/>
                      <a:pt x="223" y="2795"/>
                      <a:pt x="223" y="2796"/>
                    </a:cubicBezTo>
                    <a:cubicBezTo>
                      <a:pt x="223" y="2796"/>
                      <a:pt x="223" y="2796"/>
                      <a:pt x="223" y="2796"/>
                    </a:cubicBezTo>
                    <a:cubicBezTo>
                      <a:pt x="223" y="2797"/>
                      <a:pt x="223" y="2797"/>
                      <a:pt x="223" y="2798"/>
                    </a:cubicBezTo>
                    <a:cubicBezTo>
                      <a:pt x="223" y="2798"/>
                      <a:pt x="223" y="2798"/>
                      <a:pt x="223" y="2799"/>
                    </a:cubicBezTo>
                    <a:cubicBezTo>
                      <a:pt x="223" y="2799"/>
                      <a:pt x="223" y="2800"/>
                      <a:pt x="223" y="2800"/>
                    </a:cubicBezTo>
                    <a:cubicBezTo>
                      <a:pt x="223" y="2800"/>
                      <a:pt x="223" y="2800"/>
                      <a:pt x="223" y="2801"/>
                    </a:cubicBezTo>
                    <a:cubicBezTo>
                      <a:pt x="223" y="2801"/>
                      <a:pt x="223" y="2802"/>
                      <a:pt x="223" y="2802"/>
                    </a:cubicBezTo>
                    <a:cubicBezTo>
                      <a:pt x="223" y="2802"/>
                      <a:pt x="223" y="2802"/>
                      <a:pt x="223" y="2802"/>
                    </a:cubicBezTo>
                    <a:cubicBezTo>
                      <a:pt x="223" y="2803"/>
                      <a:pt x="223" y="2803"/>
                      <a:pt x="224" y="2804"/>
                    </a:cubicBezTo>
                    <a:cubicBezTo>
                      <a:pt x="224" y="2804"/>
                      <a:pt x="224" y="2804"/>
                      <a:pt x="224" y="2804"/>
                    </a:cubicBezTo>
                    <a:cubicBezTo>
                      <a:pt x="224" y="2805"/>
                      <a:pt x="224" y="2805"/>
                      <a:pt x="225" y="2805"/>
                    </a:cubicBezTo>
                    <a:cubicBezTo>
                      <a:pt x="225" y="2806"/>
                      <a:pt x="225" y="2806"/>
                      <a:pt x="225" y="2806"/>
                    </a:cubicBezTo>
                    <a:cubicBezTo>
                      <a:pt x="225" y="2806"/>
                      <a:pt x="225" y="2807"/>
                      <a:pt x="226" y="2807"/>
                    </a:cubicBezTo>
                    <a:cubicBezTo>
                      <a:pt x="226" y="2807"/>
                      <a:pt x="226" y="2807"/>
                      <a:pt x="226" y="2807"/>
                    </a:cubicBezTo>
                    <a:cubicBezTo>
                      <a:pt x="226" y="2808"/>
                      <a:pt x="227" y="2808"/>
                      <a:pt x="227" y="2808"/>
                    </a:cubicBezTo>
                    <a:cubicBezTo>
                      <a:pt x="227" y="2808"/>
                      <a:pt x="227" y="2808"/>
                      <a:pt x="227" y="2809"/>
                    </a:cubicBezTo>
                    <a:cubicBezTo>
                      <a:pt x="228" y="2809"/>
                      <a:pt x="228" y="2809"/>
                      <a:pt x="228" y="2809"/>
                    </a:cubicBezTo>
                    <a:cubicBezTo>
                      <a:pt x="228" y="2809"/>
                      <a:pt x="229" y="2810"/>
                      <a:pt x="229" y="2810"/>
                    </a:cubicBezTo>
                    <a:cubicBezTo>
                      <a:pt x="229" y="2810"/>
                      <a:pt x="229" y="2810"/>
                      <a:pt x="230" y="2810"/>
                    </a:cubicBezTo>
                    <a:cubicBezTo>
                      <a:pt x="230" y="2810"/>
                      <a:pt x="230" y="2811"/>
                      <a:pt x="230" y="2811"/>
                    </a:cubicBezTo>
                    <a:cubicBezTo>
                      <a:pt x="231" y="2811"/>
                      <a:pt x="231" y="2811"/>
                      <a:pt x="231" y="2811"/>
                    </a:cubicBezTo>
                    <a:cubicBezTo>
                      <a:pt x="231" y="2811"/>
                      <a:pt x="232" y="2812"/>
                      <a:pt x="232" y="2812"/>
                    </a:cubicBezTo>
                    <a:cubicBezTo>
                      <a:pt x="232" y="2812"/>
                      <a:pt x="232" y="2812"/>
                      <a:pt x="232" y="2812"/>
                    </a:cubicBezTo>
                    <a:cubicBezTo>
                      <a:pt x="233" y="2812"/>
                      <a:pt x="233" y="2812"/>
                      <a:pt x="234" y="2812"/>
                    </a:cubicBezTo>
                    <a:cubicBezTo>
                      <a:pt x="234" y="2812"/>
                      <a:pt x="234" y="2812"/>
                      <a:pt x="234" y="2812"/>
                    </a:cubicBezTo>
                    <a:cubicBezTo>
                      <a:pt x="234" y="2813"/>
                      <a:pt x="235" y="2813"/>
                      <a:pt x="235" y="2813"/>
                    </a:cubicBezTo>
                    <a:cubicBezTo>
                      <a:pt x="235" y="2813"/>
                      <a:pt x="235" y="2813"/>
                      <a:pt x="235" y="2813"/>
                    </a:cubicBezTo>
                    <a:cubicBezTo>
                      <a:pt x="236" y="2813"/>
                      <a:pt x="237" y="2813"/>
                      <a:pt x="237" y="2813"/>
                    </a:cubicBezTo>
                    <a:cubicBezTo>
                      <a:pt x="237" y="2814"/>
                      <a:pt x="237" y="2815"/>
                      <a:pt x="237" y="2815"/>
                    </a:cubicBezTo>
                    <a:cubicBezTo>
                      <a:pt x="237" y="2815"/>
                      <a:pt x="237" y="2815"/>
                      <a:pt x="237" y="2815"/>
                    </a:cubicBezTo>
                    <a:cubicBezTo>
                      <a:pt x="237" y="2815"/>
                      <a:pt x="237" y="2815"/>
                      <a:pt x="237" y="2815"/>
                    </a:cubicBezTo>
                    <a:cubicBezTo>
                      <a:pt x="237" y="2816"/>
                      <a:pt x="238" y="2817"/>
                      <a:pt x="238" y="2817"/>
                    </a:cubicBezTo>
                    <a:cubicBezTo>
                      <a:pt x="238" y="2817"/>
                      <a:pt x="238" y="2817"/>
                      <a:pt x="238" y="2817"/>
                    </a:cubicBezTo>
                    <a:cubicBezTo>
                      <a:pt x="238" y="2818"/>
                      <a:pt x="238" y="2819"/>
                      <a:pt x="239" y="2819"/>
                    </a:cubicBezTo>
                    <a:cubicBezTo>
                      <a:pt x="239" y="2819"/>
                      <a:pt x="239" y="2819"/>
                      <a:pt x="239" y="2819"/>
                    </a:cubicBezTo>
                    <a:cubicBezTo>
                      <a:pt x="239" y="2820"/>
                      <a:pt x="240" y="2820"/>
                      <a:pt x="240" y="2821"/>
                    </a:cubicBezTo>
                    <a:cubicBezTo>
                      <a:pt x="240" y="2821"/>
                      <a:pt x="240" y="2821"/>
                      <a:pt x="240" y="2821"/>
                    </a:cubicBezTo>
                    <a:cubicBezTo>
                      <a:pt x="241" y="2821"/>
                      <a:pt x="241" y="2822"/>
                      <a:pt x="242" y="2822"/>
                    </a:cubicBezTo>
                    <a:cubicBezTo>
                      <a:pt x="242" y="2822"/>
                      <a:pt x="242" y="2822"/>
                      <a:pt x="242" y="2822"/>
                    </a:cubicBezTo>
                    <a:cubicBezTo>
                      <a:pt x="242" y="2823"/>
                      <a:pt x="243" y="2823"/>
                      <a:pt x="244" y="2823"/>
                    </a:cubicBezTo>
                    <a:cubicBezTo>
                      <a:pt x="244" y="2823"/>
                      <a:pt x="244" y="2823"/>
                      <a:pt x="244" y="2823"/>
                    </a:cubicBezTo>
                    <a:cubicBezTo>
                      <a:pt x="244" y="2823"/>
                      <a:pt x="245" y="2824"/>
                      <a:pt x="246" y="2824"/>
                    </a:cubicBezTo>
                    <a:cubicBezTo>
                      <a:pt x="246" y="2824"/>
                      <a:pt x="246" y="2824"/>
                      <a:pt x="246" y="2824"/>
                    </a:cubicBezTo>
                    <a:cubicBezTo>
                      <a:pt x="247" y="2824"/>
                      <a:pt x="248" y="2824"/>
                      <a:pt x="248" y="2824"/>
                    </a:cubicBezTo>
                    <a:cubicBezTo>
                      <a:pt x="248" y="2824"/>
                      <a:pt x="249" y="2824"/>
                      <a:pt x="249" y="2824"/>
                    </a:cubicBezTo>
                    <a:cubicBezTo>
                      <a:pt x="249" y="2825"/>
                      <a:pt x="250" y="2825"/>
                      <a:pt x="251" y="2825"/>
                    </a:cubicBezTo>
                    <a:cubicBezTo>
                      <a:pt x="251" y="2825"/>
                      <a:pt x="251" y="2825"/>
                      <a:pt x="251" y="2825"/>
                    </a:cubicBezTo>
                    <a:cubicBezTo>
                      <a:pt x="252" y="2825"/>
                      <a:pt x="253" y="2825"/>
                      <a:pt x="253" y="2825"/>
                    </a:cubicBezTo>
                    <a:cubicBezTo>
                      <a:pt x="254" y="2825"/>
                      <a:pt x="254" y="2825"/>
                      <a:pt x="254" y="2825"/>
                    </a:cubicBezTo>
                    <a:cubicBezTo>
                      <a:pt x="255" y="2825"/>
                      <a:pt x="255" y="2825"/>
                      <a:pt x="256" y="2825"/>
                    </a:cubicBezTo>
                    <a:cubicBezTo>
                      <a:pt x="256" y="2825"/>
                      <a:pt x="257" y="2825"/>
                      <a:pt x="257" y="2825"/>
                    </a:cubicBezTo>
                    <a:cubicBezTo>
                      <a:pt x="257" y="2824"/>
                      <a:pt x="258" y="2824"/>
                      <a:pt x="258" y="2824"/>
                    </a:cubicBezTo>
                    <a:cubicBezTo>
                      <a:pt x="259" y="2824"/>
                      <a:pt x="259" y="2824"/>
                      <a:pt x="259" y="2824"/>
                    </a:cubicBezTo>
                    <a:cubicBezTo>
                      <a:pt x="260" y="2824"/>
                      <a:pt x="260" y="2824"/>
                      <a:pt x="261" y="2824"/>
                    </a:cubicBezTo>
                    <a:cubicBezTo>
                      <a:pt x="261" y="2824"/>
                      <a:pt x="262" y="2824"/>
                      <a:pt x="262" y="2823"/>
                    </a:cubicBezTo>
                    <a:cubicBezTo>
                      <a:pt x="262" y="2823"/>
                      <a:pt x="263" y="2823"/>
                      <a:pt x="263" y="2823"/>
                    </a:cubicBezTo>
                    <a:cubicBezTo>
                      <a:pt x="264" y="2823"/>
                      <a:pt x="264" y="2823"/>
                      <a:pt x="264" y="2823"/>
                    </a:cubicBezTo>
                    <a:cubicBezTo>
                      <a:pt x="265" y="2822"/>
                      <a:pt x="265" y="2822"/>
                      <a:pt x="265" y="2822"/>
                    </a:cubicBezTo>
                    <a:cubicBezTo>
                      <a:pt x="266" y="2822"/>
                      <a:pt x="266" y="2822"/>
                      <a:pt x="266" y="2822"/>
                    </a:cubicBezTo>
                    <a:cubicBezTo>
                      <a:pt x="267" y="2821"/>
                      <a:pt x="267" y="2821"/>
                      <a:pt x="267" y="2821"/>
                    </a:cubicBezTo>
                    <a:cubicBezTo>
                      <a:pt x="268" y="2821"/>
                      <a:pt x="268" y="2820"/>
                      <a:pt x="268" y="2820"/>
                    </a:cubicBezTo>
                    <a:cubicBezTo>
                      <a:pt x="276" y="2828"/>
                      <a:pt x="296" y="2828"/>
                      <a:pt x="303" y="2818"/>
                    </a:cubicBezTo>
                    <a:cubicBezTo>
                      <a:pt x="316" y="2830"/>
                      <a:pt x="338" y="2830"/>
                      <a:pt x="352" y="2815"/>
                    </a:cubicBezTo>
                    <a:cubicBezTo>
                      <a:pt x="366" y="2800"/>
                      <a:pt x="368" y="2785"/>
                      <a:pt x="366" y="2770"/>
                    </a:cubicBezTo>
                    <a:cubicBezTo>
                      <a:pt x="365" y="2756"/>
                      <a:pt x="368" y="2751"/>
                      <a:pt x="371" y="2732"/>
                    </a:cubicBezTo>
                    <a:cubicBezTo>
                      <a:pt x="374" y="2714"/>
                      <a:pt x="376" y="2700"/>
                      <a:pt x="370" y="2687"/>
                    </a:cubicBezTo>
                    <a:cubicBezTo>
                      <a:pt x="364" y="2674"/>
                      <a:pt x="363" y="2668"/>
                      <a:pt x="363" y="2655"/>
                    </a:cubicBezTo>
                    <a:cubicBezTo>
                      <a:pt x="363" y="2641"/>
                      <a:pt x="368" y="2622"/>
                      <a:pt x="360" y="2605"/>
                    </a:cubicBezTo>
                    <a:cubicBezTo>
                      <a:pt x="352" y="2589"/>
                      <a:pt x="343" y="2549"/>
                      <a:pt x="344" y="2506"/>
                    </a:cubicBezTo>
                    <a:cubicBezTo>
                      <a:pt x="346" y="2464"/>
                      <a:pt x="376" y="2223"/>
                      <a:pt x="363" y="2141"/>
                    </a:cubicBezTo>
                    <a:cubicBezTo>
                      <a:pt x="351" y="2059"/>
                      <a:pt x="355" y="2042"/>
                      <a:pt x="359" y="2014"/>
                    </a:cubicBezTo>
                    <a:cubicBezTo>
                      <a:pt x="362" y="1986"/>
                      <a:pt x="370" y="1941"/>
                      <a:pt x="363" y="1882"/>
                    </a:cubicBezTo>
                    <a:cubicBezTo>
                      <a:pt x="360" y="1859"/>
                      <a:pt x="360" y="1763"/>
                      <a:pt x="361" y="1666"/>
                    </a:cubicBezTo>
                    <a:cubicBezTo>
                      <a:pt x="362" y="1604"/>
                      <a:pt x="366" y="1529"/>
                      <a:pt x="362" y="1505"/>
                    </a:cubicBezTo>
                    <a:cubicBezTo>
                      <a:pt x="367" y="1507"/>
                      <a:pt x="371" y="1508"/>
                      <a:pt x="375" y="1508"/>
                    </a:cubicBezTo>
                    <a:cubicBezTo>
                      <a:pt x="376" y="1508"/>
                      <a:pt x="376" y="1508"/>
                      <a:pt x="376" y="1508"/>
                    </a:cubicBezTo>
                    <a:cubicBezTo>
                      <a:pt x="380" y="1508"/>
                      <a:pt x="385" y="1506"/>
                      <a:pt x="390" y="1504"/>
                    </a:cubicBezTo>
                    <a:cubicBezTo>
                      <a:pt x="390" y="1505"/>
                      <a:pt x="390" y="1505"/>
                      <a:pt x="390" y="1505"/>
                    </a:cubicBezTo>
                    <a:cubicBezTo>
                      <a:pt x="389" y="1506"/>
                      <a:pt x="389" y="1509"/>
                      <a:pt x="389" y="1513"/>
                    </a:cubicBezTo>
                    <a:cubicBezTo>
                      <a:pt x="387" y="1544"/>
                      <a:pt x="390" y="1609"/>
                      <a:pt x="391" y="1666"/>
                    </a:cubicBezTo>
                    <a:cubicBezTo>
                      <a:pt x="392" y="1763"/>
                      <a:pt x="392" y="1859"/>
                      <a:pt x="390" y="1882"/>
                    </a:cubicBezTo>
                    <a:cubicBezTo>
                      <a:pt x="382" y="1941"/>
                      <a:pt x="390" y="1986"/>
                      <a:pt x="393" y="2014"/>
                    </a:cubicBezTo>
                    <a:cubicBezTo>
                      <a:pt x="397" y="2042"/>
                      <a:pt x="401" y="2059"/>
                      <a:pt x="389" y="2141"/>
                    </a:cubicBezTo>
                    <a:cubicBezTo>
                      <a:pt x="376" y="2223"/>
                      <a:pt x="406" y="2464"/>
                      <a:pt x="408" y="2506"/>
                    </a:cubicBezTo>
                    <a:cubicBezTo>
                      <a:pt x="409" y="2549"/>
                      <a:pt x="400" y="2589"/>
                      <a:pt x="392" y="2605"/>
                    </a:cubicBezTo>
                    <a:cubicBezTo>
                      <a:pt x="384" y="2622"/>
                      <a:pt x="389" y="2641"/>
                      <a:pt x="389" y="2655"/>
                    </a:cubicBezTo>
                    <a:cubicBezTo>
                      <a:pt x="389" y="2668"/>
                      <a:pt x="388" y="2674"/>
                      <a:pt x="382" y="2687"/>
                    </a:cubicBezTo>
                    <a:cubicBezTo>
                      <a:pt x="376" y="2700"/>
                      <a:pt x="378" y="2714"/>
                      <a:pt x="381" y="2732"/>
                    </a:cubicBezTo>
                    <a:cubicBezTo>
                      <a:pt x="384" y="2751"/>
                      <a:pt x="387" y="2756"/>
                      <a:pt x="386" y="2770"/>
                    </a:cubicBezTo>
                    <a:cubicBezTo>
                      <a:pt x="384" y="2785"/>
                      <a:pt x="386" y="2800"/>
                      <a:pt x="400" y="2815"/>
                    </a:cubicBezTo>
                    <a:cubicBezTo>
                      <a:pt x="414" y="2830"/>
                      <a:pt x="436" y="2830"/>
                      <a:pt x="449" y="2818"/>
                    </a:cubicBezTo>
                    <a:cubicBezTo>
                      <a:pt x="456" y="2828"/>
                      <a:pt x="476" y="2828"/>
                      <a:pt x="484" y="2820"/>
                    </a:cubicBezTo>
                    <a:cubicBezTo>
                      <a:pt x="484" y="2820"/>
                      <a:pt x="485" y="2821"/>
                      <a:pt x="485" y="2821"/>
                    </a:cubicBezTo>
                    <a:cubicBezTo>
                      <a:pt x="485" y="2821"/>
                      <a:pt x="485" y="2821"/>
                      <a:pt x="486" y="2822"/>
                    </a:cubicBezTo>
                    <a:cubicBezTo>
                      <a:pt x="486" y="2822"/>
                      <a:pt x="486" y="2822"/>
                      <a:pt x="487" y="2822"/>
                    </a:cubicBezTo>
                    <a:cubicBezTo>
                      <a:pt x="487" y="2822"/>
                      <a:pt x="487" y="2822"/>
                      <a:pt x="488" y="2823"/>
                    </a:cubicBezTo>
                    <a:cubicBezTo>
                      <a:pt x="488" y="2823"/>
                      <a:pt x="488" y="2823"/>
                      <a:pt x="489" y="2823"/>
                    </a:cubicBezTo>
                    <a:cubicBezTo>
                      <a:pt x="489" y="2823"/>
                      <a:pt x="490" y="2823"/>
                      <a:pt x="490" y="2823"/>
                    </a:cubicBezTo>
                    <a:cubicBezTo>
                      <a:pt x="490" y="2824"/>
                      <a:pt x="491" y="2824"/>
                      <a:pt x="491" y="2824"/>
                    </a:cubicBezTo>
                    <a:cubicBezTo>
                      <a:pt x="492" y="2824"/>
                      <a:pt x="492" y="2824"/>
                      <a:pt x="493" y="2824"/>
                    </a:cubicBezTo>
                    <a:cubicBezTo>
                      <a:pt x="493" y="2824"/>
                      <a:pt x="493" y="2824"/>
                      <a:pt x="494" y="2824"/>
                    </a:cubicBezTo>
                    <a:cubicBezTo>
                      <a:pt x="494" y="2824"/>
                      <a:pt x="495" y="2824"/>
                      <a:pt x="495" y="2825"/>
                    </a:cubicBezTo>
                    <a:cubicBezTo>
                      <a:pt x="496" y="2825"/>
                      <a:pt x="496" y="2825"/>
                      <a:pt x="496" y="2825"/>
                    </a:cubicBezTo>
                    <a:cubicBezTo>
                      <a:pt x="497" y="2825"/>
                      <a:pt x="497" y="2825"/>
                      <a:pt x="498" y="2825"/>
                    </a:cubicBezTo>
                    <a:cubicBezTo>
                      <a:pt x="498" y="2825"/>
                      <a:pt x="498" y="2825"/>
                      <a:pt x="499" y="2825"/>
                    </a:cubicBezTo>
                    <a:cubicBezTo>
                      <a:pt x="499" y="2825"/>
                      <a:pt x="500" y="2825"/>
                      <a:pt x="501" y="2825"/>
                    </a:cubicBezTo>
                    <a:cubicBezTo>
                      <a:pt x="501" y="2825"/>
                      <a:pt x="501" y="2825"/>
                      <a:pt x="501" y="2825"/>
                    </a:cubicBezTo>
                    <a:cubicBezTo>
                      <a:pt x="502" y="2825"/>
                      <a:pt x="503" y="2825"/>
                      <a:pt x="503" y="2824"/>
                    </a:cubicBezTo>
                    <a:cubicBezTo>
                      <a:pt x="504" y="2824"/>
                      <a:pt x="504" y="2824"/>
                      <a:pt x="504" y="2824"/>
                    </a:cubicBezTo>
                    <a:cubicBezTo>
                      <a:pt x="504" y="2824"/>
                      <a:pt x="505" y="2824"/>
                      <a:pt x="506" y="2824"/>
                    </a:cubicBezTo>
                    <a:cubicBezTo>
                      <a:pt x="506" y="2824"/>
                      <a:pt x="506" y="2824"/>
                      <a:pt x="506" y="2824"/>
                    </a:cubicBezTo>
                    <a:cubicBezTo>
                      <a:pt x="507" y="2824"/>
                      <a:pt x="508" y="2823"/>
                      <a:pt x="508" y="2823"/>
                    </a:cubicBezTo>
                    <a:cubicBezTo>
                      <a:pt x="508" y="2823"/>
                      <a:pt x="508" y="2823"/>
                      <a:pt x="508" y="2823"/>
                    </a:cubicBezTo>
                    <a:cubicBezTo>
                      <a:pt x="509" y="2823"/>
                      <a:pt x="510" y="2823"/>
                      <a:pt x="510" y="2822"/>
                    </a:cubicBezTo>
                    <a:cubicBezTo>
                      <a:pt x="510" y="2822"/>
                      <a:pt x="510" y="2822"/>
                      <a:pt x="510" y="2822"/>
                    </a:cubicBezTo>
                    <a:cubicBezTo>
                      <a:pt x="511" y="2822"/>
                      <a:pt x="511" y="2821"/>
                      <a:pt x="512" y="2821"/>
                    </a:cubicBezTo>
                    <a:cubicBezTo>
                      <a:pt x="512" y="2821"/>
                      <a:pt x="512" y="2821"/>
                      <a:pt x="512" y="2821"/>
                    </a:cubicBezTo>
                    <a:cubicBezTo>
                      <a:pt x="512" y="2820"/>
                      <a:pt x="513" y="2820"/>
                      <a:pt x="513" y="2819"/>
                    </a:cubicBezTo>
                    <a:cubicBezTo>
                      <a:pt x="514" y="2818"/>
                      <a:pt x="515" y="2817"/>
                      <a:pt x="515" y="2815"/>
                    </a:cubicBezTo>
                    <a:cubicBezTo>
                      <a:pt x="515" y="2815"/>
                      <a:pt x="515" y="2815"/>
                      <a:pt x="515" y="2815"/>
                    </a:cubicBezTo>
                    <a:cubicBezTo>
                      <a:pt x="515" y="2815"/>
                      <a:pt x="515" y="2814"/>
                      <a:pt x="515" y="2813"/>
                    </a:cubicBezTo>
                    <a:cubicBezTo>
                      <a:pt x="516" y="2813"/>
                      <a:pt x="517" y="2813"/>
                      <a:pt x="518" y="2812"/>
                    </a:cubicBezTo>
                    <a:cubicBezTo>
                      <a:pt x="518" y="2812"/>
                      <a:pt x="519" y="2812"/>
                      <a:pt x="519" y="2812"/>
                    </a:cubicBezTo>
                    <a:cubicBezTo>
                      <a:pt x="519" y="2812"/>
                      <a:pt x="519" y="2812"/>
                      <a:pt x="520" y="2812"/>
                    </a:cubicBezTo>
                    <a:cubicBezTo>
                      <a:pt x="520" y="2812"/>
                      <a:pt x="520" y="2812"/>
                      <a:pt x="520" y="2812"/>
                    </a:cubicBezTo>
                    <a:cubicBezTo>
                      <a:pt x="520" y="2811"/>
                      <a:pt x="521" y="2811"/>
                      <a:pt x="521" y="2811"/>
                    </a:cubicBezTo>
                    <a:cubicBezTo>
                      <a:pt x="521" y="2811"/>
                      <a:pt x="521" y="2811"/>
                      <a:pt x="522" y="2811"/>
                    </a:cubicBezTo>
                    <a:cubicBezTo>
                      <a:pt x="522" y="2811"/>
                      <a:pt x="522" y="2810"/>
                      <a:pt x="523" y="2810"/>
                    </a:cubicBezTo>
                    <a:cubicBezTo>
                      <a:pt x="523" y="2810"/>
                      <a:pt x="523" y="2810"/>
                      <a:pt x="523" y="2810"/>
                    </a:cubicBezTo>
                    <a:cubicBezTo>
                      <a:pt x="523" y="2810"/>
                      <a:pt x="524" y="2809"/>
                      <a:pt x="524" y="2809"/>
                    </a:cubicBezTo>
                    <a:cubicBezTo>
                      <a:pt x="524" y="2809"/>
                      <a:pt x="524" y="2809"/>
                      <a:pt x="525" y="2809"/>
                    </a:cubicBezTo>
                    <a:cubicBezTo>
                      <a:pt x="525" y="2808"/>
                      <a:pt x="525" y="2808"/>
                      <a:pt x="525" y="2808"/>
                    </a:cubicBezTo>
                    <a:cubicBezTo>
                      <a:pt x="525" y="2808"/>
                      <a:pt x="526" y="2808"/>
                      <a:pt x="526" y="2807"/>
                    </a:cubicBezTo>
                    <a:cubicBezTo>
                      <a:pt x="526" y="2807"/>
                      <a:pt x="526" y="2807"/>
                      <a:pt x="526" y="2807"/>
                    </a:cubicBezTo>
                    <a:cubicBezTo>
                      <a:pt x="527" y="2807"/>
                      <a:pt x="527" y="2806"/>
                      <a:pt x="527" y="2806"/>
                    </a:cubicBezTo>
                    <a:cubicBezTo>
                      <a:pt x="527" y="2806"/>
                      <a:pt x="527" y="2806"/>
                      <a:pt x="528" y="2805"/>
                    </a:cubicBezTo>
                    <a:cubicBezTo>
                      <a:pt x="528" y="2805"/>
                      <a:pt x="528" y="2805"/>
                      <a:pt x="528" y="2804"/>
                    </a:cubicBezTo>
                    <a:cubicBezTo>
                      <a:pt x="528" y="2804"/>
                      <a:pt x="528" y="2804"/>
                      <a:pt x="528" y="2804"/>
                    </a:cubicBezTo>
                    <a:cubicBezTo>
                      <a:pt x="529" y="2803"/>
                      <a:pt x="529" y="2803"/>
                      <a:pt x="529" y="2803"/>
                    </a:cubicBezTo>
                    <a:cubicBezTo>
                      <a:pt x="529" y="2802"/>
                      <a:pt x="529" y="2802"/>
                      <a:pt x="529" y="2802"/>
                    </a:cubicBezTo>
                    <a:cubicBezTo>
                      <a:pt x="529" y="2802"/>
                      <a:pt x="529" y="2801"/>
                      <a:pt x="529" y="2801"/>
                    </a:cubicBezTo>
                    <a:cubicBezTo>
                      <a:pt x="529" y="2800"/>
                      <a:pt x="529" y="2800"/>
                      <a:pt x="529" y="2800"/>
                    </a:cubicBezTo>
                    <a:cubicBezTo>
                      <a:pt x="529" y="2800"/>
                      <a:pt x="529" y="2799"/>
                      <a:pt x="529" y="2799"/>
                    </a:cubicBezTo>
                    <a:cubicBezTo>
                      <a:pt x="529" y="2798"/>
                      <a:pt x="530" y="2798"/>
                      <a:pt x="529" y="2798"/>
                    </a:cubicBezTo>
                    <a:cubicBezTo>
                      <a:pt x="529" y="2797"/>
                      <a:pt x="529" y="2797"/>
                      <a:pt x="529" y="2796"/>
                    </a:cubicBezTo>
                    <a:cubicBezTo>
                      <a:pt x="529" y="2796"/>
                      <a:pt x="529" y="2796"/>
                      <a:pt x="529" y="2796"/>
                    </a:cubicBezTo>
                    <a:cubicBezTo>
                      <a:pt x="529" y="2795"/>
                      <a:pt x="529" y="2794"/>
                      <a:pt x="529" y="2793"/>
                    </a:cubicBezTo>
                    <a:cubicBezTo>
                      <a:pt x="532" y="2788"/>
                      <a:pt x="535" y="2780"/>
                      <a:pt x="529" y="2772"/>
                    </a:cubicBezTo>
                    <a:cubicBezTo>
                      <a:pt x="522" y="2763"/>
                      <a:pt x="503" y="2726"/>
                      <a:pt x="491" y="2709"/>
                    </a:cubicBezTo>
                    <a:cubicBezTo>
                      <a:pt x="478" y="2683"/>
                      <a:pt x="478" y="2686"/>
                      <a:pt x="483" y="2659"/>
                    </a:cubicBezTo>
                    <a:cubicBezTo>
                      <a:pt x="488" y="2631"/>
                      <a:pt x="478" y="2626"/>
                      <a:pt x="489" y="2571"/>
                    </a:cubicBezTo>
                    <a:cubicBezTo>
                      <a:pt x="494" y="2547"/>
                      <a:pt x="505" y="2482"/>
                      <a:pt x="531" y="2381"/>
                    </a:cubicBezTo>
                    <a:cubicBezTo>
                      <a:pt x="557" y="2279"/>
                      <a:pt x="534" y="2104"/>
                      <a:pt x="536" y="2067"/>
                    </a:cubicBezTo>
                    <a:cubicBezTo>
                      <a:pt x="538" y="2030"/>
                      <a:pt x="542" y="2001"/>
                      <a:pt x="552" y="1944"/>
                    </a:cubicBezTo>
                    <a:cubicBezTo>
                      <a:pt x="561" y="1888"/>
                      <a:pt x="578" y="1789"/>
                      <a:pt x="595" y="1712"/>
                    </a:cubicBezTo>
                    <a:cubicBezTo>
                      <a:pt x="607" y="1655"/>
                      <a:pt x="612" y="1615"/>
                      <a:pt x="616" y="1573"/>
                    </a:cubicBezTo>
                    <a:cubicBezTo>
                      <a:pt x="618" y="1548"/>
                      <a:pt x="620" y="1526"/>
                      <a:pt x="622" y="1502"/>
                    </a:cubicBezTo>
                    <a:cubicBezTo>
                      <a:pt x="629" y="1433"/>
                      <a:pt x="627" y="1384"/>
                      <a:pt x="622" y="1343"/>
                    </a:cubicBezTo>
                    <a:cubicBezTo>
                      <a:pt x="618" y="1317"/>
                      <a:pt x="614" y="1293"/>
                      <a:pt x="610" y="1270"/>
                    </a:cubicBezTo>
                    <a:cubicBezTo>
                      <a:pt x="597" y="1193"/>
                      <a:pt x="581" y="1145"/>
                      <a:pt x="567" y="1117"/>
                    </a:cubicBezTo>
                    <a:cubicBezTo>
                      <a:pt x="563" y="1108"/>
                      <a:pt x="561" y="1097"/>
                      <a:pt x="560" y="1083"/>
                    </a:cubicBezTo>
                    <a:cubicBezTo>
                      <a:pt x="560" y="1054"/>
                      <a:pt x="566" y="1019"/>
                      <a:pt x="567" y="995"/>
                    </a:cubicBezTo>
                    <a:cubicBezTo>
                      <a:pt x="568" y="969"/>
                      <a:pt x="582" y="895"/>
                      <a:pt x="585" y="847"/>
                    </a:cubicBezTo>
                    <a:cubicBezTo>
                      <a:pt x="585" y="847"/>
                      <a:pt x="585" y="847"/>
                      <a:pt x="585" y="847"/>
                    </a:cubicBezTo>
                    <a:cubicBezTo>
                      <a:pt x="590" y="887"/>
                      <a:pt x="609" y="978"/>
                      <a:pt x="612" y="995"/>
                    </a:cubicBezTo>
                    <a:cubicBezTo>
                      <a:pt x="613" y="997"/>
                      <a:pt x="613" y="1002"/>
                      <a:pt x="614" y="1007"/>
                    </a:cubicBezTo>
                    <a:cubicBezTo>
                      <a:pt x="616" y="1038"/>
                      <a:pt x="621" y="1109"/>
                      <a:pt x="643" y="1190"/>
                    </a:cubicBezTo>
                    <a:cubicBezTo>
                      <a:pt x="657" y="1236"/>
                      <a:pt x="672" y="1398"/>
                      <a:pt x="668" y="1421"/>
                    </a:cubicBezTo>
                    <a:cubicBezTo>
                      <a:pt x="668" y="1431"/>
                      <a:pt x="666" y="1446"/>
                      <a:pt x="661" y="1462"/>
                    </a:cubicBezTo>
                    <a:cubicBezTo>
                      <a:pt x="652" y="1487"/>
                      <a:pt x="653" y="1523"/>
                      <a:pt x="654" y="1534"/>
                    </a:cubicBezTo>
                    <a:cubicBezTo>
                      <a:pt x="651" y="1550"/>
                      <a:pt x="646" y="1581"/>
                      <a:pt x="653" y="1583"/>
                    </a:cubicBezTo>
                    <a:cubicBezTo>
                      <a:pt x="653" y="1584"/>
                      <a:pt x="653" y="1584"/>
                      <a:pt x="653" y="1584"/>
                    </a:cubicBezTo>
                    <a:cubicBezTo>
                      <a:pt x="652" y="1584"/>
                      <a:pt x="652" y="1584"/>
                      <a:pt x="652" y="1584"/>
                    </a:cubicBezTo>
                    <a:cubicBezTo>
                      <a:pt x="652" y="1584"/>
                      <a:pt x="652" y="1584"/>
                      <a:pt x="653" y="1584"/>
                    </a:cubicBezTo>
                    <a:cubicBezTo>
                      <a:pt x="653" y="1584"/>
                      <a:pt x="653" y="1584"/>
                      <a:pt x="653" y="1584"/>
                    </a:cubicBezTo>
                    <a:cubicBezTo>
                      <a:pt x="652" y="1586"/>
                      <a:pt x="651" y="1587"/>
                      <a:pt x="650" y="1588"/>
                    </a:cubicBezTo>
                    <a:cubicBezTo>
                      <a:pt x="650" y="1588"/>
                      <a:pt x="650" y="1588"/>
                      <a:pt x="650" y="1588"/>
                    </a:cubicBezTo>
                    <a:cubicBezTo>
                      <a:pt x="650" y="1588"/>
                      <a:pt x="650" y="1588"/>
                      <a:pt x="650" y="1589"/>
                    </a:cubicBezTo>
                    <a:cubicBezTo>
                      <a:pt x="650" y="1589"/>
                      <a:pt x="650" y="1589"/>
                      <a:pt x="649" y="1589"/>
                    </a:cubicBezTo>
                    <a:cubicBezTo>
                      <a:pt x="649" y="1589"/>
                      <a:pt x="649" y="1589"/>
                      <a:pt x="649" y="1590"/>
                    </a:cubicBezTo>
                    <a:cubicBezTo>
                      <a:pt x="649" y="1590"/>
                      <a:pt x="649" y="1590"/>
                      <a:pt x="649" y="1590"/>
                    </a:cubicBezTo>
                    <a:cubicBezTo>
                      <a:pt x="649" y="1590"/>
                      <a:pt x="649" y="1591"/>
                      <a:pt x="649" y="1591"/>
                    </a:cubicBezTo>
                    <a:cubicBezTo>
                      <a:pt x="649" y="1591"/>
                      <a:pt x="649" y="1591"/>
                      <a:pt x="649" y="1592"/>
                    </a:cubicBezTo>
                    <a:cubicBezTo>
                      <a:pt x="649" y="1592"/>
                      <a:pt x="649" y="1592"/>
                      <a:pt x="649" y="1592"/>
                    </a:cubicBezTo>
                    <a:cubicBezTo>
                      <a:pt x="649" y="1592"/>
                      <a:pt x="649" y="1593"/>
                      <a:pt x="649" y="1593"/>
                    </a:cubicBezTo>
                    <a:cubicBezTo>
                      <a:pt x="650" y="1594"/>
                      <a:pt x="650" y="1594"/>
                      <a:pt x="650" y="1595"/>
                    </a:cubicBezTo>
                    <a:cubicBezTo>
                      <a:pt x="648" y="1600"/>
                      <a:pt x="648" y="1601"/>
                      <a:pt x="649" y="1604"/>
                    </a:cubicBezTo>
                    <a:cubicBezTo>
                      <a:pt x="652" y="1614"/>
                      <a:pt x="665" y="1605"/>
                      <a:pt x="661" y="1608"/>
                    </a:cubicBezTo>
                    <a:cubicBezTo>
                      <a:pt x="653" y="1612"/>
                      <a:pt x="646" y="1619"/>
                      <a:pt x="650" y="1630"/>
                    </a:cubicBezTo>
                    <a:cubicBezTo>
                      <a:pt x="652" y="1635"/>
                      <a:pt x="671" y="1624"/>
                      <a:pt x="681" y="1620"/>
                    </a:cubicBezTo>
                    <a:cubicBezTo>
                      <a:pt x="696" y="1615"/>
                      <a:pt x="715" y="1605"/>
                      <a:pt x="720" y="1596"/>
                    </a:cubicBezTo>
                    <a:cubicBezTo>
                      <a:pt x="725" y="1588"/>
                      <a:pt x="734" y="1573"/>
                      <a:pt x="737" y="1566"/>
                    </a:cubicBezTo>
                    <a:cubicBezTo>
                      <a:pt x="741" y="1557"/>
                      <a:pt x="740" y="1551"/>
                      <a:pt x="744" y="1544"/>
                    </a:cubicBezTo>
                    <a:cubicBezTo>
                      <a:pt x="747" y="1538"/>
                      <a:pt x="752" y="1529"/>
                      <a:pt x="749" y="1523"/>
                    </a:cubicBezTo>
                    <a:cubicBezTo>
                      <a:pt x="747" y="1517"/>
                      <a:pt x="741" y="1473"/>
                      <a:pt x="735" y="1447"/>
                    </a:cubicBezTo>
                    <a:cubicBezTo>
                      <a:pt x="730" y="1427"/>
                      <a:pt x="724" y="1337"/>
                      <a:pt x="728" y="1295"/>
                    </a:cubicBezTo>
                    <a:cubicBezTo>
                      <a:pt x="730" y="1263"/>
                      <a:pt x="724" y="1210"/>
                      <a:pt x="724" y="1189"/>
                    </a:cubicBezTo>
                    <a:cubicBezTo>
                      <a:pt x="725" y="1066"/>
                      <a:pt x="711" y="1004"/>
                      <a:pt x="707" y="982"/>
                    </a:cubicBezTo>
                    <a:cubicBezTo>
                      <a:pt x="702" y="959"/>
                      <a:pt x="699" y="926"/>
                      <a:pt x="696" y="877"/>
                    </a:cubicBezTo>
                    <a:cubicBezTo>
                      <a:pt x="696" y="859"/>
                      <a:pt x="694" y="824"/>
                      <a:pt x="690" y="785"/>
                    </a:cubicBezTo>
                    <a:cubicBezTo>
                      <a:pt x="686" y="729"/>
                      <a:pt x="681" y="684"/>
                      <a:pt x="676" y="647"/>
                    </a:cubicBezTo>
                    <a:cubicBezTo>
                      <a:pt x="674" y="631"/>
                      <a:pt x="672" y="618"/>
                      <a:pt x="671" y="611"/>
                    </a:cubicBezTo>
                    <a:cubicBezTo>
                      <a:pt x="668" y="587"/>
                      <a:pt x="661" y="556"/>
                      <a:pt x="653" y="533"/>
                    </a:cubicBezTo>
                    <a:cubicBezTo>
                      <a:pt x="648" y="518"/>
                      <a:pt x="644" y="510"/>
                      <a:pt x="640" y="506"/>
                    </a:cubicBezTo>
                    <a:cubicBezTo>
                      <a:pt x="637" y="503"/>
                      <a:pt x="634" y="499"/>
                      <a:pt x="630" y="495"/>
                    </a:cubicBezTo>
                    <a:cubicBezTo>
                      <a:pt x="614" y="478"/>
                      <a:pt x="589" y="457"/>
                      <a:pt x="551" y="451"/>
                    </a:cubicBezTo>
                    <a:cubicBezTo>
                      <a:pt x="544" y="450"/>
                      <a:pt x="537" y="449"/>
                      <a:pt x="531" y="448"/>
                    </a:cubicBezTo>
                    <a:cubicBezTo>
                      <a:pt x="528" y="447"/>
                      <a:pt x="525" y="446"/>
                      <a:pt x="521" y="445"/>
                    </a:cubicBezTo>
                    <a:cubicBezTo>
                      <a:pt x="521" y="441"/>
                      <a:pt x="521" y="436"/>
                      <a:pt x="520" y="431"/>
                    </a:cubicBezTo>
                    <a:cubicBezTo>
                      <a:pt x="521" y="413"/>
                      <a:pt x="520" y="394"/>
                      <a:pt x="508" y="382"/>
                    </a:cubicBezTo>
                    <a:cubicBezTo>
                      <a:pt x="513" y="386"/>
                      <a:pt x="516" y="393"/>
                      <a:pt x="519" y="397"/>
                    </a:cubicBezTo>
                    <a:cubicBezTo>
                      <a:pt x="514" y="376"/>
                      <a:pt x="506" y="358"/>
                      <a:pt x="496" y="339"/>
                    </a:cubicBezTo>
                    <a:cubicBezTo>
                      <a:pt x="499" y="342"/>
                      <a:pt x="501" y="344"/>
                      <a:pt x="505" y="346"/>
                    </a:cubicBezTo>
                    <a:cubicBezTo>
                      <a:pt x="499" y="332"/>
                      <a:pt x="491" y="315"/>
                      <a:pt x="482" y="302"/>
                    </a:cubicBezTo>
                    <a:lnTo>
                      <a:pt x="479" y="297"/>
                    </a:lnTo>
                    <a:close/>
                    <a:moveTo>
                      <a:pt x="466" y="324"/>
                    </a:moveTo>
                    <a:cubicBezTo>
                      <a:pt x="465" y="334"/>
                      <a:pt x="463" y="346"/>
                      <a:pt x="463" y="352"/>
                    </a:cubicBezTo>
                    <a:cubicBezTo>
                      <a:pt x="462" y="362"/>
                      <a:pt x="461" y="373"/>
                      <a:pt x="462" y="384"/>
                    </a:cubicBezTo>
                    <a:cubicBezTo>
                      <a:pt x="463" y="382"/>
                      <a:pt x="464" y="380"/>
                      <a:pt x="466" y="378"/>
                    </a:cubicBezTo>
                    <a:cubicBezTo>
                      <a:pt x="465" y="380"/>
                      <a:pt x="465" y="382"/>
                      <a:pt x="464" y="384"/>
                    </a:cubicBezTo>
                    <a:cubicBezTo>
                      <a:pt x="463" y="390"/>
                      <a:pt x="461" y="397"/>
                      <a:pt x="460" y="403"/>
                    </a:cubicBezTo>
                    <a:cubicBezTo>
                      <a:pt x="454" y="391"/>
                      <a:pt x="449" y="376"/>
                      <a:pt x="448" y="356"/>
                    </a:cubicBezTo>
                    <a:cubicBezTo>
                      <a:pt x="448" y="350"/>
                      <a:pt x="449" y="343"/>
                      <a:pt x="450" y="337"/>
                    </a:cubicBezTo>
                    <a:cubicBezTo>
                      <a:pt x="453" y="334"/>
                      <a:pt x="456" y="330"/>
                      <a:pt x="459" y="327"/>
                    </a:cubicBezTo>
                    <a:cubicBezTo>
                      <a:pt x="461" y="324"/>
                      <a:pt x="465" y="319"/>
                      <a:pt x="465" y="319"/>
                    </a:cubicBezTo>
                    <a:lnTo>
                      <a:pt x="466" y="324"/>
                    </a:lnTo>
                    <a:close/>
                    <a:moveTo>
                      <a:pt x="232" y="452"/>
                    </a:moveTo>
                    <a:cubicBezTo>
                      <a:pt x="230" y="452"/>
                      <a:pt x="227" y="453"/>
                      <a:pt x="224" y="453"/>
                    </a:cubicBezTo>
                    <a:cubicBezTo>
                      <a:pt x="226" y="450"/>
                      <a:pt x="228" y="446"/>
                      <a:pt x="232" y="444"/>
                    </a:cubicBezTo>
                    <a:cubicBezTo>
                      <a:pt x="232" y="446"/>
                      <a:pt x="232" y="449"/>
                      <a:pt x="232" y="452"/>
                    </a:cubicBezTo>
                    <a:close/>
                  </a:path>
                </a:pathLst>
              </a:custGeom>
              <a:grpFill/>
              <a:ln w="4763" cap="rnd">
                <a:solidFill>
                  <a:srgbClr val="34343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</p:grpSp>
        <p:grpSp>
          <p:nvGrpSpPr>
            <p:cNvPr id="213" name="Group 18">
              <a:extLst>
                <a:ext uri="{FF2B5EF4-FFF2-40B4-BE49-F238E27FC236}">
                  <a16:creationId xmlns:a16="http://schemas.microsoft.com/office/drawing/2014/main" id="{59F8C5FE-C07C-7C43-BF88-5ECA15EC49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50790" y="1661319"/>
              <a:ext cx="993775" cy="3568700"/>
              <a:chOff x="3456" y="1705"/>
              <a:chExt cx="649" cy="2329"/>
            </a:xfrm>
            <a:solidFill>
              <a:schemeClr val="bg1">
                <a:lumMod val="85000"/>
              </a:schemeClr>
            </a:solidFill>
          </p:grpSpPr>
          <p:sp>
            <p:nvSpPr>
              <p:cNvPr id="226" name="Freeform 19">
                <a:extLst>
                  <a:ext uri="{FF2B5EF4-FFF2-40B4-BE49-F238E27FC236}">
                    <a16:creationId xmlns:a16="http://schemas.microsoft.com/office/drawing/2014/main" id="{64314154-BA9E-D94D-9BAB-4F683A5248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56" y="1705"/>
                <a:ext cx="649" cy="2329"/>
              </a:xfrm>
              <a:custGeom>
                <a:avLst/>
                <a:gdLst>
                  <a:gd name="T0" fmla="*/ 384 w 829"/>
                  <a:gd name="T1" fmla="*/ 653 h 2980"/>
                  <a:gd name="T2" fmla="*/ 368 w 829"/>
                  <a:gd name="T3" fmla="*/ 443 h 2980"/>
                  <a:gd name="T4" fmla="*/ 341 w 829"/>
                  <a:gd name="T5" fmla="*/ 257 h 2980"/>
                  <a:gd name="T6" fmla="*/ 291 w 829"/>
                  <a:gd name="T7" fmla="*/ 231 h 2980"/>
                  <a:gd name="T8" fmla="*/ 240 w 829"/>
                  <a:gd name="T9" fmla="*/ 183 h 2980"/>
                  <a:gd name="T10" fmla="*/ 277 w 829"/>
                  <a:gd name="T11" fmla="*/ 168 h 2980"/>
                  <a:gd name="T12" fmla="*/ 263 w 829"/>
                  <a:gd name="T13" fmla="*/ 157 h 2980"/>
                  <a:gd name="T14" fmla="*/ 136 w 829"/>
                  <a:gd name="T15" fmla="*/ 43 h 2980"/>
                  <a:gd name="T16" fmla="*/ 129 w 829"/>
                  <a:gd name="T17" fmla="*/ 163 h 2980"/>
                  <a:gd name="T18" fmla="*/ 138 w 829"/>
                  <a:gd name="T19" fmla="*/ 184 h 2980"/>
                  <a:gd name="T20" fmla="*/ 128 w 829"/>
                  <a:gd name="T21" fmla="*/ 225 h 2980"/>
                  <a:gd name="T22" fmla="*/ 86 w 829"/>
                  <a:gd name="T23" fmla="*/ 238 h 2980"/>
                  <a:gd name="T24" fmla="*/ 30 w 829"/>
                  <a:gd name="T25" fmla="*/ 361 h 2980"/>
                  <a:gd name="T26" fmla="*/ 13 w 829"/>
                  <a:gd name="T27" fmla="*/ 600 h 2980"/>
                  <a:gd name="T28" fmla="*/ 2 w 829"/>
                  <a:gd name="T29" fmla="*/ 767 h 2980"/>
                  <a:gd name="T30" fmla="*/ 17 w 829"/>
                  <a:gd name="T31" fmla="*/ 804 h 2980"/>
                  <a:gd name="T32" fmla="*/ 49 w 829"/>
                  <a:gd name="T33" fmla="*/ 810 h 2980"/>
                  <a:gd name="T34" fmla="*/ 52 w 829"/>
                  <a:gd name="T35" fmla="*/ 798 h 2980"/>
                  <a:gd name="T36" fmla="*/ 45 w 829"/>
                  <a:gd name="T37" fmla="*/ 717 h 2980"/>
                  <a:gd name="T38" fmla="*/ 88 w 829"/>
                  <a:gd name="T39" fmla="*/ 429 h 2980"/>
                  <a:gd name="T40" fmla="*/ 78 w 829"/>
                  <a:gd name="T41" fmla="*/ 566 h 2980"/>
                  <a:gd name="T42" fmla="*/ 74 w 829"/>
                  <a:gd name="T43" fmla="*/ 864 h 2980"/>
                  <a:gd name="T44" fmla="*/ 117 w 829"/>
                  <a:gd name="T45" fmla="*/ 1197 h 2980"/>
                  <a:gd name="T46" fmla="*/ 138 w 829"/>
                  <a:gd name="T47" fmla="*/ 1362 h 2980"/>
                  <a:gd name="T48" fmla="*/ 125 w 829"/>
                  <a:gd name="T49" fmla="*/ 1414 h 2980"/>
                  <a:gd name="T50" fmla="*/ 186 w 829"/>
                  <a:gd name="T51" fmla="*/ 1415 h 2980"/>
                  <a:gd name="T52" fmla="*/ 196 w 829"/>
                  <a:gd name="T53" fmla="*/ 1351 h 2980"/>
                  <a:gd name="T54" fmla="*/ 182 w 829"/>
                  <a:gd name="T55" fmla="*/ 1260 h 2980"/>
                  <a:gd name="T56" fmla="*/ 191 w 829"/>
                  <a:gd name="T57" fmla="*/ 947 h 2980"/>
                  <a:gd name="T58" fmla="*/ 191 w 829"/>
                  <a:gd name="T59" fmla="*/ 757 h 2980"/>
                  <a:gd name="T60" fmla="*/ 207 w 829"/>
                  <a:gd name="T61" fmla="*/ 757 h 2980"/>
                  <a:gd name="T62" fmla="*/ 206 w 829"/>
                  <a:gd name="T63" fmla="*/ 947 h 2980"/>
                  <a:gd name="T64" fmla="*/ 216 w 829"/>
                  <a:gd name="T65" fmla="*/ 1260 h 2980"/>
                  <a:gd name="T66" fmla="*/ 202 w 829"/>
                  <a:gd name="T67" fmla="*/ 1351 h 2980"/>
                  <a:gd name="T68" fmla="*/ 211 w 829"/>
                  <a:gd name="T69" fmla="*/ 1415 h 2980"/>
                  <a:gd name="T70" fmla="*/ 272 w 829"/>
                  <a:gd name="T71" fmla="*/ 1414 h 2980"/>
                  <a:gd name="T72" fmla="*/ 260 w 829"/>
                  <a:gd name="T73" fmla="*/ 1362 h 2980"/>
                  <a:gd name="T74" fmla="*/ 281 w 829"/>
                  <a:gd name="T75" fmla="*/ 1197 h 2980"/>
                  <a:gd name="T76" fmla="*/ 323 w 829"/>
                  <a:gd name="T77" fmla="*/ 864 h 2980"/>
                  <a:gd name="T78" fmla="*/ 320 w 829"/>
                  <a:gd name="T79" fmla="*/ 560 h 2980"/>
                  <a:gd name="T80" fmla="*/ 309 w 829"/>
                  <a:gd name="T81" fmla="*/ 429 h 2980"/>
                  <a:gd name="T82" fmla="*/ 353 w 829"/>
                  <a:gd name="T83" fmla="*/ 717 h 2980"/>
                  <a:gd name="T84" fmla="*/ 345 w 829"/>
                  <a:gd name="T85" fmla="*/ 798 h 2980"/>
                  <a:gd name="T86" fmla="*/ 349 w 829"/>
                  <a:gd name="T87" fmla="*/ 810 h 2980"/>
                  <a:gd name="T88" fmla="*/ 380 w 829"/>
                  <a:gd name="T89" fmla="*/ 804 h 2980"/>
                  <a:gd name="T90" fmla="*/ 396 w 829"/>
                  <a:gd name="T91" fmla="*/ 767 h 2980"/>
                  <a:gd name="T92" fmla="*/ 157 w 829"/>
                  <a:gd name="T93" fmla="*/ 181 h 2980"/>
                  <a:gd name="T94" fmla="*/ 241 w 829"/>
                  <a:gd name="T95" fmla="*/ 163 h 2980"/>
                  <a:gd name="T96" fmla="*/ 129 w 829"/>
                  <a:gd name="T97" fmla="*/ 163 h 298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829" h="2980">
                    <a:moveTo>
                      <a:pt x="825" y="1608"/>
                    </a:moveTo>
                    <a:cubicBezTo>
                      <a:pt x="822" y="1601"/>
                      <a:pt x="816" y="1555"/>
                      <a:pt x="809" y="1528"/>
                    </a:cubicBezTo>
                    <a:cubicBezTo>
                      <a:pt x="804" y="1506"/>
                      <a:pt x="798" y="1412"/>
                      <a:pt x="801" y="1369"/>
                    </a:cubicBezTo>
                    <a:cubicBezTo>
                      <a:pt x="804" y="1334"/>
                      <a:pt x="802" y="1281"/>
                      <a:pt x="803" y="1258"/>
                    </a:cubicBezTo>
                    <a:cubicBezTo>
                      <a:pt x="804" y="1129"/>
                      <a:pt x="783" y="1063"/>
                      <a:pt x="778" y="1039"/>
                    </a:cubicBezTo>
                    <a:cubicBezTo>
                      <a:pt x="773" y="1015"/>
                      <a:pt x="767" y="981"/>
                      <a:pt x="767" y="929"/>
                    </a:cubicBezTo>
                    <a:cubicBezTo>
                      <a:pt x="767" y="877"/>
                      <a:pt x="769" y="806"/>
                      <a:pt x="765" y="756"/>
                    </a:cubicBezTo>
                    <a:cubicBezTo>
                      <a:pt x="763" y="727"/>
                      <a:pt x="758" y="683"/>
                      <a:pt x="752" y="645"/>
                    </a:cubicBezTo>
                    <a:cubicBezTo>
                      <a:pt x="746" y="607"/>
                      <a:pt x="727" y="556"/>
                      <a:pt x="711" y="539"/>
                    </a:cubicBezTo>
                    <a:cubicBezTo>
                      <a:pt x="695" y="521"/>
                      <a:pt x="673" y="507"/>
                      <a:pt x="650" y="499"/>
                    </a:cubicBezTo>
                    <a:cubicBezTo>
                      <a:pt x="644" y="497"/>
                      <a:pt x="635" y="490"/>
                      <a:pt x="629" y="489"/>
                    </a:cubicBezTo>
                    <a:cubicBezTo>
                      <a:pt x="620" y="487"/>
                      <a:pt x="615" y="483"/>
                      <a:pt x="607" y="482"/>
                    </a:cubicBezTo>
                    <a:cubicBezTo>
                      <a:pt x="590" y="479"/>
                      <a:pt x="575" y="477"/>
                      <a:pt x="561" y="472"/>
                    </a:cubicBezTo>
                    <a:cubicBezTo>
                      <a:pt x="531" y="463"/>
                      <a:pt x="503" y="459"/>
                      <a:pt x="500" y="363"/>
                    </a:cubicBezTo>
                    <a:cubicBezTo>
                      <a:pt x="501" y="382"/>
                      <a:pt x="501" y="382"/>
                      <a:pt x="501" y="382"/>
                    </a:cubicBezTo>
                    <a:cubicBezTo>
                      <a:pt x="537" y="421"/>
                      <a:pt x="571" y="371"/>
                      <a:pt x="571" y="371"/>
                    </a:cubicBezTo>
                    <a:cubicBezTo>
                      <a:pt x="564" y="376"/>
                      <a:pt x="550" y="370"/>
                      <a:pt x="550" y="370"/>
                    </a:cubicBezTo>
                    <a:cubicBezTo>
                      <a:pt x="570" y="376"/>
                      <a:pt x="578" y="352"/>
                      <a:pt x="578" y="352"/>
                    </a:cubicBezTo>
                    <a:cubicBezTo>
                      <a:pt x="569" y="358"/>
                      <a:pt x="566" y="353"/>
                      <a:pt x="566" y="353"/>
                    </a:cubicBezTo>
                    <a:cubicBezTo>
                      <a:pt x="581" y="347"/>
                      <a:pt x="580" y="328"/>
                      <a:pt x="580" y="328"/>
                    </a:cubicBezTo>
                    <a:cubicBezTo>
                      <a:pt x="573" y="353"/>
                      <a:pt x="539" y="357"/>
                      <a:pt x="548" y="329"/>
                    </a:cubicBezTo>
                    <a:cubicBezTo>
                      <a:pt x="563" y="281"/>
                      <a:pt x="578" y="182"/>
                      <a:pt x="534" y="91"/>
                    </a:cubicBezTo>
                    <a:cubicBezTo>
                      <a:pt x="489" y="0"/>
                      <a:pt x="374" y="39"/>
                      <a:pt x="374" y="39"/>
                    </a:cubicBezTo>
                    <a:cubicBezTo>
                      <a:pt x="352" y="25"/>
                      <a:pt x="305" y="61"/>
                      <a:pt x="284" y="90"/>
                    </a:cubicBezTo>
                    <a:cubicBezTo>
                      <a:pt x="263" y="120"/>
                      <a:pt x="238" y="224"/>
                      <a:pt x="287" y="300"/>
                    </a:cubicBezTo>
                    <a:cubicBezTo>
                      <a:pt x="311" y="338"/>
                      <a:pt x="285" y="358"/>
                      <a:pt x="276" y="354"/>
                    </a:cubicBezTo>
                    <a:cubicBezTo>
                      <a:pt x="268" y="351"/>
                      <a:pt x="269" y="343"/>
                      <a:pt x="269" y="341"/>
                    </a:cubicBezTo>
                    <a:cubicBezTo>
                      <a:pt x="264" y="362"/>
                      <a:pt x="280" y="371"/>
                      <a:pt x="280" y="371"/>
                    </a:cubicBezTo>
                    <a:cubicBezTo>
                      <a:pt x="270" y="367"/>
                      <a:pt x="265" y="358"/>
                      <a:pt x="265" y="358"/>
                    </a:cubicBezTo>
                    <a:cubicBezTo>
                      <a:pt x="266" y="379"/>
                      <a:pt x="288" y="385"/>
                      <a:pt x="288" y="385"/>
                    </a:cubicBezTo>
                    <a:cubicBezTo>
                      <a:pt x="274" y="384"/>
                      <a:pt x="268" y="376"/>
                      <a:pt x="268" y="376"/>
                    </a:cubicBezTo>
                    <a:cubicBezTo>
                      <a:pt x="273" y="392"/>
                      <a:pt x="309" y="408"/>
                      <a:pt x="328" y="381"/>
                    </a:cubicBezTo>
                    <a:cubicBezTo>
                      <a:pt x="322" y="460"/>
                      <a:pt x="295" y="464"/>
                      <a:pt x="268" y="472"/>
                    </a:cubicBezTo>
                    <a:cubicBezTo>
                      <a:pt x="254" y="477"/>
                      <a:pt x="239" y="479"/>
                      <a:pt x="222" y="482"/>
                    </a:cubicBezTo>
                    <a:cubicBezTo>
                      <a:pt x="214" y="483"/>
                      <a:pt x="208" y="487"/>
                      <a:pt x="199" y="488"/>
                    </a:cubicBezTo>
                    <a:cubicBezTo>
                      <a:pt x="193" y="489"/>
                      <a:pt x="186" y="496"/>
                      <a:pt x="180" y="498"/>
                    </a:cubicBezTo>
                    <a:cubicBezTo>
                      <a:pt x="156" y="506"/>
                      <a:pt x="134" y="521"/>
                      <a:pt x="118" y="538"/>
                    </a:cubicBezTo>
                    <a:cubicBezTo>
                      <a:pt x="101" y="556"/>
                      <a:pt x="83" y="607"/>
                      <a:pt x="77" y="645"/>
                    </a:cubicBezTo>
                    <a:cubicBezTo>
                      <a:pt x="71" y="683"/>
                      <a:pt x="66" y="727"/>
                      <a:pt x="63" y="756"/>
                    </a:cubicBezTo>
                    <a:cubicBezTo>
                      <a:pt x="59" y="806"/>
                      <a:pt x="62" y="877"/>
                      <a:pt x="62" y="929"/>
                    </a:cubicBezTo>
                    <a:cubicBezTo>
                      <a:pt x="62" y="981"/>
                      <a:pt x="55" y="1015"/>
                      <a:pt x="50" y="1039"/>
                    </a:cubicBezTo>
                    <a:cubicBezTo>
                      <a:pt x="45" y="1063"/>
                      <a:pt x="25" y="1129"/>
                      <a:pt x="26" y="1258"/>
                    </a:cubicBezTo>
                    <a:cubicBezTo>
                      <a:pt x="26" y="1281"/>
                      <a:pt x="25" y="1334"/>
                      <a:pt x="27" y="1369"/>
                    </a:cubicBezTo>
                    <a:cubicBezTo>
                      <a:pt x="31" y="1412"/>
                      <a:pt x="25" y="1506"/>
                      <a:pt x="19" y="1528"/>
                    </a:cubicBezTo>
                    <a:cubicBezTo>
                      <a:pt x="13" y="1555"/>
                      <a:pt x="6" y="1601"/>
                      <a:pt x="3" y="1608"/>
                    </a:cubicBezTo>
                    <a:cubicBezTo>
                      <a:pt x="0" y="1614"/>
                      <a:pt x="6" y="1623"/>
                      <a:pt x="10" y="1630"/>
                    </a:cubicBezTo>
                    <a:cubicBezTo>
                      <a:pt x="13" y="1637"/>
                      <a:pt x="12" y="1643"/>
                      <a:pt x="17" y="1653"/>
                    </a:cubicBezTo>
                    <a:cubicBezTo>
                      <a:pt x="20" y="1660"/>
                      <a:pt x="31" y="1676"/>
                      <a:pt x="36" y="1685"/>
                    </a:cubicBezTo>
                    <a:cubicBezTo>
                      <a:pt x="41" y="1693"/>
                      <a:pt x="62" y="1704"/>
                      <a:pt x="79" y="1709"/>
                    </a:cubicBezTo>
                    <a:cubicBezTo>
                      <a:pt x="90" y="1714"/>
                      <a:pt x="111" y="1725"/>
                      <a:pt x="113" y="1720"/>
                    </a:cubicBezTo>
                    <a:cubicBezTo>
                      <a:pt x="117" y="1709"/>
                      <a:pt x="110" y="1701"/>
                      <a:pt x="101" y="1697"/>
                    </a:cubicBezTo>
                    <a:cubicBezTo>
                      <a:pt x="96" y="1694"/>
                      <a:pt x="111" y="1703"/>
                      <a:pt x="114" y="1693"/>
                    </a:cubicBezTo>
                    <a:cubicBezTo>
                      <a:pt x="115" y="1690"/>
                      <a:pt x="115" y="1688"/>
                      <a:pt x="113" y="1683"/>
                    </a:cubicBezTo>
                    <a:cubicBezTo>
                      <a:pt x="115" y="1677"/>
                      <a:pt x="113" y="1677"/>
                      <a:pt x="109" y="1671"/>
                    </a:cubicBezTo>
                    <a:cubicBezTo>
                      <a:pt x="117" y="1669"/>
                      <a:pt x="111" y="1636"/>
                      <a:pt x="108" y="1620"/>
                    </a:cubicBezTo>
                    <a:cubicBezTo>
                      <a:pt x="109" y="1608"/>
                      <a:pt x="110" y="1569"/>
                      <a:pt x="101" y="1543"/>
                    </a:cubicBezTo>
                    <a:cubicBezTo>
                      <a:pt x="95" y="1527"/>
                      <a:pt x="93" y="1511"/>
                      <a:pt x="93" y="1501"/>
                    </a:cubicBezTo>
                    <a:cubicBezTo>
                      <a:pt x="88" y="1477"/>
                      <a:pt x="115" y="1307"/>
                      <a:pt x="131" y="1259"/>
                    </a:cubicBezTo>
                    <a:cubicBezTo>
                      <a:pt x="161" y="1158"/>
                      <a:pt x="151" y="1071"/>
                      <a:pt x="154" y="1053"/>
                    </a:cubicBezTo>
                    <a:cubicBezTo>
                      <a:pt x="158" y="1035"/>
                      <a:pt x="178" y="941"/>
                      <a:pt x="184" y="899"/>
                    </a:cubicBezTo>
                    <a:cubicBezTo>
                      <a:pt x="185" y="900"/>
                      <a:pt x="185" y="900"/>
                      <a:pt x="185" y="900"/>
                    </a:cubicBezTo>
                    <a:cubicBezTo>
                      <a:pt x="188" y="951"/>
                      <a:pt x="183" y="1029"/>
                      <a:pt x="184" y="1055"/>
                    </a:cubicBezTo>
                    <a:cubicBezTo>
                      <a:pt x="186" y="1091"/>
                      <a:pt x="176" y="1157"/>
                      <a:pt x="161" y="1186"/>
                    </a:cubicBezTo>
                    <a:cubicBezTo>
                      <a:pt x="145" y="1215"/>
                      <a:pt x="138" y="1260"/>
                      <a:pt x="124" y="1341"/>
                    </a:cubicBezTo>
                    <a:cubicBezTo>
                      <a:pt x="111" y="1405"/>
                      <a:pt x="101" y="1472"/>
                      <a:pt x="112" y="1588"/>
                    </a:cubicBezTo>
                    <a:cubicBezTo>
                      <a:pt x="121" y="1669"/>
                      <a:pt x="135" y="1720"/>
                      <a:pt x="155" y="1810"/>
                    </a:cubicBezTo>
                    <a:cubicBezTo>
                      <a:pt x="174" y="1891"/>
                      <a:pt x="200" y="1998"/>
                      <a:pt x="211" y="2058"/>
                    </a:cubicBezTo>
                    <a:cubicBezTo>
                      <a:pt x="221" y="2118"/>
                      <a:pt x="236" y="2140"/>
                      <a:pt x="238" y="2179"/>
                    </a:cubicBezTo>
                    <a:cubicBezTo>
                      <a:pt x="241" y="2218"/>
                      <a:pt x="215" y="2402"/>
                      <a:pt x="244" y="2508"/>
                    </a:cubicBezTo>
                    <a:cubicBezTo>
                      <a:pt x="272" y="2615"/>
                      <a:pt x="285" y="2682"/>
                      <a:pt x="290" y="2708"/>
                    </a:cubicBezTo>
                    <a:cubicBezTo>
                      <a:pt x="303" y="2765"/>
                      <a:pt x="292" y="2771"/>
                      <a:pt x="297" y="2800"/>
                    </a:cubicBezTo>
                    <a:cubicBezTo>
                      <a:pt x="302" y="2828"/>
                      <a:pt x="303" y="2825"/>
                      <a:pt x="288" y="2853"/>
                    </a:cubicBezTo>
                    <a:cubicBezTo>
                      <a:pt x="275" y="2871"/>
                      <a:pt x="253" y="2910"/>
                      <a:pt x="246" y="2918"/>
                    </a:cubicBezTo>
                    <a:cubicBezTo>
                      <a:pt x="240" y="2927"/>
                      <a:pt x="243" y="2936"/>
                      <a:pt x="246" y="2941"/>
                    </a:cubicBezTo>
                    <a:cubicBezTo>
                      <a:pt x="241" y="2955"/>
                      <a:pt x="257" y="2962"/>
                      <a:pt x="262" y="2962"/>
                    </a:cubicBezTo>
                    <a:cubicBezTo>
                      <a:pt x="260" y="2978"/>
                      <a:pt x="289" y="2976"/>
                      <a:pt x="296" y="2969"/>
                    </a:cubicBezTo>
                    <a:cubicBezTo>
                      <a:pt x="304" y="2978"/>
                      <a:pt x="326" y="2978"/>
                      <a:pt x="334" y="2967"/>
                    </a:cubicBezTo>
                    <a:cubicBezTo>
                      <a:pt x="348" y="2980"/>
                      <a:pt x="373" y="2980"/>
                      <a:pt x="388" y="2964"/>
                    </a:cubicBezTo>
                    <a:cubicBezTo>
                      <a:pt x="404" y="2948"/>
                      <a:pt x="406" y="2933"/>
                      <a:pt x="404" y="2917"/>
                    </a:cubicBezTo>
                    <a:cubicBezTo>
                      <a:pt x="402" y="2902"/>
                      <a:pt x="406" y="2896"/>
                      <a:pt x="409" y="2877"/>
                    </a:cubicBezTo>
                    <a:cubicBezTo>
                      <a:pt x="412" y="2858"/>
                      <a:pt x="415" y="2843"/>
                      <a:pt x="408" y="2830"/>
                    </a:cubicBezTo>
                    <a:cubicBezTo>
                      <a:pt x="401" y="2816"/>
                      <a:pt x="400" y="2809"/>
                      <a:pt x="400" y="2796"/>
                    </a:cubicBezTo>
                    <a:cubicBezTo>
                      <a:pt x="400" y="2782"/>
                      <a:pt x="406" y="2761"/>
                      <a:pt x="397" y="2744"/>
                    </a:cubicBezTo>
                    <a:cubicBezTo>
                      <a:pt x="388" y="2726"/>
                      <a:pt x="378" y="2685"/>
                      <a:pt x="380" y="2640"/>
                    </a:cubicBezTo>
                    <a:cubicBezTo>
                      <a:pt x="381" y="2595"/>
                      <a:pt x="414" y="2343"/>
                      <a:pt x="400" y="2257"/>
                    </a:cubicBezTo>
                    <a:cubicBezTo>
                      <a:pt x="386" y="2170"/>
                      <a:pt x="392" y="2153"/>
                      <a:pt x="395" y="2123"/>
                    </a:cubicBezTo>
                    <a:cubicBezTo>
                      <a:pt x="399" y="2094"/>
                      <a:pt x="407" y="2046"/>
                      <a:pt x="399" y="1984"/>
                    </a:cubicBezTo>
                    <a:cubicBezTo>
                      <a:pt x="396" y="1960"/>
                      <a:pt x="407" y="1862"/>
                      <a:pt x="408" y="1760"/>
                    </a:cubicBezTo>
                    <a:cubicBezTo>
                      <a:pt x="409" y="1694"/>
                      <a:pt x="417" y="1606"/>
                      <a:pt x="399" y="1588"/>
                    </a:cubicBezTo>
                    <a:cubicBezTo>
                      <a:pt x="399" y="1587"/>
                      <a:pt x="399" y="1587"/>
                      <a:pt x="399" y="1587"/>
                    </a:cubicBezTo>
                    <a:cubicBezTo>
                      <a:pt x="404" y="1589"/>
                      <a:pt x="409" y="1590"/>
                      <a:pt x="413" y="1590"/>
                    </a:cubicBezTo>
                    <a:cubicBezTo>
                      <a:pt x="414" y="1590"/>
                      <a:pt x="414" y="1590"/>
                      <a:pt x="414" y="1590"/>
                    </a:cubicBezTo>
                    <a:cubicBezTo>
                      <a:pt x="419" y="1590"/>
                      <a:pt x="425" y="1588"/>
                      <a:pt x="431" y="1586"/>
                    </a:cubicBezTo>
                    <a:cubicBezTo>
                      <a:pt x="430" y="1588"/>
                      <a:pt x="430" y="1588"/>
                      <a:pt x="430" y="1588"/>
                    </a:cubicBezTo>
                    <a:cubicBezTo>
                      <a:pt x="412" y="1606"/>
                      <a:pt x="418" y="1694"/>
                      <a:pt x="418" y="1759"/>
                    </a:cubicBezTo>
                    <a:cubicBezTo>
                      <a:pt x="419" y="1861"/>
                      <a:pt x="432" y="1960"/>
                      <a:pt x="429" y="1984"/>
                    </a:cubicBezTo>
                    <a:cubicBezTo>
                      <a:pt x="421" y="2046"/>
                      <a:pt x="430" y="2094"/>
                      <a:pt x="434" y="2123"/>
                    </a:cubicBezTo>
                    <a:cubicBezTo>
                      <a:pt x="437" y="2153"/>
                      <a:pt x="442" y="2170"/>
                      <a:pt x="428" y="2257"/>
                    </a:cubicBezTo>
                    <a:cubicBezTo>
                      <a:pt x="414" y="2343"/>
                      <a:pt x="447" y="2595"/>
                      <a:pt x="449" y="2640"/>
                    </a:cubicBezTo>
                    <a:cubicBezTo>
                      <a:pt x="451" y="2685"/>
                      <a:pt x="440" y="2726"/>
                      <a:pt x="432" y="2744"/>
                    </a:cubicBezTo>
                    <a:cubicBezTo>
                      <a:pt x="423" y="2761"/>
                      <a:pt x="428" y="2782"/>
                      <a:pt x="428" y="2796"/>
                    </a:cubicBezTo>
                    <a:cubicBezTo>
                      <a:pt x="428" y="2809"/>
                      <a:pt x="428" y="2816"/>
                      <a:pt x="421" y="2830"/>
                    </a:cubicBezTo>
                    <a:cubicBezTo>
                      <a:pt x="414" y="2843"/>
                      <a:pt x="416" y="2858"/>
                      <a:pt x="420" y="2877"/>
                    </a:cubicBezTo>
                    <a:cubicBezTo>
                      <a:pt x="423" y="2896"/>
                      <a:pt x="427" y="2902"/>
                      <a:pt x="425" y="2917"/>
                    </a:cubicBezTo>
                    <a:cubicBezTo>
                      <a:pt x="423" y="2933"/>
                      <a:pt x="425" y="2948"/>
                      <a:pt x="440" y="2964"/>
                    </a:cubicBezTo>
                    <a:cubicBezTo>
                      <a:pt x="456" y="2980"/>
                      <a:pt x="480" y="2980"/>
                      <a:pt x="494" y="2967"/>
                    </a:cubicBezTo>
                    <a:cubicBezTo>
                      <a:pt x="503" y="2978"/>
                      <a:pt x="525" y="2978"/>
                      <a:pt x="533" y="2969"/>
                    </a:cubicBezTo>
                    <a:cubicBezTo>
                      <a:pt x="540" y="2976"/>
                      <a:pt x="569" y="2978"/>
                      <a:pt x="567" y="2962"/>
                    </a:cubicBezTo>
                    <a:cubicBezTo>
                      <a:pt x="572" y="2962"/>
                      <a:pt x="587" y="2955"/>
                      <a:pt x="582" y="2941"/>
                    </a:cubicBezTo>
                    <a:cubicBezTo>
                      <a:pt x="586" y="2936"/>
                      <a:pt x="589" y="2927"/>
                      <a:pt x="582" y="2918"/>
                    </a:cubicBezTo>
                    <a:cubicBezTo>
                      <a:pt x="575" y="2910"/>
                      <a:pt x="554" y="2871"/>
                      <a:pt x="541" y="2853"/>
                    </a:cubicBezTo>
                    <a:cubicBezTo>
                      <a:pt x="526" y="2825"/>
                      <a:pt x="527" y="2828"/>
                      <a:pt x="532" y="2800"/>
                    </a:cubicBezTo>
                    <a:cubicBezTo>
                      <a:pt x="537" y="2771"/>
                      <a:pt x="526" y="2765"/>
                      <a:pt x="538" y="2708"/>
                    </a:cubicBezTo>
                    <a:cubicBezTo>
                      <a:pt x="544" y="2682"/>
                      <a:pt x="557" y="2615"/>
                      <a:pt x="585" y="2508"/>
                    </a:cubicBezTo>
                    <a:cubicBezTo>
                      <a:pt x="614" y="2402"/>
                      <a:pt x="588" y="2218"/>
                      <a:pt x="590" y="2179"/>
                    </a:cubicBezTo>
                    <a:cubicBezTo>
                      <a:pt x="593" y="2140"/>
                      <a:pt x="610" y="2113"/>
                      <a:pt x="620" y="2054"/>
                    </a:cubicBezTo>
                    <a:cubicBezTo>
                      <a:pt x="630" y="1994"/>
                      <a:pt x="655" y="1891"/>
                      <a:pt x="674" y="1810"/>
                    </a:cubicBezTo>
                    <a:cubicBezTo>
                      <a:pt x="694" y="1720"/>
                      <a:pt x="710" y="1670"/>
                      <a:pt x="719" y="1589"/>
                    </a:cubicBezTo>
                    <a:cubicBezTo>
                      <a:pt x="730" y="1474"/>
                      <a:pt x="720" y="1404"/>
                      <a:pt x="708" y="1340"/>
                    </a:cubicBezTo>
                    <a:cubicBezTo>
                      <a:pt x="694" y="1259"/>
                      <a:pt x="682" y="1204"/>
                      <a:pt x="667" y="1175"/>
                    </a:cubicBezTo>
                    <a:cubicBezTo>
                      <a:pt x="651" y="1146"/>
                      <a:pt x="646" y="1089"/>
                      <a:pt x="648" y="1053"/>
                    </a:cubicBezTo>
                    <a:cubicBezTo>
                      <a:pt x="649" y="1026"/>
                      <a:pt x="641" y="949"/>
                      <a:pt x="644" y="898"/>
                    </a:cubicBezTo>
                    <a:cubicBezTo>
                      <a:pt x="644" y="898"/>
                      <a:pt x="644" y="898"/>
                      <a:pt x="644" y="898"/>
                    </a:cubicBezTo>
                    <a:cubicBezTo>
                      <a:pt x="650" y="940"/>
                      <a:pt x="671" y="1035"/>
                      <a:pt x="674" y="1053"/>
                    </a:cubicBezTo>
                    <a:cubicBezTo>
                      <a:pt x="678" y="1071"/>
                      <a:pt x="668" y="1158"/>
                      <a:pt x="698" y="1259"/>
                    </a:cubicBezTo>
                    <a:cubicBezTo>
                      <a:pt x="713" y="1307"/>
                      <a:pt x="740" y="1477"/>
                      <a:pt x="736" y="1501"/>
                    </a:cubicBezTo>
                    <a:cubicBezTo>
                      <a:pt x="736" y="1511"/>
                      <a:pt x="733" y="1527"/>
                      <a:pt x="728" y="1543"/>
                    </a:cubicBezTo>
                    <a:cubicBezTo>
                      <a:pt x="719" y="1569"/>
                      <a:pt x="720" y="1608"/>
                      <a:pt x="721" y="1620"/>
                    </a:cubicBezTo>
                    <a:cubicBezTo>
                      <a:pt x="717" y="1636"/>
                      <a:pt x="712" y="1669"/>
                      <a:pt x="719" y="1671"/>
                    </a:cubicBezTo>
                    <a:cubicBezTo>
                      <a:pt x="715" y="1677"/>
                      <a:pt x="714" y="1677"/>
                      <a:pt x="716" y="1683"/>
                    </a:cubicBezTo>
                    <a:cubicBezTo>
                      <a:pt x="713" y="1688"/>
                      <a:pt x="713" y="1690"/>
                      <a:pt x="714" y="1693"/>
                    </a:cubicBezTo>
                    <a:cubicBezTo>
                      <a:pt x="718" y="1703"/>
                      <a:pt x="733" y="1694"/>
                      <a:pt x="728" y="1697"/>
                    </a:cubicBezTo>
                    <a:cubicBezTo>
                      <a:pt x="719" y="1701"/>
                      <a:pt x="712" y="1709"/>
                      <a:pt x="716" y="1720"/>
                    </a:cubicBezTo>
                    <a:cubicBezTo>
                      <a:pt x="718" y="1725"/>
                      <a:pt x="739" y="1714"/>
                      <a:pt x="750" y="1709"/>
                    </a:cubicBezTo>
                    <a:cubicBezTo>
                      <a:pt x="767" y="1704"/>
                      <a:pt x="787" y="1693"/>
                      <a:pt x="793" y="1685"/>
                    </a:cubicBezTo>
                    <a:cubicBezTo>
                      <a:pt x="798" y="1676"/>
                      <a:pt x="809" y="1660"/>
                      <a:pt x="812" y="1653"/>
                    </a:cubicBezTo>
                    <a:cubicBezTo>
                      <a:pt x="816" y="1643"/>
                      <a:pt x="815" y="1637"/>
                      <a:pt x="819" y="1630"/>
                    </a:cubicBezTo>
                    <a:cubicBezTo>
                      <a:pt x="822" y="1623"/>
                      <a:pt x="829" y="1614"/>
                      <a:pt x="825" y="1608"/>
                    </a:cubicBezTo>
                    <a:close/>
                    <a:moveTo>
                      <a:pt x="328" y="377"/>
                    </a:moveTo>
                    <a:cubicBezTo>
                      <a:pt x="329" y="360"/>
                      <a:pt x="329" y="360"/>
                      <a:pt x="329" y="360"/>
                    </a:cubicBezTo>
                    <a:cubicBezTo>
                      <a:pt x="328" y="366"/>
                      <a:pt x="328" y="372"/>
                      <a:pt x="328" y="377"/>
                    </a:cubicBezTo>
                    <a:close/>
                    <a:moveTo>
                      <a:pt x="500" y="347"/>
                    </a:moveTo>
                    <a:cubicBezTo>
                      <a:pt x="500" y="347"/>
                      <a:pt x="500" y="347"/>
                      <a:pt x="500" y="347"/>
                    </a:cubicBezTo>
                    <a:cubicBezTo>
                      <a:pt x="501" y="346"/>
                      <a:pt x="502" y="344"/>
                      <a:pt x="503" y="343"/>
                    </a:cubicBezTo>
                    <a:cubicBezTo>
                      <a:pt x="502" y="345"/>
                      <a:pt x="501" y="347"/>
                      <a:pt x="500" y="348"/>
                    </a:cubicBezTo>
                    <a:cubicBezTo>
                      <a:pt x="500" y="348"/>
                      <a:pt x="500" y="348"/>
                      <a:pt x="500" y="347"/>
                    </a:cubicBezTo>
                    <a:close/>
                    <a:moveTo>
                      <a:pt x="269" y="341"/>
                    </a:moveTo>
                    <a:cubicBezTo>
                      <a:pt x="269" y="341"/>
                      <a:pt x="269" y="340"/>
                      <a:pt x="269" y="340"/>
                    </a:cubicBezTo>
                    <a:cubicBezTo>
                      <a:pt x="269" y="340"/>
                      <a:pt x="269" y="341"/>
                      <a:pt x="269" y="3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  <p:sp>
            <p:nvSpPr>
              <p:cNvPr id="227" name="Freeform 20">
                <a:extLst>
                  <a:ext uri="{FF2B5EF4-FFF2-40B4-BE49-F238E27FC236}">
                    <a16:creationId xmlns:a16="http://schemas.microsoft.com/office/drawing/2014/main" id="{79B58881-F94C-4A43-801F-710A12AD21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56" y="1705"/>
                <a:ext cx="649" cy="2329"/>
              </a:xfrm>
              <a:custGeom>
                <a:avLst/>
                <a:gdLst>
                  <a:gd name="T0" fmla="*/ 384 w 829"/>
                  <a:gd name="T1" fmla="*/ 653 h 2980"/>
                  <a:gd name="T2" fmla="*/ 368 w 829"/>
                  <a:gd name="T3" fmla="*/ 443 h 2980"/>
                  <a:gd name="T4" fmla="*/ 341 w 829"/>
                  <a:gd name="T5" fmla="*/ 257 h 2980"/>
                  <a:gd name="T6" fmla="*/ 291 w 829"/>
                  <a:gd name="T7" fmla="*/ 231 h 2980"/>
                  <a:gd name="T8" fmla="*/ 274 w 829"/>
                  <a:gd name="T9" fmla="*/ 177 h 2980"/>
                  <a:gd name="T10" fmla="*/ 272 w 829"/>
                  <a:gd name="T11" fmla="*/ 169 h 2980"/>
                  <a:gd name="T12" fmla="*/ 256 w 829"/>
                  <a:gd name="T13" fmla="*/ 43 h 2980"/>
                  <a:gd name="T14" fmla="*/ 138 w 829"/>
                  <a:gd name="T15" fmla="*/ 143 h 2980"/>
                  <a:gd name="T16" fmla="*/ 134 w 829"/>
                  <a:gd name="T17" fmla="*/ 177 h 2980"/>
                  <a:gd name="T18" fmla="*/ 128 w 829"/>
                  <a:gd name="T19" fmla="*/ 180 h 2980"/>
                  <a:gd name="T20" fmla="*/ 106 w 829"/>
                  <a:gd name="T21" fmla="*/ 231 h 2980"/>
                  <a:gd name="T22" fmla="*/ 56 w 829"/>
                  <a:gd name="T23" fmla="*/ 256 h 2980"/>
                  <a:gd name="T24" fmla="*/ 30 w 829"/>
                  <a:gd name="T25" fmla="*/ 443 h 2980"/>
                  <a:gd name="T26" fmla="*/ 13 w 829"/>
                  <a:gd name="T27" fmla="*/ 653 h 2980"/>
                  <a:gd name="T28" fmla="*/ 5 w 829"/>
                  <a:gd name="T29" fmla="*/ 778 h 2980"/>
                  <a:gd name="T30" fmla="*/ 38 w 829"/>
                  <a:gd name="T31" fmla="*/ 816 h 2980"/>
                  <a:gd name="T32" fmla="*/ 55 w 829"/>
                  <a:gd name="T33" fmla="*/ 808 h 2980"/>
                  <a:gd name="T34" fmla="*/ 52 w 829"/>
                  <a:gd name="T35" fmla="*/ 773 h 2980"/>
                  <a:gd name="T36" fmla="*/ 63 w 829"/>
                  <a:gd name="T37" fmla="*/ 601 h 2980"/>
                  <a:gd name="T38" fmla="*/ 89 w 829"/>
                  <a:gd name="T39" fmla="*/ 429 h 2980"/>
                  <a:gd name="T40" fmla="*/ 59 w 829"/>
                  <a:gd name="T41" fmla="*/ 640 h 2980"/>
                  <a:gd name="T42" fmla="*/ 101 w 829"/>
                  <a:gd name="T43" fmla="*/ 982 h 2980"/>
                  <a:gd name="T44" fmla="*/ 139 w 829"/>
                  <a:gd name="T45" fmla="*/ 1293 h 2980"/>
                  <a:gd name="T46" fmla="*/ 118 w 829"/>
                  <a:gd name="T47" fmla="*/ 1393 h 2980"/>
                  <a:gd name="T48" fmla="*/ 142 w 829"/>
                  <a:gd name="T49" fmla="*/ 1417 h 2980"/>
                  <a:gd name="T50" fmla="*/ 193 w 829"/>
                  <a:gd name="T51" fmla="*/ 1393 h 2980"/>
                  <a:gd name="T52" fmla="*/ 192 w 829"/>
                  <a:gd name="T53" fmla="*/ 1335 h 2980"/>
                  <a:gd name="T54" fmla="*/ 192 w 829"/>
                  <a:gd name="T55" fmla="*/ 1078 h 2980"/>
                  <a:gd name="T56" fmla="*/ 196 w 829"/>
                  <a:gd name="T57" fmla="*/ 840 h 2980"/>
                  <a:gd name="T58" fmla="*/ 198 w 829"/>
                  <a:gd name="T59" fmla="*/ 759 h 2980"/>
                  <a:gd name="T60" fmla="*/ 207 w 829"/>
                  <a:gd name="T61" fmla="*/ 758 h 2980"/>
                  <a:gd name="T62" fmla="*/ 208 w 829"/>
                  <a:gd name="T63" fmla="*/ 1014 h 2980"/>
                  <a:gd name="T64" fmla="*/ 207 w 829"/>
                  <a:gd name="T65" fmla="*/ 1310 h 2980"/>
                  <a:gd name="T66" fmla="*/ 202 w 829"/>
                  <a:gd name="T67" fmla="*/ 1374 h 2980"/>
                  <a:gd name="T68" fmla="*/ 237 w 829"/>
                  <a:gd name="T69" fmla="*/ 1416 h 2980"/>
                  <a:gd name="T70" fmla="*/ 279 w 829"/>
                  <a:gd name="T71" fmla="*/ 1404 h 2980"/>
                  <a:gd name="T72" fmla="*/ 255 w 829"/>
                  <a:gd name="T73" fmla="*/ 1336 h 2980"/>
                  <a:gd name="T74" fmla="*/ 283 w 829"/>
                  <a:gd name="T75" fmla="*/ 1040 h 2980"/>
                  <a:gd name="T76" fmla="*/ 345 w 829"/>
                  <a:gd name="T77" fmla="*/ 759 h 2980"/>
                  <a:gd name="T78" fmla="*/ 311 w 829"/>
                  <a:gd name="T79" fmla="*/ 503 h 2980"/>
                  <a:gd name="T80" fmla="*/ 323 w 829"/>
                  <a:gd name="T81" fmla="*/ 503 h 2980"/>
                  <a:gd name="T82" fmla="*/ 349 w 829"/>
                  <a:gd name="T83" fmla="*/ 737 h 2980"/>
                  <a:gd name="T84" fmla="*/ 344 w 829"/>
                  <a:gd name="T85" fmla="*/ 803 h 2980"/>
                  <a:gd name="T86" fmla="*/ 344 w 829"/>
                  <a:gd name="T87" fmla="*/ 821 h 2980"/>
                  <a:gd name="T88" fmla="*/ 390 w 829"/>
                  <a:gd name="T89" fmla="*/ 789 h 2980"/>
                  <a:gd name="T90" fmla="*/ 129 w 829"/>
                  <a:gd name="T91" fmla="*/ 163 h 298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829" h="2980">
                    <a:moveTo>
                      <a:pt x="825" y="1608"/>
                    </a:moveTo>
                    <a:cubicBezTo>
                      <a:pt x="822" y="1601"/>
                      <a:pt x="816" y="1555"/>
                      <a:pt x="809" y="1528"/>
                    </a:cubicBezTo>
                    <a:cubicBezTo>
                      <a:pt x="804" y="1506"/>
                      <a:pt x="798" y="1412"/>
                      <a:pt x="801" y="1369"/>
                    </a:cubicBezTo>
                    <a:cubicBezTo>
                      <a:pt x="804" y="1334"/>
                      <a:pt x="802" y="1281"/>
                      <a:pt x="803" y="1258"/>
                    </a:cubicBezTo>
                    <a:cubicBezTo>
                      <a:pt x="804" y="1129"/>
                      <a:pt x="783" y="1063"/>
                      <a:pt x="778" y="1039"/>
                    </a:cubicBezTo>
                    <a:cubicBezTo>
                      <a:pt x="773" y="1015"/>
                      <a:pt x="767" y="981"/>
                      <a:pt x="767" y="929"/>
                    </a:cubicBezTo>
                    <a:cubicBezTo>
                      <a:pt x="767" y="877"/>
                      <a:pt x="769" y="806"/>
                      <a:pt x="765" y="756"/>
                    </a:cubicBezTo>
                    <a:cubicBezTo>
                      <a:pt x="763" y="727"/>
                      <a:pt x="758" y="683"/>
                      <a:pt x="752" y="645"/>
                    </a:cubicBezTo>
                    <a:cubicBezTo>
                      <a:pt x="746" y="607"/>
                      <a:pt x="727" y="556"/>
                      <a:pt x="711" y="539"/>
                    </a:cubicBezTo>
                    <a:cubicBezTo>
                      <a:pt x="695" y="521"/>
                      <a:pt x="673" y="507"/>
                      <a:pt x="650" y="499"/>
                    </a:cubicBezTo>
                    <a:cubicBezTo>
                      <a:pt x="644" y="497"/>
                      <a:pt x="635" y="490"/>
                      <a:pt x="629" y="489"/>
                    </a:cubicBezTo>
                    <a:cubicBezTo>
                      <a:pt x="620" y="487"/>
                      <a:pt x="615" y="483"/>
                      <a:pt x="607" y="482"/>
                    </a:cubicBezTo>
                    <a:cubicBezTo>
                      <a:pt x="590" y="479"/>
                      <a:pt x="575" y="474"/>
                      <a:pt x="561" y="472"/>
                    </a:cubicBezTo>
                    <a:cubicBezTo>
                      <a:pt x="499" y="464"/>
                      <a:pt x="501" y="382"/>
                      <a:pt x="501" y="382"/>
                    </a:cubicBezTo>
                    <a:cubicBezTo>
                      <a:pt x="537" y="421"/>
                      <a:pt x="571" y="371"/>
                      <a:pt x="571" y="371"/>
                    </a:cubicBezTo>
                    <a:cubicBezTo>
                      <a:pt x="564" y="376"/>
                      <a:pt x="550" y="370"/>
                      <a:pt x="550" y="370"/>
                    </a:cubicBezTo>
                    <a:cubicBezTo>
                      <a:pt x="570" y="376"/>
                      <a:pt x="578" y="352"/>
                      <a:pt x="578" y="352"/>
                    </a:cubicBezTo>
                    <a:cubicBezTo>
                      <a:pt x="569" y="358"/>
                      <a:pt x="566" y="353"/>
                      <a:pt x="566" y="353"/>
                    </a:cubicBezTo>
                    <a:cubicBezTo>
                      <a:pt x="581" y="347"/>
                      <a:pt x="580" y="328"/>
                      <a:pt x="580" y="328"/>
                    </a:cubicBezTo>
                    <a:cubicBezTo>
                      <a:pt x="573" y="353"/>
                      <a:pt x="539" y="357"/>
                      <a:pt x="548" y="329"/>
                    </a:cubicBezTo>
                    <a:cubicBezTo>
                      <a:pt x="563" y="281"/>
                      <a:pt x="578" y="182"/>
                      <a:pt x="534" y="91"/>
                    </a:cubicBezTo>
                    <a:cubicBezTo>
                      <a:pt x="489" y="0"/>
                      <a:pt x="374" y="39"/>
                      <a:pt x="374" y="39"/>
                    </a:cubicBezTo>
                    <a:cubicBezTo>
                      <a:pt x="352" y="25"/>
                      <a:pt x="305" y="61"/>
                      <a:pt x="284" y="90"/>
                    </a:cubicBezTo>
                    <a:cubicBezTo>
                      <a:pt x="263" y="120"/>
                      <a:pt x="238" y="224"/>
                      <a:pt x="287" y="300"/>
                    </a:cubicBezTo>
                    <a:cubicBezTo>
                      <a:pt x="311" y="338"/>
                      <a:pt x="285" y="358"/>
                      <a:pt x="276" y="354"/>
                    </a:cubicBezTo>
                    <a:cubicBezTo>
                      <a:pt x="268" y="351"/>
                      <a:pt x="269" y="343"/>
                      <a:pt x="269" y="341"/>
                    </a:cubicBezTo>
                    <a:cubicBezTo>
                      <a:pt x="264" y="362"/>
                      <a:pt x="280" y="371"/>
                      <a:pt x="280" y="371"/>
                    </a:cubicBezTo>
                    <a:cubicBezTo>
                      <a:pt x="270" y="367"/>
                      <a:pt x="265" y="358"/>
                      <a:pt x="265" y="358"/>
                    </a:cubicBezTo>
                    <a:cubicBezTo>
                      <a:pt x="266" y="379"/>
                      <a:pt x="288" y="385"/>
                      <a:pt x="288" y="385"/>
                    </a:cubicBezTo>
                    <a:cubicBezTo>
                      <a:pt x="274" y="384"/>
                      <a:pt x="268" y="376"/>
                      <a:pt x="268" y="376"/>
                    </a:cubicBezTo>
                    <a:cubicBezTo>
                      <a:pt x="273" y="392"/>
                      <a:pt x="309" y="408"/>
                      <a:pt x="328" y="381"/>
                    </a:cubicBezTo>
                    <a:cubicBezTo>
                      <a:pt x="322" y="460"/>
                      <a:pt x="295" y="464"/>
                      <a:pt x="268" y="472"/>
                    </a:cubicBezTo>
                    <a:cubicBezTo>
                      <a:pt x="254" y="477"/>
                      <a:pt x="239" y="479"/>
                      <a:pt x="222" y="482"/>
                    </a:cubicBezTo>
                    <a:cubicBezTo>
                      <a:pt x="214" y="483"/>
                      <a:pt x="208" y="487"/>
                      <a:pt x="199" y="488"/>
                    </a:cubicBezTo>
                    <a:cubicBezTo>
                      <a:pt x="193" y="489"/>
                      <a:pt x="186" y="496"/>
                      <a:pt x="180" y="498"/>
                    </a:cubicBezTo>
                    <a:cubicBezTo>
                      <a:pt x="156" y="506"/>
                      <a:pt x="134" y="521"/>
                      <a:pt x="118" y="538"/>
                    </a:cubicBezTo>
                    <a:cubicBezTo>
                      <a:pt x="101" y="556"/>
                      <a:pt x="83" y="607"/>
                      <a:pt x="77" y="645"/>
                    </a:cubicBezTo>
                    <a:cubicBezTo>
                      <a:pt x="71" y="683"/>
                      <a:pt x="66" y="727"/>
                      <a:pt x="63" y="756"/>
                    </a:cubicBezTo>
                    <a:cubicBezTo>
                      <a:pt x="59" y="806"/>
                      <a:pt x="62" y="877"/>
                      <a:pt x="62" y="929"/>
                    </a:cubicBezTo>
                    <a:cubicBezTo>
                      <a:pt x="62" y="981"/>
                      <a:pt x="55" y="1015"/>
                      <a:pt x="50" y="1039"/>
                    </a:cubicBezTo>
                    <a:cubicBezTo>
                      <a:pt x="45" y="1063"/>
                      <a:pt x="25" y="1129"/>
                      <a:pt x="26" y="1258"/>
                    </a:cubicBezTo>
                    <a:cubicBezTo>
                      <a:pt x="26" y="1281"/>
                      <a:pt x="25" y="1334"/>
                      <a:pt x="27" y="1369"/>
                    </a:cubicBezTo>
                    <a:cubicBezTo>
                      <a:pt x="31" y="1412"/>
                      <a:pt x="25" y="1506"/>
                      <a:pt x="19" y="1528"/>
                    </a:cubicBezTo>
                    <a:cubicBezTo>
                      <a:pt x="13" y="1555"/>
                      <a:pt x="6" y="1601"/>
                      <a:pt x="3" y="1608"/>
                    </a:cubicBezTo>
                    <a:cubicBezTo>
                      <a:pt x="0" y="1614"/>
                      <a:pt x="6" y="1623"/>
                      <a:pt x="10" y="1630"/>
                    </a:cubicBezTo>
                    <a:cubicBezTo>
                      <a:pt x="13" y="1637"/>
                      <a:pt x="12" y="1643"/>
                      <a:pt x="17" y="1653"/>
                    </a:cubicBezTo>
                    <a:cubicBezTo>
                      <a:pt x="20" y="1660"/>
                      <a:pt x="31" y="1676"/>
                      <a:pt x="36" y="1685"/>
                    </a:cubicBezTo>
                    <a:cubicBezTo>
                      <a:pt x="41" y="1693"/>
                      <a:pt x="62" y="1704"/>
                      <a:pt x="79" y="1709"/>
                    </a:cubicBezTo>
                    <a:cubicBezTo>
                      <a:pt x="90" y="1714"/>
                      <a:pt x="111" y="1725"/>
                      <a:pt x="113" y="1720"/>
                    </a:cubicBezTo>
                    <a:cubicBezTo>
                      <a:pt x="117" y="1709"/>
                      <a:pt x="110" y="1701"/>
                      <a:pt x="101" y="1697"/>
                    </a:cubicBezTo>
                    <a:cubicBezTo>
                      <a:pt x="96" y="1694"/>
                      <a:pt x="111" y="1703"/>
                      <a:pt x="114" y="1693"/>
                    </a:cubicBezTo>
                    <a:cubicBezTo>
                      <a:pt x="115" y="1690"/>
                      <a:pt x="115" y="1688"/>
                      <a:pt x="113" y="1683"/>
                    </a:cubicBezTo>
                    <a:cubicBezTo>
                      <a:pt x="115" y="1677"/>
                      <a:pt x="113" y="1677"/>
                      <a:pt x="109" y="1671"/>
                    </a:cubicBezTo>
                    <a:cubicBezTo>
                      <a:pt x="117" y="1669"/>
                      <a:pt x="111" y="1636"/>
                      <a:pt x="108" y="1620"/>
                    </a:cubicBezTo>
                    <a:cubicBezTo>
                      <a:pt x="109" y="1608"/>
                      <a:pt x="110" y="1569"/>
                      <a:pt x="101" y="1543"/>
                    </a:cubicBezTo>
                    <a:cubicBezTo>
                      <a:pt x="95" y="1527"/>
                      <a:pt x="93" y="1511"/>
                      <a:pt x="93" y="1501"/>
                    </a:cubicBezTo>
                    <a:cubicBezTo>
                      <a:pt x="88" y="1477"/>
                      <a:pt x="115" y="1307"/>
                      <a:pt x="131" y="1259"/>
                    </a:cubicBezTo>
                    <a:cubicBezTo>
                      <a:pt x="161" y="1158"/>
                      <a:pt x="151" y="1071"/>
                      <a:pt x="154" y="1053"/>
                    </a:cubicBezTo>
                    <a:cubicBezTo>
                      <a:pt x="158" y="1035"/>
                      <a:pt x="178" y="941"/>
                      <a:pt x="184" y="899"/>
                    </a:cubicBezTo>
                    <a:cubicBezTo>
                      <a:pt x="185" y="900"/>
                      <a:pt x="185" y="900"/>
                      <a:pt x="185" y="900"/>
                    </a:cubicBezTo>
                    <a:cubicBezTo>
                      <a:pt x="188" y="951"/>
                      <a:pt x="183" y="1029"/>
                      <a:pt x="184" y="1055"/>
                    </a:cubicBezTo>
                    <a:cubicBezTo>
                      <a:pt x="186" y="1091"/>
                      <a:pt x="176" y="1157"/>
                      <a:pt x="161" y="1186"/>
                    </a:cubicBezTo>
                    <a:cubicBezTo>
                      <a:pt x="145" y="1215"/>
                      <a:pt x="138" y="1260"/>
                      <a:pt x="124" y="1341"/>
                    </a:cubicBezTo>
                    <a:cubicBezTo>
                      <a:pt x="111" y="1405"/>
                      <a:pt x="101" y="1472"/>
                      <a:pt x="112" y="1588"/>
                    </a:cubicBezTo>
                    <a:cubicBezTo>
                      <a:pt x="121" y="1669"/>
                      <a:pt x="135" y="1720"/>
                      <a:pt x="155" y="1810"/>
                    </a:cubicBezTo>
                    <a:cubicBezTo>
                      <a:pt x="174" y="1891"/>
                      <a:pt x="200" y="1998"/>
                      <a:pt x="211" y="2058"/>
                    </a:cubicBezTo>
                    <a:cubicBezTo>
                      <a:pt x="221" y="2118"/>
                      <a:pt x="236" y="2140"/>
                      <a:pt x="238" y="2179"/>
                    </a:cubicBezTo>
                    <a:cubicBezTo>
                      <a:pt x="241" y="2218"/>
                      <a:pt x="215" y="2402"/>
                      <a:pt x="244" y="2508"/>
                    </a:cubicBezTo>
                    <a:cubicBezTo>
                      <a:pt x="272" y="2615"/>
                      <a:pt x="285" y="2682"/>
                      <a:pt x="290" y="2708"/>
                    </a:cubicBezTo>
                    <a:cubicBezTo>
                      <a:pt x="303" y="2765"/>
                      <a:pt x="292" y="2771"/>
                      <a:pt x="297" y="2800"/>
                    </a:cubicBezTo>
                    <a:cubicBezTo>
                      <a:pt x="302" y="2828"/>
                      <a:pt x="303" y="2825"/>
                      <a:pt x="288" y="2853"/>
                    </a:cubicBezTo>
                    <a:cubicBezTo>
                      <a:pt x="275" y="2871"/>
                      <a:pt x="253" y="2910"/>
                      <a:pt x="246" y="2918"/>
                    </a:cubicBezTo>
                    <a:cubicBezTo>
                      <a:pt x="240" y="2927"/>
                      <a:pt x="243" y="2936"/>
                      <a:pt x="246" y="2941"/>
                    </a:cubicBezTo>
                    <a:cubicBezTo>
                      <a:pt x="241" y="2955"/>
                      <a:pt x="257" y="2962"/>
                      <a:pt x="262" y="2962"/>
                    </a:cubicBezTo>
                    <a:cubicBezTo>
                      <a:pt x="260" y="2978"/>
                      <a:pt x="289" y="2976"/>
                      <a:pt x="296" y="2969"/>
                    </a:cubicBezTo>
                    <a:cubicBezTo>
                      <a:pt x="304" y="2978"/>
                      <a:pt x="326" y="2978"/>
                      <a:pt x="334" y="2967"/>
                    </a:cubicBezTo>
                    <a:cubicBezTo>
                      <a:pt x="348" y="2980"/>
                      <a:pt x="373" y="2980"/>
                      <a:pt x="388" y="2964"/>
                    </a:cubicBezTo>
                    <a:cubicBezTo>
                      <a:pt x="404" y="2948"/>
                      <a:pt x="406" y="2933"/>
                      <a:pt x="404" y="2917"/>
                    </a:cubicBezTo>
                    <a:cubicBezTo>
                      <a:pt x="402" y="2902"/>
                      <a:pt x="406" y="2896"/>
                      <a:pt x="409" y="2877"/>
                    </a:cubicBezTo>
                    <a:cubicBezTo>
                      <a:pt x="412" y="2858"/>
                      <a:pt x="415" y="2843"/>
                      <a:pt x="408" y="2830"/>
                    </a:cubicBezTo>
                    <a:cubicBezTo>
                      <a:pt x="401" y="2816"/>
                      <a:pt x="400" y="2809"/>
                      <a:pt x="400" y="2796"/>
                    </a:cubicBezTo>
                    <a:cubicBezTo>
                      <a:pt x="400" y="2782"/>
                      <a:pt x="406" y="2761"/>
                      <a:pt x="397" y="2744"/>
                    </a:cubicBezTo>
                    <a:cubicBezTo>
                      <a:pt x="388" y="2726"/>
                      <a:pt x="378" y="2685"/>
                      <a:pt x="380" y="2640"/>
                    </a:cubicBezTo>
                    <a:cubicBezTo>
                      <a:pt x="381" y="2595"/>
                      <a:pt x="414" y="2343"/>
                      <a:pt x="400" y="2257"/>
                    </a:cubicBezTo>
                    <a:cubicBezTo>
                      <a:pt x="386" y="2170"/>
                      <a:pt x="392" y="2153"/>
                      <a:pt x="395" y="2123"/>
                    </a:cubicBezTo>
                    <a:cubicBezTo>
                      <a:pt x="399" y="2094"/>
                      <a:pt x="407" y="2046"/>
                      <a:pt x="399" y="1984"/>
                    </a:cubicBezTo>
                    <a:cubicBezTo>
                      <a:pt x="396" y="1960"/>
                      <a:pt x="407" y="1862"/>
                      <a:pt x="408" y="1760"/>
                    </a:cubicBezTo>
                    <a:cubicBezTo>
                      <a:pt x="409" y="1694"/>
                      <a:pt x="417" y="1606"/>
                      <a:pt x="399" y="1588"/>
                    </a:cubicBezTo>
                    <a:cubicBezTo>
                      <a:pt x="399" y="1587"/>
                      <a:pt x="399" y="1587"/>
                      <a:pt x="399" y="1587"/>
                    </a:cubicBezTo>
                    <a:cubicBezTo>
                      <a:pt x="404" y="1589"/>
                      <a:pt x="409" y="1590"/>
                      <a:pt x="413" y="1590"/>
                    </a:cubicBezTo>
                    <a:cubicBezTo>
                      <a:pt x="414" y="1590"/>
                      <a:pt x="414" y="1590"/>
                      <a:pt x="414" y="1590"/>
                    </a:cubicBezTo>
                    <a:cubicBezTo>
                      <a:pt x="419" y="1590"/>
                      <a:pt x="425" y="1588"/>
                      <a:pt x="431" y="1586"/>
                    </a:cubicBezTo>
                    <a:cubicBezTo>
                      <a:pt x="430" y="1588"/>
                      <a:pt x="430" y="1588"/>
                      <a:pt x="430" y="1588"/>
                    </a:cubicBezTo>
                    <a:cubicBezTo>
                      <a:pt x="412" y="1606"/>
                      <a:pt x="418" y="1694"/>
                      <a:pt x="418" y="1759"/>
                    </a:cubicBezTo>
                    <a:cubicBezTo>
                      <a:pt x="419" y="1861"/>
                      <a:pt x="432" y="1960"/>
                      <a:pt x="429" y="1984"/>
                    </a:cubicBezTo>
                    <a:cubicBezTo>
                      <a:pt x="421" y="2046"/>
                      <a:pt x="430" y="2094"/>
                      <a:pt x="434" y="2123"/>
                    </a:cubicBezTo>
                    <a:cubicBezTo>
                      <a:pt x="437" y="2153"/>
                      <a:pt x="442" y="2170"/>
                      <a:pt x="428" y="2257"/>
                    </a:cubicBezTo>
                    <a:cubicBezTo>
                      <a:pt x="414" y="2343"/>
                      <a:pt x="447" y="2595"/>
                      <a:pt x="449" y="2640"/>
                    </a:cubicBezTo>
                    <a:cubicBezTo>
                      <a:pt x="451" y="2685"/>
                      <a:pt x="440" y="2726"/>
                      <a:pt x="432" y="2744"/>
                    </a:cubicBezTo>
                    <a:cubicBezTo>
                      <a:pt x="423" y="2761"/>
                      <a:pt x="428" y="2782"/>
                      <a:pt x="428" y="2796"/>
                    </a:cubicBezTo>
                    <a:cubicBezTo>
                      <a:pt x="428" y="2809"/>
                      <a:pt x="428" y="2816"/>
                      <a:pt x="421" y="2830"/>
                    </a:cubicBezTo>
                    <a:cubicBezTo>
                      <a:pt x="414" y="2843"/>
                      <a:pt x="416" y="2858"/>
                      <a:pt x="420" y="2877"/>
                    </a:cubicBezTo>
                    <a:cubicBezTo>
                      <a:pt x="423" y="2896"/>
                      <a:pt x="427" y="2902"/>
                      <a:pt x="425" y="2917"/>
                    </a:cubicBezTo>
                    <a:cubicBezTo>
                      <a:pt x="423" y="2933"/>
                      <a:pt x="425" y="2948"/>
                      <a:pt x="440" y="2964"/>
                    </a:cubicBezTo>
                    <a:cubicBezTo>
                      <a:pt x="456" y="2980"/>
                      <a:pt x="480" y="2980"/>
                      <a:pt x="494" y="2967"/>
                    </a:cubicBezTo>
                    <a:cubicBezTo>
                      <a:pt x="503" y="2978"/>
                      <a:pt x="525" y="2978"/>
                      <a:pt x="533" y="2969"/>
                    </a:cubicBezTo>
                    <a:cubicBezTo>
                      <a:pt x="540" y="2976"/>
                      <a:pt x="569" y="2978"/>
                      <a:pt x="567" y="2962"/>
                    </a:cubicBezTo>
                    <a:cubicBezTo>
                      <a:pt x="572" y="2962"/>
                      <a:pt x="587" y="2955"/>
                      <a:pt x="582" y="2941"/>
                    </a:cubicBezTo>
                    <a:cubicBezTo>
                      <a:pt x="586" y="2936"/>
                      <a:pt x="589" y="2927"/>
                      <a:pt x="582" y="2918"/>
                    </a:cubicBezTo>
                    <a:cubicBezTo>
                      <a:pt x="575" y="2910"/>
                      <a:pt x="554" y="2871"/>
                      <a:pt x="541" y="2853"/>
                    </a:cubicBezTo>
                    <a:cubicBezTo>
                      <a:pt x="526" y="2825"/>
                      <a:pt x="527" y="2828"/>
                      <a:pt x="532" y="2800"/>
                    </a:cubicBezTo>
                    <a:cubicBezTo>
                      <a:pt x="537" y="2771"/>
                      <a:pt x="526" y="2765"/>
                      <a:pt x="538" y="2708"/>
                    </a:cubicBezTo>
                    <a:cubicBezTo>
                      <a:pt x="544" y="2682"/>
                      <a:pt x="557" y="2615"/>
                      <a:pt x="585" y="2508"/>
                    </a:cubicBezTo>
                    <a:cubicBezTo>
                      <a:pt x="614" y="2402"/>
                      <a:pt x="588" y="2218"/>
                      <a:pt x="590" y="2179"/>
                    </a:cubicBezTo>
                    <a:cubicBezTo>
                      <a:pt x="593" y="2140"/>
                      <a:pt x="610" y="2113"/>
                      <a:pt x="620" y="2054"/>
                    </a:cubicBezTo>
                    <a:cubicBezTo>
                      <a:pt x="630" y="1994"/>
                      <a:pt x="655" y="1891"/>
                      <a:pt x="674" y="1810"/>
                    </a:cubicBezTo>
                    <a:cubicBezTo>
                      <a:pt x="694" y="1720"/>
                      <a:pt x="710" y="1670"/>
                      <a:pt x="719" y="1589"/>
                    </a:cubicBezTo>
                    <a:cubicBezTo>
                      <a:pt x="730" y="1474"/>
                      <a:pt x="720" y="1404"/>
                      <a:pt x="708" y="1340"/>
                    </a:cubicBezTo>
                    <a:cubicBezTo>
                      <a:pt x="694" y="1259"/>
                      <a:pt x="682" y="1204"/>
                      <a:pt x="667" y="1175"/>
                    </a:cubicBezTo>
                    <a:cubicBezTo>
                      <a:pt x="651" y="1146"/>
                      <a:pt x="646" y="1089"/>
                      <a:pt x="648" y="1053"/>
                    </a:cubicBezTo>
                    <a:cubicBezTo>
                      <a:pt x="649" y="1026"/>
                      <a:pt x="641" y="949"/>
                      <a:pt x="644" y="898"/>
                    </a:cubicBezTo>
                    <a:cubicBezTo>
                      <a:pt x="644" y="898"/>
                      <a:pt x="644" y="898"/>
                      <a:pt x="644" y="898"/>
                    </a:cubicBezTo>
                    <a:cubicBezTo>
                      <a:pt x="650" y="940"/>
                      <a:pt x="671" y="1035"/>
                      <a:pt x="674" y="1053"/>
                    </a:cubicBezTo>
                    <a:cubicBezTo>
                      <a:pt x="678" y="1071"/>
                      <a:pt x="668" y="1158"/>
                      <a:pt x="698" y="1259"/>
                    </a:cubicBezTo>
                    <a:cubicBezTo>
                      <a:pt x="713" y="1307"/>
                      <a:pt x="740" y="1477"/>
                      <a:pt x="736" y="1501"/>
                    </a:cubicBezTo>
                    <a:cubicBezTo>
                      <a:pt x="736" y="1511"/>
                      <a:pt x="733" y="1527"/>
                      <a:pt x="728" y="1543"/>
                    </a:cubicBezTo>
                    <a:cubicBezTo>
                      <a:pt x="719" y="1569"/>
                      <a:pt x="720" y="1608"/>
                      <a:pt x="721" y="1620"/>
                    </a:cubicBezTo>
                    <a:cubicBezTo>
                      <a:pt x="717" y="1636"/>
                      <a:pt x="712" y="1669"/>
                      <a:pt x="719" y="1671"/>
                    </a:cubicBezTo>
                    <a:cubicBezTo>
                      <a:pt x="715" y="1677"/>
                      <a:pt x="714" y="1677"/>
                      <a:pt x="716" y="1683"/>
                    </a:cubicBezTo>
                    <a:cubicBezTo>
                      <a:pt x="713" y="1688"/>
                      <a:pt x="713" y="1690"/>
                      <a:pt x="714" y="1693"/>
                    </a:cubicBezTo>
                    <a:cubicBezTo>
                      <a:pt x="718" y="1703"/>
                      <a:pt x="733" y="1694"/>
                      <a:pt x="728" y="1697"/>
                    </a:cubicBezTo>
                    <a:cubicBezTo>
                      <a:pt x="719" y="1701"/>
                      <a:pt x="712" y="1709"/>
                      <a:pt x="716" y="1720"/>
                    </a:cubicBezTo>
                    <a:cubicBezTo>
                      <a:pt x="718" y="1725"/>
                      <a:pt x="739" y="1714"/>
                      <a:pt x="750" y="1709"/>
                    </a:cubicBezTo>
                    <a:cubicBezTo>
                      <a:pt x="767" y="1704"/>
                      <a:pt x="787" y="1693"/>
                      <a:pt x="793" y="1685"/>
                    </a:cubicBezTo>
                    <a:cubicBezTo>
                      <a:pt x="798" y="1676"/>
                      <a:pt x="809" y="1660"/>
                      <a:pt x="812" y="1653"/>
                    </a:cubicBezTo>
                    <a:cubicBezTo>
                      <a:pt x="816" y="1643"/>
                      <a:pt x="815" y="1637"/>
                      <a:pt x="819" y="1630"/>
                    </a:cubicBezTo>
                    <a:cubicBezTo>
                      <a:pt x="822" y="1623"/>
                      <a:pt x="829" y="1614"/>
                      <a:pt x="825" y="1608"/>
                    </a:cubicBezTo>
                    <a:close/>
                    <a:moveTo>
                      <a:pt x="269" y="341"/>
                    </a:moveTo>
                    <a:cubicBezTo>
                      <a:pt x="269" y="341"/>
                      <a:pt x="269" y="340"/>
                      <a:pt x="269" y="340"/>
                    </a:cubicBezTo>
                    <a:cubicBezTo>
                      <a:pt x="269" y="340"/>
                      <a:pt x="269" y="341"/>
                      <a:pt x="269" y="341"/>
                    </a:cubicBezTo>
                    <a:close/>
                  </a:path>
                </a:pathLst>
              </a:custGeom>
              <a:grpFill/>
              <a:ln w="4763" cap="rnd">
                <a:solidFill>
                  <a:srgbClr val="494E4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</p:grpSp>
        <p:grpSp>
          <p:nvGrpSpPr>
            <p:cNvPr id="214" name="Group 24">
              <a:extLst>
                <a:ext uri="{FF2B5EF4-FFF2-40B4-BE49-F238E27FC236}">
                  <a16:creationId xmlns:a16="http://schemas.microsoft.com/office/drawing/2014/main" id="{C0021028-8812-164D-882A-138CC10481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71669" y="2085181"/>
              <a:ext cx="1058863" cy="3144838"/>
              <a:chOff x="3297" y="1948"/>
              <a:chExt cx="699" cy="2077"/>
            </a:xfrm>
            <a:solidFill>
              <a:schemeClr val="bg1">
                <a:lumMod val="85000"/>
              </a:schemeClr>
            </a:solidFill>
          </p:grpSpPr>
          <p:sp>
            <p:nvSpPr>
              <p:cNvPr id="224" name="Freeform 25">
                <a:extLst>
                  <a:ext uri="{FF2B5EF4-FFF2-40B4-BE49-F238E27FC236}">
                    <a16:creationId xmlns:a16="http://schemas.microsoft.com/office/drawing/2014/main" id="{582FC645-BCAE-FB49-82F9-C5380801A2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97" y="1948"/>
                <a:ext cx="699" cy="2077"/>
              </a:xfrm>
              <a:custGeom>
                <a:avLst/>
                <a:gdLst>
                  <a:gd name="T0" fmla="*/ 766 w 624"/>
                  <a:gd name="T1" fmla="*/ 1054 h 1856"/>
                  <a:gd name="T2" fmla="*/ 524 w 624"/>
                  <a:gd name="T3" fmla="*/ 835 h 1856"/>
                  <a:gd name="T4" fmla="*/ 490 w 624"/>
                  <a:gd name="T5" fmla="*/ 718 h 1856"/>
                  <a:gd name="T6" fmla="*/ 410 w 624"/>
                  <a:gd name="T7" fmla="*/ 527 h 1856"/>
                  <a:gd name="T8" fmla="*/ 481 w 624"/>
                  <a:gd name="T9" fmla="*/ 462 h 1856"/>
                  <a:gd name="T10" fmla="*/ 595 w 624"/>
                  <a:gd name="T11" fmla="*/ 469 h 1856"/>
                  <a:gd name="T12" fmla="*/ 634 w 624"/>
                  <a:gd name="T13" fmla="*/ 443 h 1856"/>
                  <a:gd name="T14" fmla="*/ 660 w 624"/>
                  <a:gd name="T15" fmla="*/ 360 h 1856"/>
                  <a:gd name="T16" fmla="*/ 670 w 624"/>
                  <a:gd name="T17" fmla="*/ 298 h 1856"/>
                  <a:gd name="T18" fmla="*/ 662 w 624"/>
                  <a:gd name="T19" fmla="*/ 154 h 1856"/>
                  <a:gd name="T20" fmla="*/ 393 w 624"/>
                  <a:gd name="T21" fmla="*/ 57 h 1856"/>
                  <a:gd name="T22" fmla="*/ 326 w 624"/>
                  <a:gd name="T23" fmla="*/ 178 h 1856"/>
                  <a:gd name="T24" fmla="*/ 335 w 624"/>
                  <a:gd name="T25" fmla="*/ 280 h 1856"/>
                  <a:gd name="T26" fmla="*/ 253 w 624"/>
                  <a:gd name="T27" fmla="*/ 350 h 1856"/>
                  <a:gd name="T28" fmla="*/ 40 w 624"/>
                  <a:gd name="T29" fmla="*/ 891 h 1856"/>
                  <a:gd name="T30" fmla="*/ 77 w 624"/>
                  <a:gd name="T31" fmla="*/ 1256 h 1856"/>
                  <a:gd name="T32" fmla="*/ 97 w 624"/>
                  <a:gd name="T33" fmla="*/ 1521 h 1856"/>
                  <a:gd name="T34" fmla="*/ 127 w 624"/>
                  <a:gd name="T35" fmla="*/ 1879 h 1856"/>
                  <a:gd name="T36" fmla="*/ 131 w 624"/>
                  <a:gd name="T37" fmla="*/ 2240 h 1856"/>
                  <a:gd name="T38" fmla="*/ 114 w 624"/>
                  <a:gd name="T39" fmla="*/ 2500 h 1856"/>
                  <a:gd name="T40" fmla="*/ 131 w 624"/>
                  <a:gd name="T41" fmla="*/ 2581 h 1856"/>
                  <a:gd name="T42" fmla="*/ 399 w 624"/>
                  <a:gd name="T43" fmla="*/ 2586 h 1856"/>
                  <a:gd name="T44" fmla="*/ 445 w 624"/>
                  <a:gd name="T45" fmla="*/ 2597 h 1856"/>
                  <a:gd name="T46" fmla="*/ 459 w 624"/>
                  <a:gd name="T47" fmla="*/ 2601 h 1856"/>
                  <a:gd name="T48" fmla="*/ 498 w 624"/>
                  <a:gd name="T49" fmla="*/ 2585 h 1856"/>
                  <a:gd name="T50" fmla="*/ 507 w 624"/>
                  <a:gd name="T51" fmla="*/ 2581 h 1856"/>
                  <a:gd name="T52" fmla="*/ 490 w 624"/>
                  <a:gd name="T53" fmla="*/ 2535 h 1856"/>
                  <a:gd name="T54" fmla="*/ 386 w 624"/>
                  <a:gd name="T55" fmla="*/ 2503 h 1856"/>
                  <a:gd name="T56" fmla="*/ 466 w 624"/>
                  <a:gd name="T57" fmla="*/ 2500 h 1856"/>
                  <a:gd name="T58" fmla="*/ 448 w 624"/>
                  <a:gd name="T59" fmla="*/ 2457 h 1856"/>
                  <a:gd name="T60" fmla="*/ 271 w 624"/>
                  <a:gd name="T61" fmla="*/ 2367 h 1856"/>
                  <a:gd name="T62" fmla="*/ 252 w 624"/>
                  <a:gd name="T63" fmla="*/ 2341 h 1856"/>
                  <a:gd name="T64" fmla="*/ 297 w 624"/>
                  <a:gd name="T65" fmla="*/ 1899 h 1856"/>
                  <a:gd name="T66" fmla="*/ 346 w 624"/>
                  <a:gd name="T67" fmla="*/ 1534 h 1856"/>
                  <a:gd name="T68" fmla="*/ 407 w 624"/>
                  <a:gd name="T69" fmla="*/ 1248 h 1856"/>
                  <a:gd name="T70" fmla="*/ 504 w 624"/>
                  <a:gd name="T71" fmla="*/ 958 h 1856"/>
                  <a:gd name="T72" fmla="*/ 686 w 624"/>
                  <a:gd name="T73" fmla="*/ 1100 h 1856"/>
                  <a:gd name="T74" fmla="*/ 764 w 624"/>
                  <a:gd name="T75" fmla="*/ 1144 h 1856"/>
                  <a:gd name="T76" fmla="*/ 763 w 624"/>
                  <a:gd name="T77" fmla="*/ 1200 h 1856"/>
                  <a:gd name="T78" fmla="*/ 761 w 624"/>
                  <a:gd name="T79" fmla="*/ 1224 h 1856"/>
                  <a:gd name="T80" fmla="*/ 763 w 624"/>
                  <a:gd name="T81" fmla="*/ 2567 h 1856"/>
                  <a:gd name="T82" fmla="*/ 808 w 624"/>
                  <a:gd name="T83" fmla="*/ 1227 h 1856"/>
                  <a:gd name="T84" fmla="*/ 868 w 624"/>
                  <a:gd name="T85" fmla="*/ 1134 h 1856"/>
                  <a:gd name="T86" fmla="*/ 822 w 624"/>
                  <a:gd name="T87" fmla="*/ 1193 h 1856"/>
                  <a:gd name="T88" fmla="*/ 808 w 624"/>
                  <a:gd name="T89" fmla="*/ 1200 h 1856"/>
                  <a:gd name="T90" fmla="*/ 822 w 624"/>
                  <a:gd name="T91" fmla="*/ 1193 h 1856"/>
                  <a:gd name="T92" fmla="*/ 794 w 624"/>
                  <a:gd name="T93" fmla="*/ 1139 h 1856"/>
                  <a:gd name="T94" fmla="*/ 826 w 624"/>
                  <a:gd name="T95" fmla="*/ 1172 h 185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24" h="1856">
                    <a:moveTo>
                      <a:pt x="605" y="784"/>
                    </a:moveTo>
                    <a:cubicBezTo>
                      <a:pt x="584" y="780"/>
                      <a:pt x="573" y="766"/>
                      <a:pt x="545" y="752"/>
                    </a:cubicBezTo>
                    <a:cubicBezTo>
                      <a:pt x="515" y="737"/>
                      <a:pt x="499" y="714"/>
                      <a:pt x="462" y="678"/>
                    </a:cubicBezTo>
                    <a:cubicBezTo>
                      <a:pt x="424" y="641"/>
                      <a:pt x="419" y="644"/>
                      <a:pt x="373" y="596"/>
                    </a:cubicBezTo>
                    <a:cubicBezTo>
                      <a:pt x="370" y="592"/>
                      <a:pt x="366" y="589"/>
                      <a:pt x="363" y="584"/>
                    </a:cubicBezTo>
                    <a:cubicBezTo>
                      <a:pt x="372" y="574"/>
                      <a:pt x="373" y="555"/>
                      <a:pt x="348" y="513"/>
                    </a:cubicBezTo>
                    <a:cubicBezTo>
                      <a:pt x="327" y="478"/>
                      <a:pt x="313" y="446"/>
                      <a:pt x="301" y="417"/>
                    </a:cubicBezTo>
                    <a:cubicBezTo>
                      <a:pt x="292" y="397"/>
                      <a:pt x="288" y="393"/>
                      <a:pt x="292" y="376"/>
                    </a:cubicBezTo>
                    <a:cubicBezTo>
                      <a:pt x="296" y="359"/>
                      <a:pt x="295" y="352"/>
                      <a:pt x="298" y="339"/>
                    </a:cubicBezTo>
                    <a:cubicBezTo>
                      <a:pt x="301" y="326"/>
                      <a:pt x="318" y="316"/>
                      <a:pt x="342" y="330"/>
                    </a:cubicBezTo>
                    <a:cubicBezTo>
                      <a:pt x="367" y="345"/>
                      <a:pt x="398" y="376"/>
                      <a:pt x="414" y="363"/>
                    </a:cubicBezTo>
                    <a:cubicBezTo>
                      <a:pt x="430" y="350"/>
                      <a:pt x="416" y="346"/>
                      <a:pt x="423" y="334"/>
                    </a:cubicBezTo>
                    <a:cubicBezTo>
                      <a:pt x="429" y="323"/>
                      <a:pt x="433" y="323"/>
                      <a:pt x="438" y="315"/>
                    </a:cubicBezTo>
                    <a:cubicBezTo>
                      <a:pt x="443" y="307"/>
                      <a:pt x="445" y="312"/>
                      <a:pt x="451" y="316"/>
                    </a:cubicBezTo>
                    <a:cubicBezTo>
                      <a:pt x="457" y="320"/>
                      <a:pt x="481" y="323"/>
                      <a:pt x="478" y="300"/>
                    </a:cubicBezTo>
                    <a:cubicBezTo>
                      <a:pt x="476" y="276"/>
                      <a:pt x="470" y="270"/>
                      <a:pt x="470" y="257"/>
                    </a:cubicBezTo>
                    <a:cubicBezTo>
                      <a:pt x="471" y="243"/>
                      <a:pt x="477" y="235"/>
                      <a:pt x="477" y="229"/>
                    </a:cubicBezTo>
                    <a:cubicBezTo>
                      <a:pt x="476" y="223"/>
                      <a:pt x="477" y="213"/>
                      <a:pt x="477" y="213"/>
                    </a:cubicBezTo>
                    <a:cubicBezTo>
                      <a:pt x="477" y="213"/>
                      <a:pt x="482" y="200"/>
                      <a:pt x="480" y="190"/>
                    </a:cubicBezTo>
                    <a:cubicBezTo>
                      <a:pt x="477" y="180"/>
                      <a:pt x="484" y="128"/>
                      <a:pt x="471" y="110"/>
                    </a:cubicBezTo>
                    <a:cubicBezTo>
                      <a:pt x="471" y="110"/>
                      <a:pt x="482" y="64"/>
                      <a:pt x="422" y="33"/>
                    </a:cubicBezTo>
                    <a:cubicBezTo>
                      <a:pt x="362" y="1"/>
                      <a:pt x="296" y="33"/>
                      <a:pt x="279" y="41"/>
                    </a:cubicBezTo>
                    <a:cubicBezTo>
                      <a:pt x="279" y="41"/>
                      <a:pt x="223" y="0"/>
                      <a:pt x="198" y="55"/>
                    </a:cubicBezTo>
                    <a:cubicBezTo>
                      <a:pt x="172" y="111"/>
                      <a:pt x="232" y="127"/>
                      <a:pt x="232" y="127"/>
                    </a:cubicBezTo>
                    <a:cubicBezTo>
                      <a:pt x="232" y="127"/>
                      <a:pt x="229" y="160"/>
                      <a:pt x="239" y="171"/>
                    </a:cubicBezTo>
                    <a:cubicBezTo>
                      <a:pt x="239" y="171"/>
                      <a:pt x="245" y="190"/>
                      <a:pt x="238" y="199"/>
                    </a:cubicBezTo>
                    <a:cubicBezTo>
                      <a:pt x="231" y="207"/>
                      <a:pt x="225" y="211"/>
                      <a:pt x="219" y="220"/>
                    </a:cubicBezTo>
                    <a:cubicBezTo>
                      <a:pt x="213" y="229"/>
                      <a:pt x="193" y="229"/>
                      <a:pt x="180" y="250"/>
                    </a:cubicBezTo>
                    <a:cubicBezTo>
                      <a:pt x="168" y="272"/>
                      <a:pt x="80" y="272"/>
                      <a:pt x="40" y="377"/>
                    </a:cubicBezTo>
                    <a:cubicBezTo>
                      <a:pt x="0" y="483"/>
                      <a:pt x="13" y="568"/>
                      <a:pt x="29" y="635"/>
                    </a:cubicBezTo>
                    <a:cubicBezTo>
                      <a:pt x="45" y="702"/>
                      <a:pt x="37" y="738"/>
                      <a:pt x="23" y="767"/>
                    </a:cubicBezTo>
                    <a:cubicBezTo>
                      <a:pt x="9" y="795"/>
                      <a:pt x="26" y="853"/>
                      <a:pt x="55" y="896"/>
                    </a:cubicBezTo>
                    <a:cubicBezTo>
                      <a:pt x="63" y="908"/>
                      <a:pt x="69" y="928"/>
                      <a:pt x="73" y="950"/>
                    </a:cubicBezTo>
                    <a:cubicBezTo>
                      <a:pt x="77" y="997"/>
                      <a:pt x="69" y="1058"/>
                      <a:pt x="70" y="1085"/>
                    </a:cubicBezTo>
                    <a:cubicBezTo>
                      <a:pt x="72" y="1110"/>
                      <a:pt x="80" y="1226"/>
                      <a:pt x="88" y="1276"/>
                    </a:cubicBezTo>
                    <a:cubicBezTo>
                      <a:pt x="93" y="1312"/>
                      <a:pt x="84" y="1316"/>
                      <a:pt x="90" y="1340"/>
                    </a:cubicBezTo>
                    <a:cubicBezTo>
                      <a:pt x="97" y="1364"/>
                      <a:pt x="84" y="1385"/>
                      <a:pt x="80" y="1422"/>
                    </a:cubicBezTo>
                    <a:cubicBezTo>
                      <a:pt x="72" y="1495"/>
                      <a:pt x="90" y="1553"/>
                      <a:pt x="93" y="1599"/>
                    </a:cubicBezTo>
                    <a:cubicBezTo>
                      <a:pt x="96" y="1646"/>
                      <a:pt x="100" y="1696"/>
                      <a:pt x="86" y="1716"/>
                    </a:cubicBezTo>
                    <a:cubicBezTo>
                      <a:pt x="73" y="1736"/>
                      <a:pt x="56" y="1780"/>
                      <a:pt x="81" y="1784"/>
                    </a:cubicBezTo>
                    <a:cubicBezTo>
                      <a:pt x="84" y="1784"/>
                      <a:pt x="87" y="1784"/>
                      <a:pt x="90" y="1784"/>
                    </a:cubicBezTo>
                    <a:cubicBezTo>
                      <a:pt x="79" y="1807"/>
                      <a:pt x="71" y="1838"/>
                      <a:pt x="93" y="1842"/>
                    </a:cubicBezTo>
                    <a:cubicBezTo>
                      <a:pt x="120" y="1846"/>
                      <a:pt x="155" y="1829"/>
                      <a:pt x="179" y="1832"/>
                    </a:cubicBezTo>
                    <a:cubicBezTo>
                      <a:pt x="203" y="1834"/>
                      <a:pt x="268" y="1853"/>
                      <a:pt x="284" y="1845"/>
                    </a:cubicBezTo>
                    <a:cubicBezTo>
                      <a:pt x="290" y="1850"/>
                      <a:pt x="301" y="1853"/>
                      <a:pt x="306" y="1855"/>
                    </a:cubicBezTo>
                    <a:cubicBezTo>
                      <a:pt x="310" y="1855"/>
                      <a:pt x="313" y="1853"/>
                      <a:pt x="316" y="1853"/>
                    </a:cubicBezTo>
                    <a:cubicBezTo>
                      <a:pt x="317" y="1853"/>
                      <a:pt x="319" y="1855"/>
                      <a:pt x="320" y="1855"/>
                    </a:cubicBezTo>
                    <a:cubicBezTo>
                      <a:pt x="322" y="1856"/>
                      <a:pt x="324" y="1856"/>
                      <a:pt x="327" y="1856"/>
                    </a:cubicBezTo>
                    <a:cubicBezTo>
                      <a:pt x="330" y="1856"/>
                      <a:pt x="344" y="1853"/>
                      <a:pt x="339" y="1847"/>
                    </a:cubicBezTo>
                    <a:cubicBezTo>
                      <a:pt x="344" y="1846"/>
                      <a:pt x="350" y="1848"/>
                      <a:pt x="354" y="1844"/>
                    </a:cubicBezTo>
                    <a:cubicBezTo>
                      <a:pt x="355" y="1843"/>
                      <a:pt x="355" y="1843"/>
                      <a:pt x="356" y="1842"/>
                    </a:cubicBezTo>
                    <a:cubicBezTo>
                      <a:pt x="357" y="1842"/>
                      <a:pt x="359" y="1842"/>
                      <a:pt x="361" y="1842"/>
                    </a:cubicBezTo>
                    <a:cubicBezTo>
                      <a:pt x="378" y="1839"/>
                      <a:pt x="369" y="1822"/>
                      <a:pt x="367" y="1813"/>
                    </a:cubicBezTo>
                    <a:cubicBezTo>
                      <a:pt x="364" y="1804"/>
                      <a:pt x="348" y="1809"/>
                      <a:pt x="348" y="1809"/>
                    </a:cubicBezTo>
                    <a:cubicBezTo>
                      <a:pt x="348" y="1809"/>
                      <a:pt x="321" y="1817"/>
                      <a:pt x="308" y="1809"/>
                    </a:cubicBezTo>
                    <a:cubicBezTo>
                      <a:pt x="303" y="1805"/>
                      <a:pt x="290" y="1797"/>
                      <a:pt x="275" y="1786"/>
                    </a:cubicBezTo>
                    <a:cubicBezTo>
                      <a:pt x="282" y="1789"/>
                      <a:pt x="289" y="1795"/>
                      <a:pt x="297" y="1789"/>
                    </a:cubicBezTo>
                    <a:cubicBezTo>
                      <a:pt x="311" y="1780"/>
                      <a:pt x="315" y="1786"/>
                      <a:pt x="331" y="1784"/>
                    </a:cubicBezTo>
                    <a:cubicBezTo>
                      <a:pt x="347" y="1781"/>
                      <a:pt x="339" y="1765"/>
                      <a:pt x="336" y="1757"/>
                    </a:cubicBezTo>
                    <a:cubicBezTo>
                      <a:pt x="333" y="1749"/>
                      <a:pt x="319" y="1753"/>
                      <a:pt x="319" y="1753"/>
                    </a:cubicBezTo>
                    <a:cubicBezTo>
                      <a:pt x="319" y="1753"/>
                      <a:pt x="293" y="1761"/>
                      <a:pt x="281" y="1753"/>
                    </a:cubicBezTo>
                    <a:cubicBezTo>
                      <a:pt x="269" y="1745"/>
                      <a:pt x="211" y="1705"/>
                      <a:pt x="193" y="1689"/>
                    </a:cubicBezTo>
                    <a:cubicBezTo>
                      <a:pt x="188" y="1684"/>
                      <a:pt x="183" y="1679"/>
                      <a:pt x="179" y="1673"/>
                    </a:cubicBezTo>
                    <a:cubicBezTo>
                      <a:pt x="179" y="1672"/>
                      <a:pt x="179" y="1671"/>
                      <a:pt x="179" y="1670"/>
                    </a:cubicBezTo>
                    <a:cubicBezTo>
                      <a:pt x="178" y="1643"/>
                      <a:pt x="209" y="1472"/>
                      <a:pt x="206" y="1440"/>
                    </a:cubicBezTo>
                    <a:cubicBezTo>
                      <a:pt x="203" y="1407"/>
                      <a:pt x="233" y="1409"/>
                      <a:pt x="212" y="1355"/>
                    </a:cubicBezTo>
                    <a:cubicBezTo>
                      <a:pt x="201" y="1326"/>
                      <a:pt x="216" y="1302"/>
                      <a:pt x="219" y="1284"/>
                    </a:cubicBezTo>
                    <a:cubicBezTo>
                      <a:pt x="222" y="1265"/>
                      <a:pt x="254" y="1169"/>
                      <a:pt x="246" y="1095"/>
                    </a:cubicBezTo>
                    <a:cubicBezTo>
                      <a:pt x="242" y="1053"/>
                      <a:pt x="259" y="969"/>
                      <a:pt x="266" y="954"/>
                    </a:cubicBezTo>
                    <a:cubicBezTo>
                      <a:pt x="274" y="940"/>
                      <a:pt x="289" y="927"/>
                      <a:pt x="289" y="890"/>
                    </a:cubicBezTo>
                    <a:cubicBezTo>
                      <a:pt x="289" y="890"/>
                      <a:pt x="353" y="867"/>
                      <a:pt x="364" y="738"/>
                    </a:cubicBezTo>
                    <a:cubicBezTo>
                      <a:pt x="365" y="716"/>
                      <a:pt x="363" y="698"/>
                      <a:pt x="359" y="684"/>
                    </a:cubicBezTo>
                    <a:cubicBezTo>
                      <a:pt x="388" y="703"/>
                      <a:pt x="438" y="730"/>
                      <a:pt x="455" y="744"/>
                    </a:cubicBezTo>
                    <a:cubicBezTo>
                      <a:pt x="475" y="761"/>
                      <a:pt x="481" y="760"/>
                      <a:pt x="487" y="785"/>
                    </a:cubicBezTo>
                    <a:cubicBezTo>
                      <a:pt x="494" y="810"/>
                      <a:pt x="505" y="823"/>
                      <a:pt x="529" y="819"/>
                    </a:cubicBezTo>
                    <a:cubicBezTo>
                      <a:pt x="534" y="818"/>
                      <a:pt x="539" y="817"/>
                      <a:pt x="544" y="816"/>
                    </a:cubicBezTo>
                    <a:cubicBezTo>
                      <a:pt x="536" y="820"/>
                      <a:pt x="531" y="828"/>
                      <a:pt x="531" y="836"/>
                    </a:cubicBezTo>
                    <a:cubicBezTo>
                      <a:pt x="531" y="845"/>
                      <a:pt x="536" y="852"/>
                      <a:pt x="543" y="856"/>
                    </a:cubicBezTo>
                    <a:cubicBezTo>
                      <a:pt x="543" y="865"/>
                      <a:pt x="543" y="865"/>
                      <a:pt x="543" y="865"/>
                    </a:cubicBezTo>
                    <a:cubicBezTo>
                      <a:pt x="536" y="866"/>
                      <a:pt x="532" y="871"/>
                      <a:pt x="541" y="874"/>
                    </a:cubicBezTo>
                    <a:cubicBezTo>
                      <a:pt x="541" y="874"/>
                      <a:pt x="542" y="875"/>
                      <a:pt x="543" y="875"/>
                    </a:cubicBezTo>
                    <a:cubicBezTo>
                      <a:pt x="543" y="1832"/>
                      <a:pt x="543" y="1832"/>
                      <a:pt x="543" y="1832"/>
                    </a:cubicBezTo>
                    <a:cubicBezTo>
                      <a:pt x="575" y="1832"/>
                      <a:pt x="575" y="1832"/>
                      <a:pt x="575" y="1832"/>
                    </a:cubicBezTo>
                    <a:cubicBezTo>
                      <a:pt x="575" y="875"/>
                      <a:pt x="575" y="875"/>
                      <a:pt x="575" y="875"/>
                    </a:cubicBezTo>
                    <a:cubicBezTo>
                      <a:pt x="588" y="871"/>
                      <a:pt x="595" y="862"/>
                      <a:pt x="596" y="853"/>
                    </a:cubicBezTo>
                    <a:cubicBezTo>
                      <a:pt x="597" y="837"/>
                      <a:pt x="606" y="828"/>
                      <a:pt x="618" y="809"/>
                    </a:cubicBezTo>
                    <a:cubicBezTo>
                      <a:pt x="623" y="799"/>
                      <a:pt x="624" y="787"/>
                      <a:pt x="605" y="784"/>
                    </a:cubicBezTo>
                    <a:close/>
                    <a:moveTo>
                      <a:pt x="585" y="852"/>
                    </a:moveTo>
                    <a:cubicBezTo>
                      <a:pt x="584" y="855"/>
                      <a:pt x="580" y="857"/>
                      <a:pt x="575" y="859"/>
                    </a:cubicBezTo>
                    <a:cubicBezTo>
                      <a:pt x="575" y="856"/>
                      <a:pt x="575" y="856"/>
                      <a:pt x="575" y="856"/>
                    </a:cubicBezTo>
                    <a:cubicBezTo>
                      <a:pt x="580" y="853"/>
                      <a:pt x="584" y="848"/>
                      <a:pt x="586" y="843"/>
                    </a:cubicBezTo>
                    <a:cubicBezTo>
                      <a:pt x="585" y="846"/>
                      <a:pt x="585" y="849"/>
                      <a:pt x="585" y="852"/>
                    </a:cubicBezTo>
                    <a:close/>
                    <a:moveTo>
                      <a:pt x="587" y="836"/>
                    </a:moveTo>
                    <a:cubicBezTo>
                      <a:pt x="587" y="825"/>
                      <a:pt x="577" y="816"/>
                      <a:pt x="565" y="813"/>
                    </a:cubicBezTo>
                    <a:cubicBezTo>
                      <a:pt x="579" y="812"/>
                      <a:pt x="589" y="811"/>
                      <a:pt x="589" y="814"/>
                    </a:cubicBezTo>
                    <a:cubicBezTo>
                      <a:pt x="589" y="818"/>
                      <a:pt x="588" y="827"/>
                      <a:pt x="587" y="8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  <p:sp>
            <p:nvSpPr>
              <p:cNvPr id="225" name="Freeform 26">
                <a:extLst>
                  <a:ext uri="{FF2B5EF4-FFF2-40B4-BE49-F238E27FC236}">
                    <a16:creationId xmlns:a16="http://schemas.microsoft.com/office/drawing/2014/main" id="{0E1BCB6F-F1B8-E740-BDA8-295533CEBC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97" y="1948"/>
                <a:ext cx="699" cy="2077"/>
              </a:xfrm>
              <a:custGeom>
                <a:avLst/>
                <a:gdLst>
                  <a:gd name="T0" fmla="*/ 766 w 624"/>
                  <a:gd name="T1" fmla="*/ 1054 h 1856"/>
                  <a:gd name="T2" fmla="*/ 524 w 624"/>
                  <a:gd name="T3" fmla="*/ 835 h 1856"/>
                  <a:gd name="T4" fmla="*/ 490 w 624"/>
                  <a:gd name="T5" fmla="*/ 718 h 1856"/>
                  <a:gd name="T6" fmla="*/ 410 w 624"/>
                  <a:gd name="T7" fmla="*/ 527 h 1856"/>
                  <a:gd name="T8" fmla="*/ 481 w 624"/>
                  <a:gd name="T9" fmla="*/ 462 h 1856"/>
                  <a:gd name="T10" fmla="*/ 595 w 624"/>
                  <a:gd name="T11" fmla="*/ 469 h 1856"/>
                  <a:gd name="T12" fmla="*/ 634 w 624"/>
                  <a:gd name="T13" fmla="*/ 443 h 1856"/>
                  <a:gd name="T14" fmla="*/ 660 w 624"/>
                  <a:gd name="T15" fmla="*/ 360 h 1856"/>
                  <a:gd name="T16" fmla="*/ 670 w 624"/>
                  <a:gd name="T17" fmla="*/ 298 h 1856"/>
                  <a:gd name="T18" fmla="*/ 662 w 624"/>
                  <a:gd name="T19" fmla="*/ 154 h 1856"/>
                  <a:gd name="T20" fmla="*/ 393 w 624"/>
                  <a:gd name="T21" fmla="*/ 57 h 1856"/>
                  <a:gd name="T22" fmla="*/ 326 w 624"/>
                  <a:gd name="T23" fmla="*/ 178 h 1856"/>
                  <a:gd name="T24" fmla="*/ 335 w 624"/>
                  <a:gd name="T25" fmla="*/ 280 h 1856"/>
                  <a:gd name="T26" fmla="*/ 253 w 624"/>
                  <a:gd name="T27" fmla="*/ 350 h 1856"/>
                  <a:gd name="T28" fmla="*/ 40 w 624"/>
                  <a:gd name="T29" fmla="*/ 891 h 1856"/>
                  <a:gd name="T30" fmla="*/ 77 w 624"/>
                  <a:gd name="T31" fmla="*/ 1256 h 1856"/>
                  <a:gd name="T32" fmla="*/ 97 w 624"/>
                  <a:gd name="T33" fmla="*/ 1521 h 1856"/>
                  <a:gd name="T34" fmla="*/ 127 w 624"/>
                  <a:gd name="T35" fmla="*/ 1879 h 1856"/>
                  <a:gd name="T36" fmla="*/ 131 w 624"/>
                  <a:gd name="T37" fmla="*/ 2240 h 1856"/>
                  <a:gd name="T38" fmla="*/ 114 w 624"/>
                  <a:gd name="T39" fmla="*/ 2500 h 1856"/>
                  <a:gd name="T40" fmla="*/ 131 w 624"/>
                  <a:gd name="T41" fmla="*/ 2581 h 1856"/>
                  <a:gd name="T42" fmla="*/ 399 w 624"/>
                  <a:gd name="T43" fmla="*/ 2586 h 1856"/>
                  <a:gd name="T44" fmla="*/ 445 w 624"/>
                  <a:gd name="T45" fmla="*/ 2597 h 1856"/>
                  <a:gd name="T46" fmla="*/ 459 w 624"/>
                  <a:gd name="T47" fmla="*/ 2601 h 1856"/>
                  <a:gd name="T48" fmla="*/ 498 w 624"/>
                  <a:gd name="T49" fmla="*/ 2585 h 1856"/>
                  <a:gd name="T50" fmla="*/ 507 w 624"/>
                  <a:gd name="T51" fmla="*/ 2581 h 1856"/>
                  <a:gd name="T52" fmla="*/ 490 w 624"/>
                  <a:gd name="T53" fmla="*/ 2535 h 1856"/>
                  <a:gd name="T54" fmla="*/ 386 w 624"/>
                  <a:gd name="T55" fmla="*/ 2503 h 1856"/>
                  <a:gd name="T56" fmla="*/ 466 w 624"/>
                  <a:gd name="T57" fmla="*/ 2500 h 1856"/>
                  <a:gd name="T58" fmla="*/ 448 w 624"/>
                  <a:gd name="T59" fmla="*/ 2457 h 1856"/>
                  <a:gd name="T60" fmla="*/ 271 w 624"/>
                  <a:gd name="T61" fmla="*/ 2367 h 1856"/>
                  <a:gd name="T62" fmla="*/ 252 w 624"/>
                  <a:gd name="T63" fmla="*/ 2341 h 1856"/>
                  <a:gd name="T64" fmla="*/ 297 w 624"/>
                  <a:gd name="T65" fmla="*/ 1899 h 1856"/>
                  <a:gd name="T66" fmla="*/ 346 w 624"/>
                  <a:gd name="T67" fmla="*/ 1534 h 1856"/>
                  <a:gd name="T68" fmla="*/ 407 w 624"/>
                  <a:gd name="T69" fmla="*/ 1248 h 1856"/>
                  <a:gd name="T70" fmla="*/ 504 w 624"/>
                  <a:gd name="T71" fmla="*/ 958 h 1856"/>
                  <a:gd name="T72" fmla="*/ 686 w 624"/>
                  <a:gd name="T73" fmla="*/ 1100 h 1856"/>
                  <a:gd name="T74" fmla="*/ 764 w 624"/>
                  <a:gd name="T75" fmla="*/ 1144 h 1856"/>
                  <a:gd name="T76" fmla="*/ 763 w 624"/>
                  <a:gd name="T77" fmla="*/ 1200 h 1856"/>
                  <a:gd name="T78" fmla="*/ 761 w 624"/>
                  <a:gd name="T79" fmla="*/ 1224 h 1856"/>
                  <a:gd name="T80" fmla="*/ 763 w 624"/>
                  <a:gd name="T81" fmla="*/ 2567 h 1856"/>
                  <a:gd name="T82" fmla="*/ 808 w 624"/>
                  <a:gd name="T83" fmla="*/ 1227 h 1856"/>
                  <a:gd name="T84" fmla="*/ 868 w 624"/>
                  <a:gd name="T85" fmla="*/ 1134 h 1856"/>
                  <a:gd name="T86" fmla="*/ 822 w 624"/>
                  <a:gd name="T87" fmla="*/ 1193 h 1856"/>
                  <a:gd name="T88" fmla="*/ 808 w 624"/>
                  <a:gd name="T89" fmla="*/ 1200 h 1856"/>
                  <a:gd name="T90" fmla="*/ 822 w 624"/>
                  <a:gd name="T91" fmla="*/ 1193 h 1856"/>
                  <a:gd name="T92" fmla="*/ 794 w 624"/>
                  <a:gd name="T93" fmla="*/ 1139 h 1856"/>
                  <a:gd name="T94" fmla="*/ 826 w 624"/>
                  <a:gd name="T95" fmla="*/ 1172 h 185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24" h="1856">
                    <a:moveTo>
                      <a:pt x="605" y="784"/>
                    </a:moveTo>
                    <a:cubicBezTo>
                      <a:pt x="584" y="780"/>
                      <a:pt x="573" y="766"/>
                      <a:pt x="545" y="752"/>
                    </a:cubicBezTo>
                    <a:cubicBezTo>
                      <a:pt x="515" y="737"/>
                      <a:pt x="499" y="714"/>
                      <a:pt x="462" y="678"/>
                    </a:cubicBezTo>
                    <a:cubicBezTo>
                      <a:pt x="424" y="641"/>
                      <a:pt x="419" y="644"/>
                      <a:pt x="373" y="596"/>
                    </a:cubicBezTo>
                    <a:cubicBezTo>
                      <a:pt x="370" y="592"/>
                      <a:pt x="366" y="589"/>
                      <a:pt x="363" y="584"/>
                    </a:cubicBezTo>
                    <a:cubicBezTo>
                      <a:pt x="372" y="574"/>
                      <a:pt x="373" y="555"/>
                      <a:pt x="348" y="513"/>
                    </a:cubicBezTo>
                    <a:cubicBezTo>
                      <a:pt x="327" y="478"/>
                      <a:pt x="313" y="446"/>
                      <a:pt x="301" y="417"/>
                    </a:cubicBezTo>
                    <a:cubicBezTo>
                      <a:pt x="292" y="397"/>
                      <a:pt x="288" y="393"/>
                      <a:pt x="292" y="376"/>
                    </a:cubicBezTo>
                    <a:cubicBezTo>
                      <a:pt x="296" y="359"/>
                      <a:pt x="295" y="352"/>
                      <a:pt x="298" y="339"/>
                    </a:cubicBezTo>
                    <a:cubicBezTo>
                      <a:pt x="301" y="326"/>
                      <a:pt x="318" y="316"/>
                      <a:pt x="342" y="330"/>
                    </a:cubicBezTo>
                    <a:cubicBezTo>
                      <a:pt x="367" y="345"/>
                      <a:pt x="398" y="376"/>
                      <a:pt x="414" y="363"/>
                    </a:cubicBezTo>
                    <a:cubicBezTo>
                      <a:pt x="430" y="350"/>
                      <a:pt x="416" y="346"/>
                      <a:pt x="423" y="334"/>
                    </a:cubicBezTo>
                    <a:cubicBezTo>
                      <a:pt x="429" y="323"/>
                      <a:pt x="433" y="323"/>
                      <a:pt x="438" y="315"/>
                    </a:cubicBezTo>
                    <a:cubicBezTo>
                      <a:pt x="443" y="307"/>
                      <a:pt x="445" y="312"/>
                      <a:pt x="451" y="316"/>
                    </a:cubicBezTo>
                    <a:cubicBezTo>
                      <a:pt x="457" y="320"/>
                      <a:pt x="481" y="323"/>
                      <a:pt x="478" y="300"/>
                    </a:cubicBezTo>
                    <a:cubicBezTo>
                      <a:pt x="476" y="276"/>
                      <a:pt x="470" y="270"/>
                      <a:pt x="470" y="257"/>
                    </a:cubicBezTo>
                    <a:cubicBezTo>
                      <a:pt x="471" y="243"/>
                      <a:pt x="477" y="235"/>
                      <a:pt x="477" y="229"/>
                    </a:cubicBezTo>
                    <a:cubicBezTo>
                      <a:pt x="476" y="223"/>
                      <a:pt x="477" y="213"/>
                      <a:pt x="477" y="213"/>
                    </a:cubicBezTo>
                    <a:cubicBezTo>
                      <a:pt x="477" y="213"/>
                      <a:pt x="482" y="200"/>
                      <a:pt x="480" y="190"/>
                    </a:cubicBezTo>
                    <a:cubicBezTo>
                      <a:pt x="477" y="180"/>
                      <a:pt x="484" y="128"/>
                      <a:pt x="471" y="110"/>
                    </a:cubicBezTo>
                    <a:cubicBezTo>
                      <a:pt x="471" y="110"/>
                      <a:pt x="482" y="64"/>
                      <a:pt x="422" y="33"/>
                    </a:cubicBezTo>
                    <a:cubicBezTo>
                      <a:pt x="362" y="1"/>
                      <a:pt x="296" y="33"/>
                      <a:pt x="279" y="41"/>
                    </a:cubicBezTo>
                    <a:cubicBezTo>
                      <a:pt x="279" y="41"/>
                      <a:pt x="223" y="0"/>
                      <a:pt x="198" y="55"/>
                    </a:cubicBezTo>
                    <a:cubicBezTo>
                      <a:pt x="172" y="111"/>
                      <a:pt x="232" y="127"/>
                      <a:pt x="232" y="127"/>
                    </a:cubicBezTo>
                    <a:cubicBezTo>
                      <a:pt x="232" y="127"/>
                      <a:pt x="229" y="160"/>
                      <a:pt x="239" y="171"/>
                    </a:cubicBezTo>
                    <a:cubicBezTo>
                      <a:pt x="239" y="171"/>
                      <a:pt x="245" y="190"/>
                      <a:pt x="238" y="199"/>
                    </a:cubicBezTo>
                    <a:cubicBezTo>
                      <a:pt x="231" y="207"/>
                      <a:pt x="225" y="211"/>
                      <a:pt x="219" y="220"/>
                    </a:cubicBezTo>
                    <a:cubicBezTo>
                      <a:pt x="213" y="229"/>
                      <a:pt x="193" y="229"/>
                      <a:pt x="180" y="250"/>
                    </a:cubicBezTo>
                    <a:cubicBezTo>
                      <a:pt x="168" y="272"/>
                      <a:pt x="80" y="272"/>
                      <a:pt x="40" y="377"/>
                    </a:cubicBezTo>
                    <a:cubicBezTo>
                      <a:pt x="0" y="483"/>
                      <a:pt x="13" y="568"/>
                      <a:pt x="29" y="635"/>
                    </a:cubicBezTo>
                    <a:cubicBezTo>
                      <a:pt x="45" y="702"/>
                      <a:pt x="37" y="738"/>
                      <a:pt x="23" y="767"/>
                    </a:cubicBezTo>
                    <a:cubicBezTo>
                      <a:pt x="9" y="795"/>
                      <a:pt x="26" y="853"/>
                      <a:pt x="55" y="896"/>
                    </a:cubicBezTo>
                    <a:cubicBezTo>
                      <a:pt x="63" y="908"/>
                      <a:pt x="69" y="928"/>
                      <a:pt x="73" y="950"/>
                    </a:cubicBezTo>
                    <a:cubicBezTo>
                      <a:pt x="77" y="997"/>
                      <a:pt x="69" y="1058"/>
                      <a:pt x="70" y="1085"/>
                    </a:cubicBezTo>
                    <a:cubicBezTo>
                      <a:pt x="72" y="1110"/>
                      <a:pt x="80" y="1226"/>
                      <a:pt x="88" y="1276"/>
                    </a:cubicBezTo>
                    <a:cubicBezTo>
                      <a:pt x="93" y="1312"/>
                      <a:pt x="84" y="1316"/>
                      <a:pt x="90" y="1340"/>
                    </a:cubicBezTo>
                    <a:cubicBezTo>
                      <a:pt x="97" y="1364"/>
                      <a:pt x="84" y="1385"/>
                      <a:pt x="80" y="1422"/>
                    </a:cubicBezTo>
                    <a:cubicBezTo>
                      <a:pt x="72" y="1495"/>
                      <a:pt x="90" y="1553"/>
                      <a:pt x="93" y="1599"/>
                    </a:cubicBezTo>
                    <a:cubicBezTo>
                      <a:pt x="96" y="1646"/>
                      <a:pt x="100" y="1696"/>
                      <a:pt x="86" y="1716"/>
                    </a:cubicBezTo>
                    <a:cubicBezTo>
                      <a:pt x="73" y="1736"/>
                      <a:pt x="56" y="1780"/>
                      <a:pt x="81" y="1784"/>
                    </a:cubicBezTo>
                    <a:cubicBezTo>
                      <a:pt x="84" y="1784"/>
                      <a:pt x="87" y="1784"/>
                      <a:pt x="90" y="1784"/>
                    </a:cubicBezTo>
                    <a:cubicBezTo>
                      <a:pt x="79" y="1807"/>
                      <a:pt x="71" y="1838"/>
                      <a:pt x="93" y="1842"/>
                    </a:cubicBezTo>
                    <a:cubicBezTo>
                      <a:pt x="120" y="1846"/>
                      <a:pt x="155" y="1829"/>
                      <a:pt x="179" y="1832"/>
                    </a:cubicBezTo>
                    <a:cubicBezTo>
                      <a:pt x="203" y="1834"/>
                      <a:pt x="268" y="1853"/>
                      <a:pt x="284" y="1845"/>
                    </a:cubicBezTo>
                    <a:cubicBezTo>
                      <a:pt x="290" y="1850"/>
                      <a:pt x="301" y="1853"/>
                      <a:pt x="306" y="1855"/>
                    </a:cubicBezTo>
                    <a:cubicBezTo>
                      <a:pt x="310" y="1855"/>
                      <a:pt x="313" y="1853"/>
                      <a:pt x="316" y="1853"/>
                    </a:cubicBezTo>
                    <a:cubicBezTo>
                      <a:pt x="317" y="1853"/>
                      <a:pt x="319" y="1855"/>
                      <a:pt x="320" y="1855"/>
                    </a:cubicBezTo>
                    <a:cubicBezTo>
                      <a:pt x="322" y="1856"/>
                      <a:pt x="324" y="1856"/>
                      <a:pt x="327" y="1856"/>
                    </a:cubicBezTo>
                    <a:cubicBezTo>
                      <a:pt x="330" y="1856"/>
                      <a:pt x="344" y="1853"/>
                      <a:pt x="339" y="1847"/>
                    </a:cubicBezTo>
                    <a:cubicBezTo>
                      <a:pt x="344" y="1846"/>
                      <a:pt x="350" y="1848"/>
                      <a:pt x="354" y="1844"/>
                    </a:cubicBezTo>
                    <a:cubicBezTo>
                      <a:pt x="355" y="1843"/>
                      <a:pt x="355" y="1843"/>
                      <a:pt x="356" y="1842"/>
                    </a:cubicBezTo>
                    <a:cubicBezTo>
                      <a:pt x="357" y="1842"/>
                      <a:pt x="359" y="1842"/>
                      <a:pt x="361" y="1842"/>
                    </a:cubicBezTo>
                    <a:cubicBezTo>
                      <a:pt x="378" y="1839"/>
                      <a:pt x="369" y="1822"/>
                      <a:pt x="367" y="1813"/>
                    </a:cubicBezTo>
                    <a:cubicBezTo>
                      <a:pt x="364" y="1804"/>
                      <a:pt x="348" y="1809"/>
                      <a:pt x="348" y="1809"/>
                    </a:cubicBezTo>
                    <a:cubicBezTo>
                      <a:pt x="348" y="1809"/>
                      <a:pt x="321" y="1817"/>
                      <a:pt x="308" y="1809"/>
                    </a:cubicBezTo>
                    <a:cubicBezTo>
                      <a:pt x="303" y="1805"/>
                      <a:pt x="290" y="1797"/>
                      <a:pt x="275" y="1786"/>
                    </a:cubicBezTo>
                    <a:cubicBezTo>
                      <a:pt x="282" y="1789"/>
                      <a:pt x="289" y="1795"/>
                      <a:pt x="297" y="1789"/>
                    </a:cubicBezTo>
                    <a:cubicBezTo>
                      <a:pt x="311" y="1780"/>
                      <a:pt x="315" y="1786"/>
                      <a:pt x="331" y="1784"/>
                    </a:cubicBezTo>
                    <a:cubicBezTo>
                      <a:pt x="347" y="1781"/>
                      <a:pt x="339" y="1765"/>
                      <a:pt x="336" y="1757"/>
                    </a:cubicBezTo>
                    <a:cubicBezTo>
                      <a:pt x="333" y="1749"/>
                      <a:pt x="319" y="1753"/>
                      <a:pt x="319" y="1753"/>
                    </a:cubicBezTo>
                    <a:cubicBezTo>
                      <a:pt x="319" y="1753"/>
                      <a:pt x="293" y="1761"/>
                      <a:pt x="281" y="1753"/>
                    </a:cubicBezTo>
                    <a:cubicBezTo>
                      <a:pt x="269" y="1745"/>
                      <a:pt x="211" y="1705"/>
                      <a:pt x="193" y="1689"/>
                    </a:cubicBezTo>
                    <a:cubicBezTo>
                      <a:pt x="188" y="1684"/>
                      <a:pt x="183" y="1679"/>
                      <a:pt x="179" y="1673"/>
                    </a:cubicBezTo>
                    <a:cubicBezTo>
                      <a:pt x="179" y="1672"/>
                      <a:pt x="179" y="1671"/>
                      <a:pt x="179" y="1670"/>
                    </a:cubicBezTo>
                    <a:cubicBezTo>
                      <a:pt x="178" y="1643"/>
                      <a:pt x="209" y="1472"/>
                      <a:pt x="206" y="1440"/>
                    </a:cubicBezTo>
                    <a:cubicBezTo>
                      <a:pt x="203" y="1407"/>
                      <a:pt x="233" y="1409"/>
                      <a:pt x="212" y="1355"/>
                    </a:cubicBezTo>
                    <a:cubicBezTo>
                      <a:pt x="201" y="1326"/>
                      <a:pt x="216" y="1302"/>
                      <a:pt x="219" y="1284"/>
                    </a:cubicBezTo>
                    <a:cubicBezTo>
                      <a:pt x="222" y="1265"/>
                      <a:pt x="254" y="1169"/>
                      <a:pt x="246" y="1095"/>
                    </a:cubicBezTo>
                    <a:cubicBezTo>
                      <a:pt x="242" y="1053"/>
                      <a:pt x="259" y="969"/>
                      <a:pt x="266" y="954"/>
                    </a:cubicBezTo>
                    <a:cubicBezTo>
                      <a:pt x="274" y="940"/>
                      <a:pt x="289" y="927"/>
                      <a:pt x="289" y="890"/>
                    </a:cubicBezTo>
                    <a:cubicBezTo>
                      <a:pt x="289" y="890"/>
                      <a:pt x="353" y="867"/>
                      <a:pt x="364" y="738"/>
                    </a:cubicBezTo>
                    <a:cubicBezTo>
                      <a:pt x="365" y="716"/>
                      <a:pt x="363" y="698"/>
                      <a:pt x="359" y="684"/>
                    </a:cubicBezTo>
                    <a:cubicBezTo>
                      <a:pt x="388" y="703"/>
                      <a:pt x="438" y="730"/>
                      <a:pt x="455" y="744"/>
                    </a:cubicBezTo>
                    <a:cubicBezTo>
                      <a:pt x="475" y="761"/>
                      <a:pt x="481" y="760"/>
                      <a:pt x="487" y="785"/>
                    </a:cubicBezTo>
                    <a:cubicBezTo>
                      <a:pt x="494" y="810"/>
                      <a:pt x="505" y="823"/>
                      <a:pt x="529" y="819"/>
                    </a:cubicBezTo>
                    <a:cubicBezTo>
                      <a:pt x="534" y="818"/>
                      <a:pt x="539" y="817"/>
                      <a:pt x="544" y="816"/>
                    </a:cubicBezTo>
                    <a:cubicBezTo>
                      <a:pt x="536" y="820"/>
                      <a:pt x="531" y="828"/>
                      <a:pt x="531" y="836"/>
                    </a:cubicBezTo>
                    <a:cubicBezTo>
                      <a:pt x="531" y="845"/>
                      <a:pt x="536" y="852"/>
                      <a:pt x="543" y="856"/>
                    </a:cubicBezTo>
                    <a:cubicBezTo>
                      <a:pt x="543" y="865"/>
                      <a:pt x="543" y="865"/>
                      <a:pt x="543" y="865"/>
                    </a:cubicBezTo>
                    <a:cubicBezTo>
                      <a:pt x="536" y="866"/>
                      <a:pt x="532" y="871"/>
                      <a:pt x="541" y="874"/>
                    </a:cubicBezTo>
                    <a:cubicBezTo>
                      <a:pt x="541" y="874"/>
                      <a:pt x="542" y="875"/>
                      <a:pt x="543" y="875"/>
                    </a:cubicBezTo>
                    <a:cubicBezTo>
                      <a:pt x="543" y="1832"/>
                      <a:pt x="543" y="1832"/>
                      <a:pt x="543" y="1832"/>
                    </a:cubicBezTo>
                    <a:cubicBezTo>
                      <a:pt x="575" y="1832"/>
                      <a:pt x="575" y="1832"/>
                      <a:pt x="575" y="1832"/>
                    </a:cubicBezTo>
                    <a:cubicBezTo>
                      <a:pt x="575" y="875"/>
                      <a:pt x="575" y="875"/>
                      <a:pt x="575" y="875"/>
                    </a:cubicBezTo>
                    <a:cubicBezTo>
                      <a:pt x="588" y="871"/>
                      <a:pt x="595" y="862"/>
                      <a:pt x="596" y="853"/>
                    </a:cubicBezTo>
                    <a:cubicBezTo>
                      <a:pt x="597" y="837"/>
                      <a:pt x="606" y="828"/>
                      <a:pt x="618" y="809"/>
                    </a:cubicBezTo>
                    <a:cubicBezTo>
                      <a:pt x="623" y="799"/>
                      <a:pt x="624" y="787"/>
                      <a:pt x="605" y="784"/>
                    </a:cubicBezTo>
                    <a:close/>
                    <a:moveTo>
                      <a:pt x="585" y="852"/>
                    </a:moveTo>
                    <a:cubicBezTo>
                      <a:pt x="584" y="855"/>
                      <a:pt x="580" y="857"/>
                      <a:pt x="575" y="859"/>
                    </a:cubicBezTo>
                    <a:cubicBezTo>
                      <a:pt x="575" y="856"/>
                      <a:pt x="575" y="856"/>
                      <a:pt x="575" y="856"/>
                    </a:cubicBezTo>
                    <a:cubicBezTo>
                      <a:pt x="580" y="853"/>
                      <a:pt x="584" y="848"/>
                      <a:pt x="586" y="843"/>
                    </a:cubicBezTo>
                    <a:cubicBezTo>
                      <a:pt x="585" y="846"/>
                      <a:pt x="585" y="849"/>
                      <a:pt x="585" y="852"/>
                    </a:cubicBezTo>
                    <a:close/>
                    <a:moveTo>
                      <a:pt x="587" y="836"/>
                    </a:moveTo>
                    <a:cubicBezTo>
                      <a:pt x="587" y="825"/>
                      <a:pt x="577" y="816"/>
                      <a:pt x="565" y="813"/>
                    </a:cubicBezTo>
                    <a:cubicBezTo>
                      <a:pt x="579" y="812"/>
                      <a:pt x="589" y="811"/>
                      <a:pt x="589" y="814"/>
                    </a:cubicBezTo>
                    <a:cubicBezTo>
                      <a:pt x="589" y="818"/>
                      <a:pt x="588" y="827"/>
                      <a:pt x="587" y="836"/>
                    </a:cubicBezTo>
                    <a:close/>
                  </a:path>
                </a:pathLst>
              </a:custGeom>
              <a:grpFill/>
              <a:ln w="4763" cap="rnd">
                <a:solidFill>
                  <a:srgbClr val="34343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</p:grpSp>
        <p:grpSp>
          <p:nvGrpSpPr>
            <p:cNvPr id="215" name="Group 9">
              <a:extLst>
                <a:ext uri="{FF2B5EF4-FFF2-40B4-BE49-F238E27FC236}">
                  <a16:creationId xmlns:a16="http://schemas.microsoft.com/office/drawing/2014/main" id="{24D3D1F8-89DF-9A4E-84EB-351D5DFD90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6231" y="2756694"/>
              <a:ext cx="712788" cy="2473325"/>
              <a:chOff x="2110" y="2017"/>
              <a:chExt cx="594" cy="2065"/>
            </a:xfrm>
            <a:solidFill>
              <a:schemeClr val="bg1">
                <a:lumMod val="85000"/>
              </a:schemeClr>
            </a:solidFill>
          </p:grpSpPr>
          <p:sp>
            <p:nvSpPr>
              <p:cNvPr id="222" name="Freeform 10">
                <a:extLst>
                  <a:ext uri="{FF2B5EF4-FFF2-40B4-BE49-F238E27FC236}">
                    <a16:creationId xmlns:a16="http://schemas.microsoft.com/office/drawing/2014/main" id="{0AC91D4E-AEBA-E84C-B0B0-149EF0291D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0" y="2017"/>
                <a:ext cx="594" cy="2065"/>
              </a:xfrm>
              <a:custGeom>
                <a:avLst/>
                <a:gdLst>
                  <a:gd name="T0" fmla="*/ 327 w 778"/>
                  <a:gd name="T1" fmla="*/ 285 h 2707"/>
                  <a:gd name="T2" fmla="*/ 221 w 778"/>
                  <a:gd name="T3" fmla="*/ 180 h 2707"/>
                  <a:gd name="T4" fmla="*/ 221 w 778"/>
                  <a:gd name="T5" fmla="*/ 179 h 2707"/>
                  <a:gd name="T6" fmla="*/ 230 w 778"/>
                  <a:gd name="T7" fmla="*/ 162 h 2707"/>
                  <a:gd name="T8" fmla="*/ 245 w 778"/>
                  <a:gd name="T9" fmla="*/ 127 h 2707"/>
                  <a:gd name="T10" fmla="*/ 251 w 778"/>
                  <a:gd name="T11" fmla="*/ 97 h 2707"/>
                  <a:gd name="T12" fmla="*/ 240 w 778"/>
                  <a:gd name="T13" fmla="*/ 95 h 2707"/>
                  <a:gd name="T14" fmla="*/ 239 w 778"/>
                  <a:gd name="T15" fmla="*/ 73 h 2707"/>
                  <a:gd name="T16" fmla="*/ 197 w 778"/>
                  <a:gd name="T17" fmla="*/ 8 h 2707"/>
                  <a:gd name="T18" fmla="*/ 173 w 778"/>
                  <a:gd name="T19" fmla="*/ 3 h 2707"/>
                  <a:gd name="T20" fmla="*/ 124 w 778"/>
                  <a:gd name="T21" fmla="*/ 11 h 2707"/>
                  <a:gd name="T22" fmla="*/ 105 w 778"/>
                  <a:gd name="T23" fmla="*/ 34 h 2707"/>
                  <a:gd name="T24" fmla="*/ 100 w 778"/>
                  <a:gd name="T25" fmla="*/ 68 h 2707"/>
                  <a:gd name="T26" fmla="*/ 104 w 778"/>
                  <a:gd name="T27" fmla="*/ 103 h 2707"/>
                  <a:gd name="T28" fmla="*/ 105 w 778"/>
                  <a:gd name="T29" fmla="*/ 108 h 2707"/>
                  <a:gd name="T30" fmla="*/ 107 w 778"/>
                  <a:gd name="T31" fmla="*/ 112 h 2707"/>
                  <a:gd name="T32" fmla="*/ 109 w 778"/>
                  <a:gd name="T33" fmla="*/ 117 h 2707"/>
                  <a:gd name="T34" fmla="*/ 97 w 778"/>
                  <a:gd name="T35" fmla="*/ 127 h 2707"/>
                  <a:gd name="T36" fmla="*/ 124 w 778"/>
                  <a:gd name="T37" fmla="*/ 161 h 2707"/>
                  <a:gd name="T38" fmla="*/ 134 w 778"/>
                  <a:gd name="T39" fmla="*/ 213 h 2707"/>
                  <a:gd name="T40" fmla="*/ 8 w 778"/>
                  <a:gd name="T41" fmla="*/ 553 h 2707"/>
                  <a:gd name="T42" fmla="*/ 4 w 778"/>
                  <a:gd name="T43" fmla="*/ 646 h 2707"/>
                  <a:gd name="T44" fmla="*/ 21 w 778"/>
                  <a:gd name="T45" fmla="*/ 658 h 2707"/>
                  <a:gd name="T46" fmla="*/ 49 w 778"/>
                  <a:gd name="T47" fmla="*/ 661 h 2707"/>
                  <a:gd name="T48" fmla="*/ 46 w 778"/>
                  <a:gd name="T49" fmla="*/ 632 h 2707"/>
                  <a:gd name="T50" fmla="*/ 61 w 778"/>
                  <a:gd name="T51" fmla="*/ 597 h 2707"/>
                  <a:gd name="T52" fmla="*/ 54 w 778"/>
                  <a:gd name="T53" fmla="*/ 458 h 2707"/>
                  <a:gd name="T54" fmla="*/ 76 w 778"/>
                  <a:gd name="T55" fmla="*/ 379 h 2707"/>
                  <a:gd name="T56" fmla="*/ 66 w 778"/>
                  <a:gd name="T57" fmla="*/ 636 h 2707"/>
                  <a:gd name="T58" fmla="*/ 80 w 778"/>
                  <a:gd name="T59" fmla="*/ 813 h 2707"/>
                  <a:gd name="T60" fmla="*/ 106 w 778"/>
                  <a:gd name="T61" fmla="*/ 1049 h 2707"/>
                  <a:gd name="T62" fmla="*/ 68 w 778"/>
                  <a:gd name="T63" fmla="*/ 1176 h 2707"/>
                  <a:gd name="T64" fmla="*/ 86 w 778"/>
                  <a:gd name="T65" fmla="*/ 1192 h 2707"/>
                  <a:gd name="T66" fmla="*/ 111 w 778"/>
                  <a:gd name="T67" fmla="*/ 1201 h 2707"/>
                  <a:gd name="T68" fmla="*/ 146 w 778"/>
                  <a:gd name="T69" fmla="*/ 1145 h 2707"/>
                  <a:gd name="T70" fmla="*/ 150 w 778"/>
                  <a:gd name="T71" fmla="*/ 1098 h 2707"/>
                  <a:gd name="T72" fmla="*/ 152 w 778"/>
                  <a:gd name="T73" fmla="*/ 924 h 2707"/>
                  <a:gd name="T74" fmla="*/ 154 w 778"/>
                  <a:gd name="T75" fmla="*/ 793 h 2707"/>
                  <a:gd name="T76" fmla="*/ 175 w 778"/>
                  <a:gd name="T77" fmla="*/ 678 h 2707"/>
                  <a:gd name="T78" fmla="*/ 186 w 778"/>
                  <a:gd name="T79" fmla="*/ 853 h 2707"/>
                  <a:gd name="T80" fmla="*/ 190 w 778"/>
                  <a:gd name="T81" fmla="*/ 1098 h 2707"/>
                  <a:gd name="T82" fmla="*/ 193 w 778"/>
                  <a:gd name="T83" fmla="*/ 1145 h 2707"/>
                  <a:gd name="T84" fmla="*/ 209 w 778"/>
                  <a:gd name="T85" fmla="*/ 1176 h 2707"/>
                  <a:gd name="T86" fmla="*/ 228 w 778"/>
                  <a:gd name="T87" fmla="*/ 1201 h 2707"/>
                  <a:gd name="T88" fmla="*/ 253 w 778"/>
                  <a:gd name="T89" fmla="*/ 1192 h 2707"/>
                  <a:gd name="T90" fmla="*/ 265 w 778"/>
                  <a:gd name="T91" fmla="*/ 1157 h 2707"/>
                  <a:gd name="T92" fmla="*/ 237 w 778"/>
                  <a:gd name="T93" fmla="*/ 1036 h 2707"/>
                  <a:gd name="T94" fmla="*/ 277 w 778"/>
                  <a:gd name="T95" fmla="*/ 636 h 2707"/>
                  <a:gd name="T96" fmla="*/ 276 w 778"/>
                  <a:gd name="T97" fmla="*/ 582 h 2707"/>
                  <a:gd name="T98" fmla="*/ 263 w 778"/>
                  <a:gd name="T99" fmla="*/ 461 h 2707"/>
                  <a:gd name="T100" fmla="*/ 279 w 778"/>
                  <a:gd name="T101" fmla="*/ 352 h 2707"/>
                  <a:gd name="T102" fmla="*/ 297 w 778"/>
                  <a:gd name="T103" fmla="*/ 452 h 2707"/>
                  <a:gd name="T104" fmla="*/ 282 w 778"/>
                  <a:gd name="T105" fmla="*/ 648 h 2707"/>
                  <a:gd name="T106" fmla="*/ 294 w 778"/>
                  <a:gd name="T107" fmla="*/ 627 h 2707"/>
                  <a:gd name="T108" fmla="*/ 295 w 778"/>
                  <a:gd name="T109" fmla="*/ 678 h 2707"/>
                  <a:gd name="T110" fmla="*/ 314 w 778"/>
                  <a:gd name="T111" fmla="*/ 677 h 2707"/>
                  <a:gd name="T112" fmla="*/ 337 w 778"/>
                  <a:gd name="T113" fmla="*/ 607 h 270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778" h="2707">
                    <a:moveTo>
                      <a:pt x="758" y="1227"/>
                    </a:moveTo>
                    <a:cubicBezTo>
                      <a:pt x="775" y="1130"/>
                      <a:pt x="778" y="1007"/>
                      <a:pt x="776" y="974"/>
                    </a:cubicBezTo>
                    <a:cubicBezTo>
                      <a:pt x="773" y="941"/>
                      <a:pt x="743" y="794"/>
                      <a:pt x="736" y="674"/>
                    </a:cubicBezTo>
                    <a:cubicBezTo>
                      <a:pt x="736" y="663"/>
                      <a:pt x="734" y="652"/>
                      <a:pt x="733" y="642"/>
                    </a:cubicBezTo>
                    <a:cubicBezTo>
                      <a:pt x="717" y="550"/>
                      <a:pt x="657" y="530"/>
                      <a:pt x="644" y="529"/>
                    </a:cubicBezTo>
                    <a:cubicBezTo>
                      <a:pt x="629" y="528"/>
                      <a:pt x="575" y="509"/>
                      <a:pt x="528" y="494"/>
                    </a:cubicBezTo>
                    <a:cubicBezTo>
                      <a:pt x="522" y="493"/>
                      <a:pt x="518" y="490"/>
                      <a:pt x="514" y="487"/>
                    </a:cubicBezTo>
                    <a:cubicBezTo>
                      <a:pt x="498" y="469"/>
                      <a:pt x="496" y="433"/>
                      <a:pt x="498" y="407"/>
                    </a:cubicBezTo>
                    <a:cubicBezTo>
                      <a:pt x="498" y="407"/>
                      <a:pt x="498" y="406"/>
                      <a:pt x="498" y="406"/>
                    </a:cubicBezTo>
                    <a:cubicBezTo>
                      <a:pt x="498" y="406"/>
                      <a:pt x="498" y="406"/>
                      <a:pt x="498" y="406"/>
                    </a:cubicBezTo>
                    <a:cubicBezTo>
                      <a:pt x="498" y="405"/>
                      <a:pt x="498" y="403"/>
                      <a:pt x="498" y="402"/>
                    </a:cubicBezTo>
                    <a:cubicBezTo>
                      <a:pt x="498" y="402"/>
                      <a:pt x="498" y="402"/>
                      <a:pt x="498" y="402"/>
                    </a:cubicBezTo>
                    <a:cubicBezTo>
                      <a:pt x="498" y="403"/>
                      <a:pt x="498" y="404"/>
                      <a:pt x="498" y="406"/>
                    </a:cubicBezTo>
                    <a:cubicBezTo>
                      <a:pt x="499" y="401"/>
                      <a:pt x="499" y="401"/>
                      <a:pt x="499" y="401"/>
                    </a:cubicBezTo>
                    <a:cubicBezTo>
                      <a:pt x="502" y="395"/>
                      <a:pt x="504" y="390"/>
                      <a:pt x="507" y="385"/>
                    </a:cubicBezTo>
                    <a:cubicBezTo>
                      <a:pt x="512" y="376"/>
                      <a:pt x="515" y="369"/>
                      <a:pt x="516" y="365"/>
                    </a:cubicBezTo>
                    <a:cubicBezTo>
                      <a:pt x="518" y="357"/>
                      <a:pt x="522" y="341"/>
                      <a:pt x="526" y="321"/>
                    </a:cubicBezTo>
                    <a:cubicBezTo>
                      <a:pt x="530" y="323"/>
                      <a:pt x="534" y="323"/>
                      <a:pt x="538" y="322"/>
                    </a:cubicBezTo>
                    <a:cubicBezTo>
                      <a:pt x="549" y="317"/>
                      <a:pt x="550" y="302"/>
                      <a:pt x="550" y="291"/>
                    </a:cubicBezTo>
                    <a:cubicBezTo>
                      <a:pt x="550" y="289"/>
                      <a:pt x="550" y="287"/>
                      <a:pt x="550" y="285"/>
                    </a:cubicBezTo>
                    <a:cubicBezTo>
                      <a:pt x="550" y="284"/>
                      <a:pt x="550" y="284"/>
                      <a:pt x="550" y="283"/>
                    </a:cubicBezTo>
                    <a:cubicBezTo>
                      <a:pt x="550" y="273"/>
                      <a:pt x="553" y="261"/>
                      <a:pt x="557" y="252"/>
                    </a:cubicBezTo>
                    <a:cubicBezTo>
                      <a:pt x="560" y="242"/>
                      <a:pt x="563" y="234"/>
                      <a:pt x="565" y="224"/>
                    </a:cubicBezTo>
                    <a:cubicBezTo>
                      <a:pt x="565" y="222"/>
                      <a:pt x="565" y="220"/>
                      <a:pt x="565" y="219"/>
                    </a:cubicBezTo>
                    <a:cubicBezTo>
                      <a:pt x="565" y="211"/>
                      <a:pt x="562" y="203"/>
                      <a:pt x="553" y="202"/>
                    </a:cubicBezTo>
                    <a:cubicBezTo>
                      <a:pt x="547" y="202"/>
                      <a:pt x="542" y="206"/>
                      <a:pt x="538" y="211"/>
                    </a:cubicBezTo>
                    <a:cubicBezTo>
                      <a:pt x="538" y="211"/>
                      <a:pt x="538" y="211"/>
                      <a:pt x="538" y="211"/>
                    </a:cubicBezTo>
                    <a:cubicBezTo>
                      <a:pt x="538" y="211"/>
                      <a:pt x="538" y="212"/>
                      <a:pt x="538" y="212"/>
                    </a:cubicBezTo>
                    <a:cubicBezTo>
                      <a:pt x="538" y="210"/>
                      <a:pt x="538" y="208"/>
                      <a:pt x="538" y="206"/>
                    </a:cubicBezTo>
                    <a:cubicBezTo>
                      <a:pt x="539" y="196"/>
                      <a:pt x="541" y="185"/>
                      <a:pt x="539" y="176"/>
                    </a:cubicBezTo>
                    <a:cubicBezTo>
                      <a:pt x="539" y="174"/>
                      <a:pt x="539" y="173"/>
                      <a:pt x="538" y="171"/>
                    </a:cubicBezTo>
                    <a:cubicBezTo>
                      <a:pt x="538" y="169"/>
                      <a:pt x="537" y="167"/>
                      <a:pt x="537" y="165"/>
                    </a:cubicBezTo>
                    <a:cubicBezTo>
                      <a:pt x="536" y="159"/>
                      <a:pt x="535" y="153"/>
                      <a:pt x="534" y="147"/>
                    </a:cubicBezTo>
                    <a:cubicBezTo>
                      <a:pt x="529" y="117"/>
                      <a:pt x="517" y="94"/>
                      <a:pt x="501" y="68"/>
                    </a:cubicBezTo>
                    <a:cubicBezTo>
                      <a:pt x="495" y="60"/>
                      <a:pt x="489" y="53"/>
                      <a:pt x="482" y="46"/>
                    </a:cubicBezTo>
                    <a:cubicBezTo>
                      <a:pt x="471" y="35"/>
                      <a:pt x="457" y="26"/>
                      <a:pt x="443" y="20"/>
                    </a:cubicBezTo>
                    <a:cubicBezTo>
                      <a:pt x="443" y="20"/>
                      <a:pt x="442" y="19"/>
                      <a:pt x="442" y="19"/>
                    </a:cubicBezTo>
                    <a:cubicBezTo>
                      <a:pt x="446" y="20"/>
                      <a:pt x="450" y="21"/>
                      <a:pt x="454" y="21"/>
                    </a:cubicBezTo>
                    <a:cubicBezTo>
                      <a:pt x="448" y="15"/>
                      <a:pt x="431" y="11"/>
                      <a:pt x="422" y="9"/>
                    </a:cubicBezTo>
                    <a:cubicBezTo>
                      <a:pt x="411" y="6"/>
                      <a:pt x="400" y="6"/>
                      <a:pt x="389" y="6"/>
                    </a:cubicBezTo>
                    <a:cubicBezTo>
                      <a:pt x="393" y="5"/>
                      <a:pt x="397" y="3"/>
                      <a:pt x="401" y="3"/>
                    </a:cubicBezTo>
                    <a:cubicBezTo>
                      <a:pt x="385" y="0"/>
                      <a:pt x="353" y="2"/>
                      <a:pt x="336" y="13"/>
                    </a:cubicBezTo>
                    <a:cubicBezTo>
                      <a:pt x="334" y="13"/>
                      <a:pt x="331" y="14"/>
                      <a:pt x="328" y="15"/>
                    </a:cubicBezTo>
                    <a:cubicBezTo>
                      <a:pt x="311" y="15"/>
                      <a:pt x="294" y="17"/>
                      <a:pt x="278" y="26"/>
                    </a:cubicBezTo>
                    <a:cubicBezTo>
                      <a:pt x="284" y="27"/>
                      <a:pt x="293" y="22"/>
                      <a:pt x="299" y="25"/>
                    </a:cubicBezTo>
                    <a:cubicBezTo>
                      <a:pt x="281" y="29"/>
                      <a:pt x="264" y="35"/>
                      <a:pt x="252" y="51"/>
                    </a:cubicBezTo>
                    <a:cubicBezTo>
                      <a:pt x="259" y="47"/>
                      <a:pt x="267" y="45"/>
                      <a:pt x="275" y="44"/>
                    </a:cubicBezTo>
                    <a:cubicBezTo>
                      <a:pt x="261" y="53"/>
                      <a:pt x="243" y="62"/>
                      <a:pt x="234" y="76"/>
                    </a:cubicBezTo>
                    <a:cubicBezTo>
                      <a:pt x="241" y="73"/>
                      <a:pt x="248" y="68"/>
                      <a:pt x="255" y="65"/>
                    </a:cubicBezTo>
                    <a:cubicBezTo>
                      <a:pt x="248" y="72"/>
                      <a:pt x="244" y="80"/>
                      <a:pt x="241" y="89"/>
                    </a:cubicBezTo>
                    <a:cubicBezTo>
                      <a:pt x="234" y="101"/>
                      <a:pt x="228" y="115"/>
                      <a:pt x="226" y="131"/>
                    </a:cubicBezTo>
                    <a:cubicBezTo>
                      <a:pt x="224" y="138"/>
                      <a:pt x="224" y="146"/>
                      <a:pt x="224" y="154"/>
                    </a:cubicBezTo>
                    <a:cubicBezTo>
                      <a:pt x="224" y="178"/>
                      <a:pt x="224" y="201"/>
                      <a:pt x="231" y="224"/>
                    </a:cubicBezTo>
                    <a:cubicBezTo>
                      <a:pt x="231" y="224"/>
                      <a:pt x="231" y="224"/>
                      <a:pt x="231" y="224"/>
                    </a:cubicBezTo>
                    <a:cubicBezTo>
                      <a:pt x="231" y="225"/>
                      <a:pt x="231" y="226"/>
                      <a:pt x="232" y="227"/>
                    </a:cubicBezTo>
                    <a:cubicBezTo>
                      <a:pt x="232" y="228"/>
                      <a:pt x="233" y="230"/>
                      <a:pt x="233" y="232"/>
                    </a:cubicBezTo>
                    <a:cubicBezTo>
                      <a:pt x="233" y="232"/>
                      <a:pt x="233" y="232"/>
                      <a:pt x="233" y="232"/>
                    </a:cubicBezTo>
                    <a:cubicBezTo>
                      <a:pt x="234" y="234"/>
                      <a:pt x="234" y="235"/>
                      <a:pt x="235" y="237"/>
                    </a:cubicBezTo>
                    <a:cubicBezTo>
                      <a:pt x="235" y="237"/>
                      <a:pt x="235" y="237"/>
                      <a:pt x="235" y="238"/>
                    </a:cubicBezTo>
                    <a:cubicBezTo>
                      <a:pt x="235" y="239"/>
                      <a:pt x="236" y="241"/>
                      <a:pt x="236" y="243"/>
                    </a:cubicBezTo>
                    <a:cubicBezTo>
                      <a:pt x="236" y="243"/>
                      <a:pt x="236" y="243"/>
                      <a:pt x="236" y="243"/>
                    </a:cubicBezTo>
                    <a:cubicBezTo>
                      <a:pt x="237" y="245"/>
                      <a:pt x="237" y="246"/>
                      <a:pt x="238" y="248"/>
                    </a:cubicBezTo>
                    <a:cubicBezTo>
                      <a:pt x="238" y="248"/>
                      <a:pt x="238" y="248"/>
                      <a:pt x="238" y="249"/>
                    </a:cubicBezTo>
                    <a:cubicBezTo>
                      <a:pt x="239" y="250"/>
                      <a:pt x="239" y="252"/>
                      <a:pt x="240" y="253"/>
                    </a:cubicBezTo>
                    <a:cubicBezTo>
                      <a:pt x="240" y="254"/>
                      <a:pt x="240" y="254"/>
                      <a:pt x="241" y="255"/>
                    </a:cubicBezTo>
                    <a:cubicBezTo>
                      <a:pt x="241" y="256"/>
                      <a:pt x="242" y="257"/>
                      <a:pt x="242" y="259"/>
                    </a:cubicBezTo>
                    <a:cubicBezTo>
                      <a:pt x="243" y="259"/>
                      <a:pt x="243" y="260"/>
                      <a:pt x="243" y="260"/>
                    </a:cubicBezTo>
                    <a:cubicBezTo>
                      <a:pt x="244" y="262"/>
                      <a:pt x="244" y="263"/>
                      <a:pt x="245" y="264"/>
                    </a:cubicBezTo>
                    <a:cubicBezTo>
                      <a:pt x="245" y="265"/>
                      <a:pt x="245" y="265"/>
                      <a:pt x="245" y="265"/>
                    </a:cubicBezTo>
                    <a:cubicBezTo>
                      <a:pt x="242" y="264"/>
                      <a:pt x="239" y="264"/>
                      <a:pt x="236" y="264"/>
                    </a:cubicBezTo>
                    <a:cubicBezTo>
                      <a:pt x="232" y="265"/>
                      <a:pt x="229" y="265"/>
                      <a:pt x="227" y="267"/>
                    </a:cubicBezTo>
                    <a:cubicBezTo>
                      <a:pt x="219" y="271"/>
                      <a:pt x="218" y="279"/>
                      <a:pt x="218" y="287"/>
                    </a:cubicBezTo>
                    <a:cubicBezTo>
                      <a:pt x="219" y="297"/>
                      <a:pt x="227" y="304"/>
                      <a:pt x="235" y="311"/>
                    </a:cubicBezTo>
                    <a:cubicBezTo>
                      <a:pt x="246" y="323"/>
                      <a:pt x="252" y="339"/>
                      <a:pt x="261" y="352"/>
                    </a:cubicBezTo>
                    <a:cubicBezTo>
                      <a:pt x="265" y="357"/>
                      <a:pt x="271" y="364"/>
                      <a:pt x="279" y="363"/>
                    </a:cubicBezTo>
                    <a:cubicBezTo>
                      <a:pt x="279" y="363"/>
                      <a:pt x="279" y="363"/>
                      <a:pt x="279" y="363"/>
                    </a:cubicBezTo>
                    <a:cubicBezTo>
                      <a:pt x="279" y="363"/>
                      <a:pt x="279" y="363"/>
                      <a:pt x="279" y="363"/>
                    </a:cubicBezTo>
                    <a:cubicBezTo>
                      <a:pt x="281" y="362"/>
                      <a:pt x="283" y="361"/>
                      <a:pt x="284" y="360"/>
                    </a:cubicBezTo>
                    <a:cubicBezTo>
                      <a:pt x="292" y="376"/>
                      <a:pt x="301" y="392"/>
                      <a:pt x="310" y="403"/>
                    </a:cubicBezTo>
                    <a:cubicBezTo>
                      <a:pt x="313" y="427"/>
                      <a:pt x="315" y="465"/>
                      <a:pt x="301" y="480"/>
                    </a:cubicBezTo>
                    <a:cubicBezTo>
                      <a:pt x="281" y="503"/>
                      <a:pt x="221" y="510"/>
                      <a:pt x="194" y="516"/>
                    </a:cubicBezTo>
                    <a:cubicBezTo>
                      <a:pt x="167" y="523"/>
                      <a:pt x="91" y="519"/>
                      <a:pt x="79" y="655"/>
                    </a:cubicBezTo>
                    <a:cubicBezTo>
                      <a:pt x="68" y="790"/>
                      <a:pt x="15" y="884"/>
                      <a:pt x="7" y="982"/>
                    </a:cubicBezTo>
                    <a:cubicBezTo>
                      <a:pt x="0" y="1081"/>
                      <a:pt x="15" y="1213"/>
                      <a:pt x="17" y="1245"/>
                    </a:cubicBezTo>
                    <a:cubicBezTo>
                      <a:pt x="20" y="1278"/>
                      <a:pt x="22" y="1347"/>
                      <a:pt x="11" y="1379"/>
                    </a:cubicBezTo>
                    <a:cubicBezTo>
                      <a:pt x="0" y="1410"/>
                      <a:pt x="8" y="1454"/>
                      <a:pt x="8" y="1454"/>
                    </a:cubicBezTo>
                    <a:cubicBezTo>
                      <a:pt x="8" y="1454"/>
                      <a:pt x="8" y="1454"/>
                      <a:pt x="8" y="1454"/>
                    </a:cubicBezTo>
                    <a:cubicBezTo>
                      <a:pt x="8" y="1455"/>
                      <a:pt x="8" y="1455"/>
                      <a:pt x="8" y="1455"/>
                    </a:cubicBezTo>
                    <a:cubicBezTo>
                      <a:pt x="8" y="1455"/>
                      <a:pt x="13" y="1461"/>
                      <a:pt x="21" y="1468"/>
                    </a:cubicBezTo>
                    <a:cubicBezTo>
                      <a:pt x="21" y="1470"/>
                      <a:pt x="22" y="1472"/>
                      <a:pt x="24" y="1474"/>
                    </a:cubicBezTo>
                    <a:cubicBezTo>
                      <a:pt x="22" y="1469"/>
                      <a:pt x="22" y="1469"/>
                      <a:pt x="22" y="1469"/>
                    </a:cubicBezTo>
                    <a:cubicBezTo>
                      <a:pt x="29" y="1476"/>
                      <a:pt x="39" y="1483"/>
                      <a:pt x="46" y="1483"/>
                    </a:cubicBezTo>
                    <a:cubicBezTo>
                      <a:pt x="46" y="1483"/>
                      <a:pt x="78" y="1509"/>
                      <a:pt x="96" y="1508"/>
                    </a:cubicBezTo>
                    <a:cubicBezTo>
                      <a:pt x="100" y="1507"/>
                      <a:pt x="99" y="1498"/>
                      <a:pt x="99" y="1498"/>
                    </a:cubicBezTo>
                    <a:cubicBezTo>
                      <a:pt x="99" y="1498"/>
                      <a:pt x="110" y="1500"/>
                      <a:pt x="110" y="1491"/>
                    </a:cubicBezTo>
                    <a:cubicBezTo>
                      <a:pt x="110" y="1490"/>
                      <a:pt x="110" y="1489"/>
                      <a:pt x="110" y="1489"/>
                    </a:cubicBezTo>
                    <a:cubicBezTo>
                      <a:pt x="108" y="1480"/>
                      <a:pt x="89" y="1472"/>
                      <a:pt x="88" y="1471"/>
                    </a:cubicBezTo>
                    <a:cubicBezTo>
                      <a:pt x="88" y="1465"/>
                      <a:pt x="86" y="1423"/>
                      <a:pt x="86" y="1421"/>
                    </a:cubicBezTo>
                    <a:cubicBezTo>
                      <a:pt x="85" y="1419"/>
                      <a:pt x="99" y="1400"/>
                      <a:pt x="101" y="1398"/>
                    </a:cubicBezTo>
                    <a:cubicBezTo>
                      <a:pt x="101" y="1401"/>
                      <a:pt x="100" y="1413"/>
                      <a:pt x="102" y="1425"/>
                    </a:cubicBezTo>
                    <a:cubicBezTo>
                      <a:pt x="105" y="1442"/>
                      <a:pt x="113" y="1460"/>
                      <a:pt x="133" y="1463"/>
                    </a:cubicBezTo>
                    <a:cubicBezTo>
                      <a:pt x="133" y="1463"/>
                      <a:pt x="136" y="1426"/>
                      <a:pt x="138" y="1420"/>
                    </a:cubicBezTo>
                    <a:cubicBezTo>
                      <a:pt x="139" y="1414"/>
                      <a:pt x="139" y="1350"/>
                      <a:pt x="139" y="1350"/>
                    </a:cubicBezTo>
                    <a:cubicBezTo>
                      <a:pt x="139" y="1350"/>
                      <a:pt x="139" y="1348"/>
                      <a:pt x="138" y="1345"/>
                    </a:cubicBezTo>
                    <a:cubicBezTo>
                      <a:pt x="137" y="1339"/>
                      <a:pt x="133" y="1325"/>
                      <a:pt x="118" y="1306"/>
                    </a:cubicBezTo>
                    <a:cubicBezTo>
                      <a:pt x="109" y="1294"/>
                      <a:pt x="105" y="1282"/>
                      <a:pt x="103" y="1269"/>
                    </a:cubicBezTo>
                    <a:cubicBezTo>
                      <a:pt x="100" y="1252"/>
                      <a:pt x="101" y="1236"/>
                      <a:pt x="100" y="1223"/>
                    </a:cubicBezTo>
                    <a:cubicBezTo>
                      <a:pt x="98" y="1200"/>
                      <a:pt x="117" y="1048"/>
                      <a:pt x="122" y="1031"/>
                    </a:cubicBezTo>
                    <a:cubicBezTo>
                      <a:pt x="128" y="1014"/>
                      <a:pt x="132" y="953"/>
                      <a:pt x="131" y="934"/>
                    </a:cubicBezTo>
                    <a:cubicBezTo>
                      <a:pt x="129" y="914"/>
                      <a:pt x="166" y="815"/>
                      <a:pt x="168" y="810"/>
                    </a:cubicBezTo>
                    <a:cubicBezTo>
                      <a:pt x="170" y="809"/>
                      <a:pt x="170" y="809"/>
                      <a:pt x="170" y="809"/>
                    </a:cubicBezTo>
                    <a:cubicBezTo>
                      <a:pt x="170" y="825"/>
                      <a:pt x="171" y="841"/>
                      <a:pt x="172" y="855"/>
                    </a:cubicBezTo>
                    <a:cubicBezTo>
                      <a:pt x="178" y="907"/>
                      <a:pt x="181" y="1087"/>
                      <a:pt x="176" y="1126"/>
                    </a:cubicBezTo>
                    <a:cubicBezTo>
                      <a:pt x="171" y="1165"/>
                      <a:pt x="182" y="1180"/>
                      <a:pt x="162" y="1319"/>
                    </a:cubicBezTo>
                    <a:cubicBezTo>
                      <a:pt x="161" y="1319"/>
                      <a:pt x="161" y="1319"/>
                      <a:pt x="161" y="1319"/>
                    </a:cubicBezTo>
                    <a:cubicBezTo>
                      <a:pt x="161" y="1319"/>
                      <a:pt x="151" y="1402"/>
                      <a:pt x="147" y="1433"/>
                    </a:cubicBezTo>
                    <a:cubicBezTo>
                      <a:pt x="143" y="1460"/>
                      <a:pt x="136" y="1546"/>
                      <a:pt x="149" y="1620"/>
                    </a:cubicBezTo>
                    <a:cubicBezTo>
                      <a:pt x="151" y="1630"/>
                      <a:pt x="153" y="1640"/>
                      <a:pt x="156" y="1650"/>
                    </a:cubicBezTo>
                    <a:cubicBezTo>
                      <a:pt x="164" y="1679"/>
                      <a:pt x="169" y="1704"/>
                      <a:pt x="173" y="1727"/>
                    </a:cubicBezTo>
                    <a:cubicBezTo>
                      <a:pt x="180" y="1765"/>
                      <a:pt x="182" y="1798"/>
                      <a:pt x="180" y="1833"/>
                    </a:cubicBezTo>
                    <a:cubicBezTo>
                      <a:pt x="177" y="1890"/>
                      <a:pt x="190" y="1943"/>
                      <a:pt x="191" y="1997"/>
                    </a:cubicBezTo>
                    <a:cubicBezTo>
                      <a:pt x="192" y="2041"/>
                      <a:pt x="197" y="2161"/>
                      <a:pt x="216" y="2265"/>
                    </a:cubicBezTo>
                    <a:cubicBezTo>
                      <a:pt x="220" y="2289"/>
                      <a:pt x="225" y="2313"/>
                      <a:pt x="231" y="2334"/>
                    </a:cubicBezTo>
                    <a:cubicBezTo>
                      <a:pt x="234" y="2345"/>
                      <a:pt x="236" y="2355"/>
                      <a:pt x="238" y="2364"/>
                    </a:cubicBezTo>
                    <a:cubicBezTo>
                      <a:pt x="255" y="2457"/>
                      <a:pt x="224" y="2499"/>
                      <a:pt x="224" y="2499"/>
                    </a:cubicBezTo>
                    <a:cubicBezTo>
                      <a:pt x="224" y="2499"/>
                      <a:pt x="200" y="2541"/>
                      <a:pt x="192" y="2571"/>
                    </a:cubicBezTo>
                    <a:cubicBezTo>
                      <a:pt x="187" y="2589"/>
                      <a:pt x="173" y="2594"/>
                      <a:pt x="168" y="2608"/>
                    </a:cubicBezTo>
                    <a:cubicBezTo>
                      <a:pt x="164" y="2620"/>
                      <a:pt x="150" y="2629"/>
                      <a:pt x="153" y="2648"/>
                    </a:cubicBezTo>
                    <a:cubicBezTo>
                      <a:pt x="153" y="2651"/>
                      <a:pt x="154" y="2654"/>
                      <a:pt x="155" y="2657"/>
                    </a:cubicBezTo>
                    <a:cubicBezTo>
                      <a:pt x="155" y="2657"/>
                      <a:pt x="160" y="2682"/>
                      <a:pt x="172" y="2673"/>
                    </a:cubicBezTo>
                    <a:cubicBezTo>
                      <a:pt x="172" y="2673"/>
                      <a:pt x="182" y="2690"/>
                      <a:pt x="194" y="2683"/>
                    </a:cubicBezTo>
                    <a:cubicBezTo>
                      <a:pt x="194" y="2684"/>
                      <a:pt x="194" y="2684"/>
                      <a:pt x="194" y="2685"/>
                    </a:cubicBezTo>
                    <a:cubicBezTo>
                      <a:pt x="195" y="2683"/>
                      <a:pt x="195" y="2683"/>
                      <a:pt x="195" y="2683"/>
                    </a:cubicBezTo>
                    <a:cubicBezTo>
                      <a:pt x="196" y="2685"/>
                      <a:pt x="211" y="2700"/>
                      <a:pt x="221" y="2685"/>
                    </a:cubicBezTo>
                    <a:cubicBezTo>
                      <a:pt x="221" y="2686"/>
                      <a:pt x="221" y="2687"/>
                      <a:pt x="222" y="2689"/>
                    </a:cubicBezTo>
                    <a:cubicBezTo>
                      <a:pt x="223" y="2696"/>
                      <a:pt x="228" y="2706"/>
                      <a:pt x="249" y="2705"/>
                    </a:cubicBezTo>
                    <a:cubicBezTo>
                      <a:pt x="279" y="2703"/>
                      <a:pt x="281" y="2690"/>
                      <a:pt x="280" y="2672"/>
                    </a:cubicBezTo>
                    <a:cubicBezTo>
                      <a:pt x="279" y="2654"/>
                      <a:pt x="293" y="2651"/>
                      <a:pt x="293" y="2651"/>
                    </a:cubicBezTo>
                    <a:cubicBezTo>
                      <a:pt x="293" y="2651"/>
                      <a:pt x="314" y="2635"/>
                      <a:pt x="314" y="2616"/>
                    </a:cubicBezTo>
                    <a:cubicBezTo>
                      <a:pt x="314" y="2596"/>
                      <a:pt x="328" y="2580"/>
                      <a:pt x="328" y="2580"/>
                    </a:cubicBezTo>
                    <a:cubicBezTo>
                      <a:pt x="328" y="2580"/>
                      <a:pt x="344" y="2573"/>
                      <a:pt x="337" y="2535"/>
                    </a:cubicBezTo>
                    <a:cubicBezTo>
                      <a:pt x="337" y="2532"/>
                      <a:pt x="336" y="2528"/>
                      <a:pt x="335" y="2524"/>
                    </a:cubicBezTo>
                    <a:cubicBezTo>
                      <a:pt x="335" y="2523"/>
                      <a:pt x="341" y="2500"/>
                      <a:pt x="337" y="2478"/>
                    </a:cubicBezTo>
                    <a:cubicBezTo>
                      <a:pt x="337" y="2477"/>
                      <a:pt x="336" y="2475"/>
                      <a:pt x="336" y="2473"/>
                    </a:cubicBezTo>
                    <a:cubicBezTo>
                      <a:pt x="336" y="2472"/>
                      <a:pt x="335" y="2471"/>
                      <a:pt x="335" y="2469"/>
                    </a:cubicBezTo>
                    <a:cubicBezTo>
                      <a:pt x="330" y="2440"/>
                      <a:pt x="332" y="2368"/>
                      <a:pt x="333" y="2341"/>
                    </a:cubicBezTo>
                    <a:cubicBezTo>
                      <a:pt x="334" y="2311"/>
                      <a:pt x="352" y="2147"/>
                      <a:pt x="340" y="2083"/>
                    </a:cubicBezTo>
                    <a:cubicBezTo>
                      <a:pt x="340" y="2083"/>
                      <a:pt x="340" y="2083"/>
                      <a:pt x="340" y="2082"/>
                    </a:cubicBezTo>
                    <a:cubicBezTo>
                      <a:pt x="340" y="2082"/>
                      <a:pt x="340" y="2082"/>
                      <a:pt x="340" y="2082"/>
                    </a:cubicBezTo>
                    <a:cubicBezTo>
                      <a:pt x="339" y="2079"/>
                      <a:pt x="339" y="2076"/>
                      <a:pt x="338" y="2073"/>
                    </a:cubicBezTo>
                    <a:cubicBezTo>
                      <a:pt x="321" y="1974"/>
                      <a:pt x="348" y="1939"/>
                      <a:pt x="348" y="1890"/>
                    </a:cubicBezTo>
                    <a:cubicBezTo>
                      <a:pt x="348" y="1890"/>
                      <a:pt x="352" y="1833"/>
                      <a:pt x="346" y="1787"/>
                    </a:cubicBezTo>
                    <a:cubicBezTo>
                      <a:pt x="341" y="1740"/>
                      <a:pt x="351" y="1688"/>
                      <a:pt x="357" y="1629"/>
                    </a:cubicBezTo>
                    <a:cubicBezTo>
                      <a:pt x="360" y="1591"/>
                      <a:pt x="366" y="1555"/>
                      <a:pt x="370" y="1527"/>
                    </a:cubicBezTo>
                    <a:cubicBezTo>
                      <a:pt x="375" y="1529"/>
                      <a:pt x="381" y="1530"/>
                      <a:pt x="387" y="1530"/>
                    </a:cubicBezTo>
                    <a:cubicBezTo>
                      <a:pt x="389" y="1530"/>
                      <a:pt x="391" y="1530"/>
                      <a:pt x="393" y="1529"/>
                    </a:cubicBezTo>
                    <a:cubicBezTo>
                      <a:pt x="397" y="1557"/>
                      <a:pt x="403" y="1592"/>
                      <a:pt x="406" y="1628"/>
                    </a:cubicBezTo>
                    <a:cubicBezTo>
                      <a:pt x="412" y="1687"/>
                      <a:pt x="422" y="1739"/>
                      <a:pt x="416" y="1786"/>
                    </a:cubicBezTo>
                    <a:cubicBezTo>
                      <a:pt x="411" y="1833"/>
                      <a:pt x="415" y="1889"/>
                      <a:pt x="415" y="1889"/>
                    </a:cubicBezTo>
                    <a:cubicBezTo>
                      <a:pt x="415" y="1900"/>
                      <a:pt x="416" y="1911"/>
                      <a:pt x="418" y="1921"/>
                    </a:cubicBezTo>
                    <a:cubicBezTo>
                      <a:pt x="420" y="1934"/>
                      <a:pt x="423" y="1946"/>
                      <a:pt x="426" y="1960"/>
                    </a:cubicBezTo>
                    <a:cubicBezTo>
                      <a:pt x="431" y="1989"/>
                      <a:pt x="434" y="2026"/>
                      <a:pt x="423" y="2082"/>
                    </a:cubicBezTo>
                    <a:cubicBezTo>
                      <a:pt x="411" y="2147"/>
                      <a:pt x="429" y="2311"/>
                      <a:pt x="430" y="2340"/>
                    </a:cubicBezTo>
                    <a:cubicBezTo>
                      <a:pt x="431" y="2369"/>
                      <a:pt x="433" y="2450"/>
                      <a:pt x="427" y="2473"/>
                    </a:cubicBezTo>
                    <a:cubicBezTo>
                      <a:pt x="423" y="2490"/>
                      <a:pt x="425" y="2507"/>
                      <a:pt x="426" y="2516"/>
                    </a:cubicBezTo>
                    <a:cubicBezTo>
                      <a:pt x="427" y="2520"/>
                      <a:pt x="428" y="2522"/>
                      <a:pt x="428" y="2523"/>
                    </a:cubicBezTo>
                    <a:cubicBezTo>
                      <a:pt x="423" y="2541"/>
                      <a:pt x="423" y="2553"/>
                      <a:pt x="425" y="2562"/>
                    </a:cubicBezTo>
                    <a:cubicBezTo>
                      <a:pt x="428" y="2576"/>
                      <a:pt x="435" y="2580"/>
                      <a:pt x="435" y="2580"/>
                    </a:cubicBezTo>
                    <a:cubicBezTo>
                      <a:pt x="435" y="2580"/>
                      <a:pt x="446" y="2592"/>
                      <a:pt x="449" y="2608"/>
                    </a:cubicBezTo>
                    <a:cubicBezTo>
                      <a:pt x="449" y="2610"/>
                      <a:pt x="449" y="2613"/>
                      <a:pt x="449" y="2615"/>
                    </a:cubicBezTo>
                    <a:cubicBezTo>
                      <a:pt x="449" y="2616"/>
                      <a:pt x="449" y="2618"/>
                      <a:pt x="450" y="2619"/>
                    </a:cubicBezTo>
                    <a:cubicBezTo>
                      <a:pt x="452" y="2637"/>
                      <a:pt x="470" y="2651"/>
                      <a:pt x="470" y="2651"/>
                    </a:cubicBezTo>
                    <a:cubicBezTo>
                      <a:pt x="470" y="2651"/>
                      <a:pt x="480" y="2653"/>
                      <a:pt x="483" y="2665"/>
                    </a:cubicBezTo>
                    <a:cubicBezTo>
                      <a:pt x="483" y="2667"/>
                      <a:pt x="483" y="2669"/>
                      <a:pt x="483" y="2671"/>
                    </a:cubicBezTo>
                    <a:cubicBezTo>
                      <a:pt x="483" y="2676"/>
                      <a:pt x="483" y="2680"/>
                      <a:pt x="483" y="2684"/>
                    </a:cubicBezTo>
                    <a:cubicBezTo>
                      <a:pt x="485" y="2696"/>
                      <a:pt x="492" y="2703"/>
                      <a:pt x="514" y="2705"/>
                    </a:cubicBezTo>
                    <a:cubicBezTo>
                      <a:pt x="544" y="2707"/>
                      <a:pt x="542" y="2685"/>
                      <a:pt x="542" y="2685"/>
                    </a:cubicBezTo>
                    <a:cubicBezTo>
                      <a:pt x="551" y="2699"/>
                      <a:pt x="566" y="2686"/>
                      <a:pt x="568" y="2683"/>
                    </a:cubicBezTo>
                    <a:cubicBezTo>
                      <a:pt x="569" y="2685"/>
                      <a:pt x="569" y="2685"/>
                      <a:pt x="569" y="2685"/>
                    </a:cubicBezTo>
                    <a:cubicBezTo>
                      <a:pt x="569" y="2684"/>
                      <a:pt x="569" y="2684"/>
                      <a:pt x="569" y="2683"/>
                    </a:cubicBezTo>
                    <a:cubicBezTo>
                      <a:pt x="581" y="2690"/>
                      <a:pt x="591" y="2673"/>
                      <a:pt x="591" y="2673"/>
                    </a:cubicBezTo>
                    <a:cubicBezTo>
                      <a:pt x="603" y="2682"/>
                      <a:pt x="608" y="2657"/>
                      <a:pt x="608" y="2657"/>
                    </a:cubicBezTo>
                    <a:cubicBezTo>
                      <a:pt x="611" y="2649"/>
                      <a:pt x="611" y="2642"/>
                      <a:pt x="610" y="2637"/>
                    </a:cubicBezTo>
                    <a:cubicBezTo>
                      <a:pt x="607" y="2625"/>
                      <a:pt x="598" y="2617"/>
                      <a:pt x="595" y="2608"/>
                    </a:cubicBezTo>
                    <a:cubicBezTo>
                      <a:pt x="590" y="2594"/>
                      <a:pt x="576" y="2589"/>
                      <a:pt x="571" y="2571"/>
                    </a:cubicBezTo>
                    <a:cubicBezTo>
                      <a:pt x="563" y="2541"/>
                      <a:pt x="539" y="2499"/>
                      <a:pt x="539" y="2499"/>
                    </a:cubicBezTo>
                    <a:cubicBezTo>
                      <a:pt x="539" y="2499"/>
                      <a:pt x="528" y="2484"/>
                      <a:pt x="523" y="2454"/>
                    </a:cubicBezTo>
                    <a:cubicBezTo>
                      <a:pt x="518" y="2427"/>
                      <a:pt x="517" y="2387"/>
                      <a:pt x="532" y="2334"/>
                    </a:cubicBezTo>
                    <a:cubicBezTo>
                      <a:pt x="563" y="2220"/>
                      <a:pt x="570" y="2052"/>
                      <a:pt x="572" y="1998"/>
                    </a:cubicBezTo>
                    <a:cubicBezTo>
                      <a:pt x="573" y="1944"/>
                      <a:pt x="586" y="1891"/>
                      <a:pt x="583" y="1834"/>
                    </a:cubicBezTo>
                    <a:cubicBezTo>
                      <a:pt x="580" y="1777"/>
                      <a:pt x="586" y="1729"/>
                      <a:pt x="607" y="1650"/>
                    </a:cubicBezTo>
                    <a:cubicBezTo>
                      <a:pt x="629" y="1572"/>
                      <a:pt x="621" y="1465"/>
                      <a:pt x="623" y="1433"/>
                    </a:cubicBezTo>
                    <a:cubicBezTo>
                      <a:pt x="627" y="1376"/>
                      <a:pt x="620" y="1312"/>
                      <a:pt x="620" y="1312"/>
                    </a:cubicBezTo>
                    <a:cubicBezTo>
                      <a:pt x="620" y="1312"/>
                      <a:pt x="620" y="1312"/>
                      <a:pt x="620" y="1312"/>
                    </a:cubicBezTo>
                    <a:cubicBezTo>
                      <a:pt x="620" y="1311"/>
                      <a:pt x="620" y="1311"/>
                      <a:pt x="620" y="1311"/>
                    </a:cubicBezTo>
                    <a:cubicBezTo>
                      <a:pt x="619" y="1311"/>
                      <a:pt x="619" y="1311"/>
                      <a:pt x="619" y="1311"/>
                    </a:cubicBezTo>
                    <a:cubicBezTo>
                      <a:pt x="618" y="1299"/>
                      <a:pt x="614" y="1276"/>
                      <a:pt x="611" y="1255"/>
                    </a:cubicBezTo>
                    <a:cubicBezTo>
                      <a:pt x="608" y="1242"/>
                      <a:pt x="606" y="1229"/>
                      <a:pt x="603" y="1219"/>
                    </a:cubicBezTo>
                    <a:cubicBezTo>
                      <a:pt x="602" y="1215"/>
                      <a:pt x="601" y="1210"/>
                      <a:pt x="600" y="1204"/>
                    </a:cubicBezTo>
                    <a:cubicBezTo>
                      <a:pt x="593" y="1162"/>
                      <a:pt x="587" y="1083"/>
                      <a:pt x="590" y="1038"/>
                    </a:cubicBezTo>
                    <a:cubicBezTo>
                      <a:pt x="593" y="989"/>
                      <a:pt x="626" y="874"/>
                      <a:pt x="627" y="792"/>
                    </a:cubicBezTo>
                    <a:cubicBezTo>
                      <a:pt x="628" y="793"/>
                      <a:pt x="628" y="793"/>
                      <a:pt x="628" y="793"/>
                    </a:cubicBezTo>
                    <a:cubicBezTo>
                      <a:pt x="628" y="794"/>
                      <a:pt x="628" y="794"/>
                      <a:pt x="628" y="794"/>
                    </a:cubicBezTo>
                    <a:cubicBezTo>
                      <a:pt x="628" y="793"/>
                      <a:pt x="628" y="793"/>
                      <a:pt x="628" y="793"/>
                    </a:cubicBezTo>
                    <a:cubicBezTo>
                      <a:pt x="631" y="799"/>
                      <a:pt x="631" y="799"/>
                      <a:pt x="631" y="799"/>
                    </a:cubicBezTo>
                    <a:cubicBezTo>
                      <a:pt x="632" y="805"/>
                      <a:pt x="634" y="814"/>
                      <a:pt x="636" y="827"/>
                    </a:cubicBezTo>
                    <a:cubicBezTo>
                      <a:pt x="641" y="854"/>
                      <a:pt x="649" y="894"/>
                      <a:pt x="656" y="932"/>
                    </a:cubicBezTo>
                    <a:cubicBezTo>
                      <a:pt x="662" y="970"/>
                      <a:pt x="668" y="1004"/>
                      <a:pt x="668" y="1020"/>
                    </a:cubicBezTo>
                    <a:cubicBezTo>
                      <a:pt x="668" y="1058"/>
                      <a:pt x="669" y="1223"/>
                      <a:pt x="672" y="1250"/>
                    </a:cubicBezTo>
                    <a:cubicBezTo>
                      <a:pt x="676" y="1277"/>
                      <a:pt x="677" y="1307"/>
                      <a:pt x="659" y="1331"/>
                    </a:cubicBezTo>
                    <a:cubicBezTo>
                      <a:pt x="641" y="1356"/>
                      <a:pt x="636" y="1373"/>
                      <a:pt x="634" y="1380"/>
                    </a:cubicBezTo>
                    <a:cubicBezTo>
                      <a:pt x="632" y="1386"/>
                      <a:pt x="633" y="1460"/>
                      <a:pt x="633" y="1460"/>
                    </a:cubicBezTo>
                    <a:cubicBezTo>
                      <a:pt x="634" y="1461"/>
                      <a:pt x="634" y="1461"/>
                      <a:pt x="634" y="1461"/>
                    </a:cubicBezTo>
                    <a:cubicBezTo>
                      <a:pt x="634" y="1461"/>
                      <a:pt x="634" y="1461"/>
                      <a:pt x="634" y="1461"/>
                    </a:cubicBezTo>
                    <a:cubicBezTo>
                      <a:pt x="639" y="1486"/>
                      <a:pt x="639" y="1486"/>
                      <a:pt x="639" y="1486"/>
                    </a:cubicBezTo>
                    <a:cubicBezTo>
                      <a:pt x="665" y="1478"/>
                      <a:pt x="660" y="1412"/>
                      <a:pt x="660" y="1412"/>
                    </a:cubicBezTo>
                    <a:cubicBezTo>
                      <a:pt x="668" y="1421"/>
                      <a:pt x="671" y="1431"/>
                      <a:pt x="672" y="1439"/>
                    </a:cubicBezTo>
                    <a:cubicBezTo>
                      <a:pt x="674" y="1448"/>
                      <a:pt x="674" y="1456"/>
                      <a:pt x="674" y="1461"/>
                    </a:cubicBezTo>
                    <a:cubicBezTo>
                      <a:pt x="675" y="1471"/>
                      <a:pt x="672" y="1497"/>
                      <a:pt x="668" y="1500"/>
                    </a:cubicBezTo>
                    <a:cubicBezTo>
                      <a:pt x="665" y="1502"/>
                      <a:pt x="659" y="1519"/>
                      <a:pt x="661" y="1528"/>
                    </a:cubicBezTo>
                    <a:cubicBezTo>
                      <a:pt x="661" y="1531"/>
                      <a:pt x="662" y="1533"/>
                      <a:pt x="663" y="1534"/>
                    </a:cubicBezTo>
                    <a:cubicBezTo>
                      <a:pt x="670" y="1541"/>
                      <a:pt x="682" y="1532"/>
                      <a:pt x="682" y="1532"/>
                    </a:cubicBezTo>
                    <a:cubicBezTo>
                      <a:pt x="691" y="1537"/>
                      <a:pt x="699" y="1530"/>
                      <a:pt x="704" y="1524"/>
                    </a:cubicBezTo>
                    <a:cubicBezTo>
                      <a:pt x="704" y="1525"/>
                      <a:pt x="704" y="1525"/>
                      <a:pt x="704" y="1526"/>
                    </a:cubicBezTo>
                    <a:cubicBezTo>
                      <a:pt x="705" y="1523"/>
                      <a:pt x="705" y="1523"/>
                      <a:pt x="705" y="1523"/>
                    </a:cubicBezTo>
                    <a:cubicBezTo>
                      <a:pt x="707" y="1521"/>
                      <a:pt x="708" y="1519"/>
                      <a:pt x="708" y="1519"/>
                    </a:cubicBezTo>
                    <a:cubicBezTo>
                      <a:pt x="717" y="1520"/>
                      <a:pt x="741" y="1500"/>
                      <a:pt x="750" y="1481"/>
                    </a:cubicBezTo>
                    <a:cubicBezTo>
                      <a:pt x="760" y="1461"/>
                      <a:pt x="765" y="1408"/>
                      <a:pt x="758" y="1367"/>
                    </a:cubicBezTo>
                    <a:cubicBezTo>
                      <a:pt x="750" y="1327"/>
                      <a:pt x="750" y="1273"/>
                      <a:pt x="758" y="12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  <p:sp>
            <p:nvSpPr>
              <p:cNvPr id="223" name="Freeform 11">
                <a:extLst>
                  <a:ext uri="{FF2B5EF4-FFF2-40B4-BE49-F238E27FC236}">
                    <a16:creationId xmlns:a16="http://schemas.microsoft.com/office/drawing/2014/main" id="{4A025570-12BD-154D-BC4E-3B10FC3856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0" y="2017"/>
                <a:ext cx="594" cy="2065"/>
              </a:xfrm>
              <a:custGeom>
                <a:avLst/>
                <a:gdLst>
                  <a:gd name="T0" fmla="*/ 327 w 778"/>
                  <a:gd name="T1" fmla="*/ 285 h 2707"/>
                  <a:gd name="T2" fmla="*/ 221 w 778"/>
                  <a:gd name="T3" fmla="*/ 180 h 2707"/>
                  <a:gd name="T4" fmla="*/ 221 w 778"/>
                  <a:gd name="T5" fmla="*/ 179 h 2707"/>
                  <a:gd name="T6" fmla="*/ 230 w 778"/>
                  <a:gd name="T7" fmla="*/ 162 h 2707"/>
                  <a:gd name="T8" fmla="*/ 245 w 778"/>
                  <a:gd name="T9" fmla="*/ 127 h 2707"/>
                  <a:gd name="T10" fmla="*/ 251 w 778"/>
                  <a:gd name="T11" fmla="*/ 97 h 2707"/>
                  <a:gd name="T12" fmla="*/ 240 w 778"/>
                  <a:gd name="T13" fmla="*/ 95 h 2707"/>
                  <a:gd name="T14" fmla="*/ 239 w 778"/>
                  <a:gd name="T15" fmla="*/ 73 h 2707"/>
                  <a:gd name="T16" fmla="*/ 197 w 778"/>
                  <a:gd name="T17" fmla="*/ 8 h 2707"/>
                  <a:gd name="T18" fmla="*/ 173 w 778"/>
                  <a:gd name="T19" fmla="*/ 3 h 2707"/>
                  <a:gd name="T20" fmla="*/ 124 w 778"/>
                  <a:gd name="T21" fmla="*/ 11 h 2707"/>
                  <a:gd name="T22" fmla="*/ 105 w 778"/>
                  <a:gd name="T23" fmla="*/ 34 h 2707"/>
                  <a:gd name="T24" fmla="*/ 100 w 778"/>
                  <a:gd name="T25" fmla="*/ 68 h 2707"/>
                  <a:gd name="T26" fmla="*/ 104 w 778"/>
                  <a:gd name="T27" fmla="*/ 103 h 2707"/>
                  <a:gd name="T28" fmla="*/ 105 w 778"/>
                  <a:gd name="T29" fmla="*/ 108 h 2707"/>
                  <a:gd name="T30" fmla="*/ 107 w 778"/>
                  <a:gd name="T31" fmla="*/ 112 h 2707"/>
                  <a:gd name="T32" fmla="*/ 109 w 778"/>
                  <a:gd name="T33" fmla="*/ 117 h 2707"/>
                  <a:gd name="T34" fmla="*/ 97 w 778"/>
                  <a:gd name="T35" fmla="*/ 127 h 2707"/>
                  <a:gd name="T36" fmla="*/ 124 w 778"/>
                  <a:gd name="T37" fmla="*/ 161 h 2707"/>
                  <a:gd name="T38" fmla="*/ 134 w 778"/>
                  <a:gd name="T39" fmla="*/ 213 h 2707"/>
                  <a:gd name="T40" fmla="*/ 8 w 778"/>
                  <a:gd name="T41" fmla="*/ 553 h 2707"/>
                  <a:gd name="T42" fmla="*/ 4 w 778"/>
                  <a:gd name="T43" fmla="*/ 646 h 2707"/>
                  <a:gd name="T44" fmla="*/ 21 w 778"/>
                  <a:gd name="T45" fmla="*/ 658 h 2707"/>
                  <a:gd name="T46" fmla="*/ 49 w 778"/>
                  <a:gd name="T47" fmla="*/ 661 h 2707"/>
                  <a:gd name="T48" fmla="*/ 46 w 778"/>
                  <a:gd name="T49" fmla="*/ 632 h 2707"/>
                  <a:gd name="T50" fmla="*/ 61 w 778"/>
                  <a:gd name="T51" fmla="*/ 597 h 2707"/>
                  <a:gd name="T52" fmla="*/ 54 w 778"/>
                  <a:gd name="T53" fmla="*/ 458 h 2707"/>
                  <a:gd name="T54" fmla="*/ 76 w 778"/>
                  <a:gd name="T55" fmla="*/ 379 h 2707"/>
                  <a:gd name="T56" fmla="*/ 66 w 778"/>
                  <a:gd name="T57" fmla="*/ 636 h 2707"/>
                  <a:gd name="T58" fmla="*/ 80 w 778"/>
                  <a:gd name="T59" fmla="*/ 813 h 2707"/>
                  <a:gd name="T60" fmla="*/ 106 w 778"/>
                  <a:gd name="T61" fmla="*/ 1049 h 2707"/>
                  <a:gd name="T62" fmla="*/ 68 w 778"/>
                  <a:gd name="T63" fmla="*/ 1176 h 2707"/>
                  <a:gd name="T64" fmla="*/ 86 w 778"/>
                  <a:gd name="T65" fmla="*/ 1192 h 2707"/>
                  <a:gd name="T66" fmla="*/ 111 w 778"/>
                  <a:gd name="T67" fmla="*/ 1201 h 2707"/>
                  <a:gd name="T68" fmla="*/ 146 w 778"/>
                  <a:gd name="T69" fmla="*/ 1145 h 2707"/>
                  <a:gd name="T70" fmla="*/ 150 w 778"/>
                  <a:gd name="T71" fmla="*/ 1098 h 2707"/>
                  <a:gd name="T72" fmla="*/ 152 w 778"/>
                  <a:gd name="T73" fmla="*/ 924 h 2707"/>
                  <a:gd name="T74" fmla="*/ 154 w 778"/>
                  <a:gd name="T75" fmla="*/ 793 h 2707"/>
                  <a:gd name="T76" fmla="*/ 175 w 778"/>
                  <a:gd name="T77" fmla="*/ 678 h 2707"/>
                  <a:gd name="T78" fmla="*/ 186 w 778"/>
                  <a:gd name="T79" fmla="*/ 853 h 2707"/>
                  <a:gd name="T80" fmla="*/ 190 w 778"/>
                  <a:gd name="T81" fmla="*/ 1098 h 2707"/>
                  <a:gd name="T82" fmla="*/ 193 w 778"/>
                  <a:gd name="T83" fmla="*/ 1145 h 2707"/>
                  <a:gd name="T84" fmla="*/ 209 w 778"/>
                  <a:gd name="T85" fmla="*/ 1176 h 2707"/>
                  <a:gd name="T86" fmla="*/ 228 w 778"/>
                  <a:gd name="T87" fmla="*/ 1201 h 2707"/>
                  <a:gd name="T88" fmla="*/ 253 w 778"/>
                  <a:gd name="T89" fmla="*/ 1192 h 2707"/>
                  <a:gd name="T90" fmla="*/ 265 w 778"/>
                  <a:gd name="T91" fmla="*/ 1157 h 2707"/>
                  <a:gd name="T92" fmla="*/ 237 w 778"/>
                  <a:gd name="T93" fmla="*/ 1036 h 2707"/>
                  <a:gd name="T94" fmla="*/ 277 w 778"/>
                  <a:gd name="T95" fmla="*/ 636 h 2707"/>
                  <a:gd name="T96" fmla="*/ 276 w 778"/>
                  <a:gd name="T97" fmla="*/ 582 h 2707"/>
                  <a:gd name="T98" fmla="*/ 263 w 778"/>
                  <a:gd name="T99" fmla="*/ 461 h 2707"/>
                  <a:gd name="T100" fmla="*/ 279 w 778"/>
                  <a:gd name="T101" fmla="*/ 352 h 2707"/>
                  <a:gd name="T102" fmla="*/ 297 w 778"/>
                  <a:gd name="T103" fmla="*/ 452 h 2707"/>
                  <a:gd name="T104" fmla="*/ 282 w 778"/>
                  <a:gd name="T105" fmla="*/ 648 h 2707"/>
                  <a:gd name="T106" fmla="*/ 294 w 778"/>
                  <a:gd name="T107" fmla="*/ 627 h 2707"/>
                  <a:gd name="T108" fmla="*/ 295 w 778"/>
                  <a:gd name="T109" fmla="*/ 678 h 2707"/>
                  <a:gd name="T110" fmla="*/ 314 w 778"/>
                  <a:gd name="T111" fmla="*/ 677 h 2707"/>
                  <a:gd name="T112" fmla="*/ 337 w 778"/>
                  <a:gd name="T113" fmla="*/ 607 h 270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778" h="2707">
                    <a:moveTo>
                      <a:pt x="758" y="1227"/>
                    </a:moveTo>
                    <a:cubicBezTo>
                      <a:pt x="775" y="1130"/>
                      <a:pt x="778" y="1007"/>
                      <a:pt x="776" y="974"/>
                    </a:cubicBezTo>
                    <a:cubicBezTo>
                      <a:pt x="773" y="941"/>
                      <a:pt x="743" y="794"/>
                      <a:pt x="736" y="674"/>
                    </a:cubicBezTo>
                    <a:cubicBezTo>
                      <a:pt x="736" y="663"/>
                      <a:pt x="734" y="652"/>
                      <a:pt x="733" y="642"/>
                    </a:cubicBezTo>
                    <a:cubicBezTo>
                      <a:pt x="717" y="550"/>
                      <a:pt x="657" y="530"/>
                      <a:pt x="644" y="529"/>
                    </a:cubicBezTo>
                    <a:cubicBezTo>
                      <a:pt x="629" y="528"/>
                      <a:pt x="575" y="509"/>
                      <a:pt x="528" y="494"/>
                    </a:cubicBezTo>
                    <a:cubicBezTo>
                      <a:pt x="522" y="493"/>
                      <a:pt x="518" y="490"/>
                      <a:pt x="514" y="487"/>
                    </a:cubicBezTo>
                    <a:cubicBezTo>
                      <a:pt x="498" y="469"/>
                      <a:pt x="496" y="433"/>
                      <a:pt x="498" y="407"/>
                    </a:cubicBezTo>
                    <a:cubicBezTo>
                      <a:pt x="498" y="407"/>
                      <a:pt x="498" y="406"/>
                      <a:pt x="498" y="406"/>
                    </a:cubicBezTo>
                    <a:cubicBezTo>
                      <a:pt x="498" y="406"/>
                      <a:pt x="498" y="406"/>
                      <a:pt x="498" y="406"/>
                    </a:cubicBezTo>
                    <a:cubicBezTo>
                      <a:pt x="498" y="405"/>
                      <a:pt x="498" y="403"/>
                      <a:pt x="498" y="402"/>
                    </a:cubicBezTo>
                    <a:cubicBezTo>
                      <a:pt x="498" y="402"/>
                      <a:pt x="498" y="402"/>
                      <a:pt x="498" y="402"/>
                    </a:cubicBezTo>
                    <a:cubicBezTo>
                      <a:pt x="498" y="403"/>
                      <a:pt x="498" y="404"/>
                      <a:pt x="498" y="406"/>
                    </a:cubicBezTo>
                    <a:cubicBezTo>
                      <a:pt x="499" y="401"/>
                      <a:pt x="499" y="401"/>
                      <a:pt x="499" y="401"/>
                    </a:cubicBezTo>
                    <a:cubicBezTo>
                      <a:pt x="502" y="395"/>
                      <a:pt x="504" y="390"/>
                      <a:pt x="507" y="385"/>
                    </a:cubicBezTo>
                    <a:cubicBezTo>
                      <a:pt x="512" y="376"/>
                      <a:pt x="515" y="369"/>
                      <a:pt x="516" y="365"/>
                    </a:cubicBezTo>
                    <a:cubicBezTo>
                      <a:pt x="518" y="357"/>
                      <a:pt x="522" y="341"/>
                      <a:pt x="526" y="321"/>
                    </a:cubicBezTo>
                    <a:cubicBezTo>
                      <a:pt x="530" y="323"/>
                      <a:pt x="534" y="323"/>
                      <a:pt x="538" y="322"/>
                    </a:cubicBezTo>
                    <a:cubicBezTo>
                      <a:pt x="549" y="317"/>
                      <a:pt x="550" y="302"/>
                      <a:pt x="550" y="291"/>
                    </a:cubicBezTo>
                    <a:cubicBezTo>
                      <a:pt x="550" y="289"/>
                      <a:pt x="550" y="287"/>
                      <a:pt x="550" y="285"/>
                    </a:cubicBezTo>
                    <a:cubicBezTo>
                      <a:pt x="550" y="284"/>
                      <a:pt x="550" y="284"/>
                      <a:pt x="550" y="283"/>
                    </a:cubicBezTo>
                    <a:cubicBezTo>
                      <a:pt x="550" y="273"/>
                      <a:pt x="553" y="261"/>
                      <a:pt x="557" y="252"/>
                    </a:cubicBezTo>
                    <a:cubicBezTo>
                      <a:pt x="560" y="242"/>
                      <a:pt x="563" y="234"/>
                      <a:pt x="565" y="224"/>
                    </a:cubicBezTo>
                    <a:cubicBezTo>
                      <a:pt x="565" y="222"/>
                      <a:pt x="565" y="220"/>
                      <a:pt x="565" y="219"/>
                    </a:cubicBezTo>
                    <a:cubicBezTo>
                      <a:pt x="565" y="211"/>
                      <a:pt x="562" y="203"/>
                      <a:pt x="553" y="202"/>
                    </a:cubicBezTo>
                    <a:cubicBezTo>
                      <a:pt x="547" y="202"/>
                      <a:pt x="542" y="206"/>
                      <a:pt x="538" y="211"/>
                    </a:cubicBezTo>
                    <a:cubicBezTo>
                      <a:pt x="538" y="211"/>
                      <a:pt x="538" y="211"/>
                      <a:pt x="538" y="211"/>
                    </a:cubicBezTo>
                    <a:cubicBezTo>
                      <a:pt x="538" y="211"/>
                      <a:pt x="538" y="212"/>
                      <a:pt x="538" y="212"/>
                    </a:cubicBezTo>
                    <a:cubicBezTo>
                      <a:pt x="538" y="210"/>
                      <a:pt x="538" y="208"/>
                      <a:pt x="538" y="206"/>
                    </a:cubicBezTo>
                    <a:cubicBezTo>
                      <a:pt x="539" y="196"/>
                      <a:pt x="541" y="185"/>
                      <a:pt x="539" y="176"/>
                    </a:cubicBezTo>
                    <a:cubicBezTo>
                      <a:pt x="539" y="174"/>
                      <a:pt x="539" y="173"/>
                      <a:pt x="538" y="171"/>
                    </a:cubicBezTo>
                    <a:cubicBezTo>
                      <a:pt x="538" y="169"/>
                      <a:pt x="537" y="167"/>
                      <a:pt x="537" y="165"/>
                    </a:cubicBezTo>
                    <a:cubicBezTo>
                      <a:pt x="536" y="159"/>
                      <a:pt x="535" y="153"/>
                      <a:pt x="534" y="147"/>
                    </a:cubicBezTo>
                    <a:cubicBezTo>
                      <a:pt x="529" y="117"/>
                      <a:pt x="517" y="94"/>
                      <a:pt x="501" y="68"/>
                    </a:cubicBezTo>
                    <a:cubicBezTo>
                      <a:pt x="495" y="60"/>
                      <a:pt x="489" y="53"/>
                      <a:pt x="482" y="46"/>
                    </a:cubicBezTo>
                    <a:cubicBezTo>
                      <a:pt x="471" y="35"/>
                      <a:pt x="457" y="26"/>
                      <a:pt x="443" y="20"/>
                    </a:cubicBezTo>
                    <a:cubicBezTo>
                      <a:pt x="443" y="20"/>
                      <a:pt x="442" y="19"/>
                      <a:pt x="442" y="19"/>
                    </a:cubicBezTo>
                    <a:cubicBezTo>
                      <a:pt x="446" y="20"/>
                      <a:pt x="450" y="21"/>
                      <a:pt x="454" y="21"/>
                    </a:cubicBezTo>
                    <a:cubicBezTo>
                      <a:pt x="448" y="15"/>
                      <a:pt x="431" y="11"/>
                      <a:pt x="422" y="9"/>
                    </a:cubicBezTo>
                    <a:cubicBezTo>
                      <a:pt x="411" y="6"/>
                      <a:pt x="400" y="6"/>
                      <a:pt x="389" y="6"/>
                    </a:cubicBezTo>
                    <a:cubicBezTo>
                      <a:pt x="393" y="5"/>
                      <a:pt x="397" y="3"/>
                      <a:pt x="401" y="3"/>
                    </a:cubicBezTo>
                    <a:cubicBezTo>
                      <a:pt x="385" y="0"/>
                      <a:pt x="353" y="2"/>
                      <a:pt x="336" y="13"/>
                    </a:cubicBezTo>
                    <a:cubicBezTo>
                      <a:pt x="334" y="13"/>
                      <a:pt x="331" y="14"/>
                      <a:pt x="328" y="15"/>
                    </a:cubicBezTo>
                    <a:cubicBezTo>
                      <a:pt x="311" y="15"/>
                      <a:pt x="294" y="17"/>
                      <a:pt x="278" y="26"/>
                    </a:cubicBezTo>
                    <a:cubicBezTo>
                      <a:pt x="284" y="27"/>
                      <a:pt x="293" y="22"/>
                      <a:pt x="299" y="25"/>
                    </a:cubicBezTo>
                    <a:cubicBezTo>
                      <a:pt x="281" y="29"/>
                      <a:pt x="264" y="35"/>
                      <a:pt x="252" y="51"/>
                    </a:cubicBezTo>
                    <a:cubicBezTo>
                      <a:pt x="259" y="47"/>
                      <a:pt x="267" y="45"/>
                      <a:pt x="275" y="44"/>
                    </a:cubicBezTo>
                    <a:cubicBezTo>
                      <a:pt x="261" y="53"/>
                      <a:pt x="243" y="62"/>
                      <a:pt x="234" y="76"/>
                    </a:cubicBezTo>
                    <a:cubicBezTo>
                      <a:pt x="241" y="73"/>
                      <a:pt x="248" y="68"/>
                      <a:pt x="255" y="65"/>
                    </a:cubicBezTo>
                    <a:cubicBezTo>
                      <a:pt x="248" y="72"/>
                      <a:pt x="244" y="80"/>
                      <a:pt x="241" y="89"/>
                    </a:cubicBezTo>
                    <a:cubicBezTo>
                      <a:pt x="234" y="101"/>
                      <a:pt x="228" y="115"/>
                      <a:pt x="226" y="131"/>
                    </a:cubicBezTo>
                    <a:cubicBezTo>
                      <a:pt x="224" y="138"/>
                      <a:pt x="224" y="146"/>
                      <a:pt x="224" y="154"/>
                    </a:cubicBezTo>
                    <a:cubicBezTo>
                      <a:pt x="224" y="178"/>
                      <a:pt x="224" y="201"/>
                      <a:pt x="231" y="224"/>
                    </a:cubicBezTo>
                    <a:cubicBezTo>
                      <a:pt x="231" y="224"/>
                      <a:pt x="231" y="224"/>
                      <a:pt x="231" y="224"/>
                    </a:cubicBezTo>
                    <a:cubicBezTo>
                      <a:pt x="231" y="225"/>
                      <a:pt x="231" y="226"/>
                      <a:pt x="232" y="227"/>
                    </a:cubicBezTo>
                    <a:cubicBezTo>
                      <a:pt x="232" y="228"/>
                      <a:pt x="233" y="230"/>
                      <a:pt x="233" y="232"/>
                    </a:cubicBezTo>
                    <a:cubicBezTo>
                      <a:pt x="233" y="232"/>
                      <a:pt x="233" y="232"/>
                      <a:pt x="233" y="232"/>
                    </a:cubicBezTo>
                    <a:cubicBezTo>
                      <a:pt x="234" y="234"/>
                      <a:pt x="234" y="235"/>
                      <a:pt x="235" y="237"/>
                    </a:cubicBezTo>
                    <a:cubicBezTo>
                      <a:pt x="235" y="237"/>
                      <a:pt x="235" y="237"/>
                      <a:pt x="235" y="238"/>
                    </a:cubicBezTo>
                    <a:cubicBezTo>
                      <a:pt x="235" y="239"/>
                      <a:pt x="236" y="241"/>
                      <a:pt x="236" y="243"/>
                    </a:cubicBezTo>
                    <a:cubicBezTo>
                      <a:pt x="236" y="243"/>
                      <a:pt x="236" y="243"/>
                      <a:pt x="236" y="243"/>
                    </a:cubicBezTo>
                    <a:cubicBezTo>
                      <a:pt x="237" y="245"/>
                      <a:pt x="237" y="246"/>
                      <a:pt x="238" y="248"/>
                    </a:cubicBezTo>
                    <a:cubicBezTo>
                      <a:pt x="238" y="248"/>
                      <a:pt x="238" y="248"/>
                      <a:pt x="238" y="249"/>
                    </a:cubicBezTo>
                    <a:cubicBezTo>
                      <a:pt x="239" y="250"/>
                      <a:pt x="239" y="252"/>
                      <a:pt x="240" y="253"/>
                    </a:cubicBezTo>
                    <a:cubicBezTo>
                      <a:pt x="240" y="254"/>
                      <a:pt x="240" y="254"/>
                      <a:pt x="241" y="255"/>
                    </a:cubicBezTo>
                    <a:cubicBezTo>
                      <a:pt x="241" y="256"/>
                      <a:pt x="242" y="257"/>
                      <a:pt x="242" y="259"/>
                    </a:cubicBezTo>
                    <a:cubicBezTo>
                      <a:pt x="243" y="259"/>
                      <a:pt x="243" y="260"/>
                      <a:pt x="243" y="260"/>
                    </a:cubicBezTo>
                    <a:cubicBezTo>
                      <a:pt x="244" y="262"/>
                      <a:pt x="244" y="263"/>
                      <a:pt x="245" y="264"/>
                    </a:cubicBezTo>
                    <a:cubicBezTo>
                      <a:pt x="245" y="265"/>
                      <a:pt x="245" y="265"/>
                      <a:pt x="245" y="265"/>
                    </a:cubicBezTo>
                    <a:cubicBezTo>
                      <a:pt x="242" y="264"/>
                      <a:pt x="239" y="264"/>
                      <a:pt x="236" y="264"/>
                    </a:cubicBezTo>
                    <a:cubicBezTo>
                      <a:pt x="232" y="265"/>
                      <a:pt x="229" y="265"/>
                      <a:pt x="227" y="267"/>
                    </a:cubicBezTo>
                    <a:cubicBezTo>
                      <a:pt x="219" y="271"/>
                      <a:pt x="218" y="279"/>
                      <a:pt x="218" y="287"/>
                    </a:cubicBezTo>
                    <a:cubicBezTo>
                      <a:pt x="219" y="297"/>
                      <a:pt x="227" y="304"/>
                      <a:pt x="235" y="311"/>
                    </a:cubicBezTo>
                    <a:cubicBezTo>
                      <a:pt x="246" y="323"/>
                      <a:pt x="252" y="339"/>
                      <a:pt x="261" y="352"/>
                    </a:cubicBezTo>
                    <a:cubicBezTo>
                      <a:pt x="265" y="357"/>
                      <a:pt x="271" y="364"/>
                      <a:pt x="279" y="363"/>
                    </a:cubicBezTo>
                    <a:cubicBezTo>
                      <a:pt x="279" y="363"/>
                      <a:pt x="279" y="363"/>
                      <a:pt x="279" y="363"/>
                    </a:cubicBezTo>
                    <a:cubicBezTo>
                      <a:pt x="279" y="363"/>
                      <a:pt x="279" y="363"/>
                      <a:pt x="279" y="363"/>
                    </a:cubicBezTo>
                    <a:cubicBezTo>
                      <a:pt x="281" y="362"/>
                      <a:pt x="283" y="361"/>
                      <a:pt x="284" y="360"/>
                    </a:cubicBezTo>
                    <a:cubicBezTo>
                      <a:pt x="292" y="376"/>
                      <a:pt x="301" y="392"/>
                      <a:pt x="310" y="403"/>
                    </a:cubicBezTo>
                    <a:cubicBezTo>
                      <a:pt x="313" y="427"/>
                      <a:pt x="315" y="465"/>
                      <a:pt x="301" y="480"/>
                    </a:cubicBezTo>
                    <a:cubicBezTo>
                      <a:pt x="281" y="503"/>
                      <a:pt x="221" y="510"/>
                      <a:pt x="194" y="516"/>
                    </a:cubicBezTo>
                    <a:cubicBezTo>
                      <a:pt x="167" y="523"/>
                      <a:pt x="91" y="519"/>
                      <a:pt x="79" y="655"/>
                    </a:cubicBezTo>
                    <a:cubicBezTo>
                      <a:pt x="68" y="790"/>
                      <a:pt x="15" y="884"/>
                      <a:pt x="7" y="982"/>
                    </a:cubicBezTo>
                    <a:cubicBezTo>
                      <a:pt x="0" y="1081"/>
                      <a:pt x="15" y="1213"/>
                      <a:pt x="17" y="1245"/>
                    </a:cubicBezTo>
                    <a:cubicBezTo>
                      <a:pt x="20" y="1278"/>
                      <a:pt x="22" y="1347"/>
                      <a:pt x="11" y="1379"/>
                    </a:cubicBezTo>
                    <a:cubicBezTo>
                      <a:pt x="0" y="1410"/>
                      <a:pt x="8" y="1454"/>
                      <a:pt x="8" y="1454"/>
                    </a:cubicBezTo>
                    <a:cubicBezTo>
                      <a:pt x="8" y="1454"/>
                      <a:pt x="8" y="1454"/>
                      <a:pt x="8" y="1454"/>
                    </a:cubicBezTo>
                    <a:cubicBezTo>
                      <a:pt x="8" y="1455"/>
                      <a:pt x="8" y="1455"/>
                      <a:pt x="8" y="1455"/>
                    </a:cubicBezTo>
                    <a:cubicBezTo>
                      <a:pt x="8" y="1455"/>
                      <a:pt x="13" y="1461"/>
                      <a:pt x="21" y="1468"/>
                    </a:cubicBezTo>
                    <a:cubicBezTo>
                      <a:pt x="21" y="1470"/>
                      <a:pt x="22" y="1472"/>
                      <a:pt x="24" y="1474"/>
                    </a:cubicBezTo>
                    <a:cubicBezTo>
                      <a:pt x="22" y="1469"/>
                      <a:pt x="22" y="1469"/>
                      <a:pt x="22" y="1469"/>
                    </a:cubicBezTo>
                    <a:cubicBezTo>
                      <a:pt x="29" y="1476"/>
                      <a:pt x="39" y="1483"/>
                      <a:pt x="46" y="1483"/>
                    </a:cubicBezTo>
                    <a:cubicBezTo>
                      <a:pt x="46" y="1483"/>
                      <a:pt x="78" y="1509"/>
                      <a:pt x="96" y="1508"/>
                    </a:cubicBezTo>
                    <a:cubicBezTo>
                      <a:pt x="100" y="1507"/>
                      <a:pt x="99" y="1498"/>
                      <a:pt x="99" y="1498"/>
                    </a:cubicBezTo>
                    <a:cubicBezTo>
                      <a:pt x="99" y="1498"/>
                      <a:pt x="110" y="1500"/>
                      <a:pt x="110" y="1491"/>
                    </a:cubicBezTo>
                    <a:cubicBezTo>
                      <a:pt x="110" y="1490"/>
                      <a:pt x="110" y="1489"/>
                      <a:pt x="110" y="1489"/>
                    </a:cubicBezTo>
                    <a:cubicBezTo>
                      <a:pt x="108" y="1480"/>
                      <a:pt x="89" y="1472"/>
                      <a:pt x="88" y="1471"/>
                    </a:cubicBezTo>
                    <a:cubicBezTo>
                      <a:pt x="88" y="1465"/>
                      <a:pt x="86" y="1423"/>
                      <a:pt x="86" y="1421"/>
                    </a:cubicBezTo>
                    <a:cubicBezTo>
                      <a:pt x="85" y="1419"/>
                      <a:pt x="99" y="1400"/>
                      <a:pt x="101" y="1398"/>
                    </a:cubicBezTo>
                    <a:cubicBezTo>
                      <a:pt x="101" y="1401"/>
                      <a:pt x="100" y="1413"/>
                      <a:pt x="102" y="1425"/>
                    </a:cubicBezTo>
                    <a:cubicBezTo>
                      <a:pt x="105" y="1442"/>
                      <a:pt x="113" y="1460"/>
                      <a:pt x="133" y="1463"/>
                    </a:cubicBezTo>
                    <a:cubicBezTo>
                      <a:pt x="133" y="1463"/>
                      <a:pt x="136" y="1426"/>
                      <a:pt x="138" y="1420"/>
                    </a:cubicBezTo>
                    <a:cubicBezTo>
                      <a:pt x="139" y="1414"/>
                      <a:pt x="139" y="1350"/>
                      <a:pt x="139" y="1350"/>
                    </a:cubicBezTo>
                    <a:cubicBezTo>
                      <a:pt x="139" y="1350"/>
                      <a:pt x="139" y="1348"/>
                      <a:pt x="138" y="1345"/>
                    </a:cubicBezTo>
                    <a:cubicBezTo>
                      <a:pt x="137" y="1339"/>
                      <a:pt x="133" y="1325"/>
                      <a:pt x="118" y="1306"/>
                    </a:cubicBezTo>
                    <a:cubicBezTo>
                      <a:pt x="109" y="1294"/>
                      <a:pt x="105" y="1282"/>
                      <a:pt x="103" y="1269"/>
                    </a:cubicBezTo>
                    <a:cubicBezTo>
                      <a:pt x="100" y="1252"/>
                      <a:pt x="101" y="1236"/>
                      <a:pt x="100" y="1223"/>
                    </a:cubicBezTo>
                    <a:cubicBezTo>
                      <a:pt x="98" y="1200"/>
                      <a:pt x="117" y="1048"/>
                      <a:pt x="122" y="1031"/>
                    </a:cubicBezTo>
                    <a:cubicBezTo>
                      <a:pt x="128" y="1014"/>
                      <a:pt x="132" y="953"/>
                      <a:pt x="131" y="934"/>
                    </a:cubicBezTo>
                    <a:cubicBezTo>
                      <a:pt x="129" y="914"/>
                      <a:pt x="166" y="815"/>
                      <a:pt x="168" y="810"/>
                    </a:cubicBezTo>
                    <a:cubicBezTo>
                      <a:pt x="170" y="809"/>
                      <a:pt x="170" y="809"/>
                      <a:pt x="170" y="809"/>
                    </a:cubicBezTo>
                    <a:cubicBezTo>
                      <a:pt x="170" y="825"/>
                      <a:pt x="171" y="841"/>
                      <a:pt x="172" y="855"/>
                    </a:cubicBezTo>
                    <a:cubicBezTo>
                      <a:pt x="178" y="907"/>
                      <a:pt x="181" y="1087"/>
                      <a:pt x="176" y="1126"/>
                    </a:cubicBezTo>
                    <a:cubicBezTo>
                      <a:pt x="171" y="1165"/>
                      <a:pt x="182" y="1180"/>
                      <a:pt x="162" y="1319"/>
                    </a:cubicBezTo>
                    <a:cubicBezTo>
                      <a:pt x="161" y="1319"/>
                      <a:pt x="161" y="1319"/>
                      <a:pt x="161" y="1319"/>
                    </a:cubicBezTo>
                    <a:cubicBezTo>
                      <a:pt x="161" y="1319"/>
                      <a:pt x="151" y="1402"/>
                      <a:pt x="147" y="1433"/>
                    </a:cubicBezTo>
                    <a:cubicBezTo>
                      <a:pt x="143" y="1460"/>
                      <a:pt x="136" y="1546"/>
                      <a:pt x="149" y="1620"/>
                    </a:cubicBezTo>
                    <a:cubicBezTo>
                      <a:pt x="151" y="1630"/>
                      <a:pt x="153" y="1640"/>
                      <a:pt x="156" y="1650"/>
                    </a:cubicBezTo>
                    <a:cubicBezTo>
                      <a:pt x="164" y="1679"/>
                      <a:pt x="169" y="1704"/>
                      <a:pt x="173" y="1727"/>
                    </a:cubicBezTo>
                    <a:cubicBezTo>
                      <a:pt x="180" y="1765"/>
                      <a:pt x="182" y="1798"/>
                      <a:pt x="180" y="1833"/>
                    </a:cubicBezTo>
                    <a:cubicBezTo>
                      <a:pt x="177" y="1890"/>
                      <a:pt x="190" y="1943"/>
                      <a:pt x="191" y="1997"/>
                    </a:cubicBezTo>
                    <a:cubicBezTo>
                      <a:pt x="192" y="2041"/>
                      <a:pt x="197" y="2161"/>
                      <a:pt x="216" y="2265"/>
                    </a:cubicBezTo>
                    <a:cubicBezTo>
                      <a:pt x="220" y="2289"/>
                      <a:pt x="225" y="2313"/>
                      <a:pt x="231" y="2334"/>
                    </a:cubicBezTo>
                    <a:cubicBezTo>
                      <a:pt x="234" y="2345"/>
                      <a:pt x="236" y="2355"/>
                      <a:pt x="238" y="2364"/>
                    </a:cubicBezTo>
                    <a:cubicBezTo>
                      <a:pt x="255" y="2457"/>
                      <a:pt x="224" y="2499"/>
                      <a:pt x="224" y="2499"/>
                    </a:cubicBezTo>
                    <a:cubicBezTo>
                      <a:pt x="224" y="2499"/>
                      <a:pt x="200" y="2541"/>
                      <a:pt x="192" y="2571"/>
                    </a:cubicBezTo>
                    <a:cubicBezTo>
                      <a:pt x="187" y="2589"/>
                      <a:pt x="173" y="2594"/>
                      <a:pt x="168" y="2608"/>
                    </a:cubicBezTo>
                    <a:cubicBezTo>
                      <a:pt x="164" y="2620"/>
                      <a:pt x="150" y="2629"/>
                      <a:pt x="153" y="2648"/>
                    </a:cubicBezTo>
                    <a:cubicBezTo>
                      <a:pt x="153" y="2651"/>
                      <a:pt x="154" y="2654"/>
                      <a:pt x="155" y="2657"/>
                    </a:cubicBezTo>
                    <a:cubicBezTo>
                      <a:pt x="155" y="2657"/>
                      <a:pt x="160" y="2682"/>
                      <a:pt x="172" y="2673"/>
                    </a:cubicBezTo>
                    <a:cubicBezTo>
                      <a:pt x="172" y="2673"/>
                      <a:pt x="182" y="2690"/>
                      <a:pt x="194" y="2683"/>
                    </a:cubicBezTo>
                    <a:cubicBezTo>
                      <a:pt x="194" y="2684"/>
                      <a:pt x="194" y="2684"/>
                      <a:pt x="194" y="2685"/>
                    </a:cubicBezTo>
                    <a:cubicBezTo>
                      <a:pt x="195" y="2683"/>
                      <a:pt x="195" y="2683"/>
                      <a:pt x="195" y="2683"/>
                    </a:cubicBezTo>
                    <a:cubicBezTo>
                      <a:pt x="196" y="2685"/>
                      <a:pt x="211" y="2700"/>
                      <a:pt x="221" y="2685"/>
                    </a:cubicBezTo>
                    <a:cubicBezTo>
                      <a:pt x="221" y="2686"/>
                      <a:pt x="221" y="2687"/>
                      <a:pt x="222" y="2689"/>
                    </a:cubicBezTo>
                    <a:cubicBezTo>
                      <a:pt x="223" y="2696"/>
                      <a:pt x="228" y="2706"/>
                      <a:pt x="249" y="2705"/>
                    </a:cubicBezTo>
                    <a:cubicBezTo>
                      <a:pt x="279" y="2703"/>
                      <a:pt x="281" y="2690"/>
                      <a:pt x="280" y="2672"/>
                    </a:cubicBezTo>
                    <a:cubicBezTo>
                      <a:pt x="279" y="2654"/>
                      <a:pt x="293" y="2651"/>
                      <a:pt x="293" y="2651"/>
                    </a:cubicBezTo>
                    <a:cubicBezTo>
                      <a:pt x="293" y="2651"/>
                      <a:pt x="314" y="2635"/>
                      <a:pt x="314" y="2616"/>
                    </a:cubicBezTo>
                    <a:cubicBezTo>
                      <a:pt x="314" y="2596"/>
                      <a:pt x="328" y="2580"/>
                      <a:pt x="328" y="2580"/>
                    </a:cubicBezTo>
                    <a:cubicBezTo>
                      <a:pt x="328" y="2580"/>
                      <a:pt x="344" y="2573"/>
                      <a:pt x="337" y="2535"/>
                    </a:cubicBezTo>
                    <a:cubicBezTo>
                      <a:pt x="337" y="2532"/>
                      <a:pt x="336" y="2528"/>
                      <a:pt x="335" y="2524"/>
                    </a:cubicBezTo>
                    <a:cubicBezTo>
                      <a:pt x="335" y="2523"/>
                      <a:pt x="341" y="2500"/>
                      <a:pt x="337" y="2478"/>
                    </a:cubicBezTo>
                    <a:cubicBezTo>
                      <a:pt x="337" y="2477"/>
                      <a:pt x="336" y="2475"/>
                      <a:pt x="336" y="2473"/>
                    </a:cubicBezTo>
                    <a:cubicBezTo>
                      <a:pt x="336" y="2472"/>
                      <a:pt x="335" y="2471"/>
                      <a:pt x="335" y="2469"/>
                    </a:cubicBezTo>
                    <a:cubicBezTo>
                      <a:pt x="330" y="2440"/>
                      <a:pt x="332" y="2368"/>
                      <a:pt x="333" y="2341"/>
                    </a:cubicBezTo>
                    <a:cubicBezTo>
                      <a:pt x="334" y="2311"/>
                      <a:pt x="352" y="2147"/>
                      <a:pt x="340" y="2083"/>
                    </a:cubicBezTo>
                    <a:cubicBezTo>
                      <a:pt x="340" y="2083"/>
                      <a:pt x="340" y="2083"/>
                      <a:pt x="340" y="2082"/>
                    </a:cubicBezTo>
                    <a:cubicBezTo>
                      <a:pt x="340" y="2082"/>
                      <a:pt x="340" y="2082"/>
                      <a:pt x="340" y="2082"/>
                    </a:cubicBezTo>
                    <a:cubicBezTo>
                      <a:pt x="339" y="2079"/>
                      <a:pt x="339" y="2076"/>
                      <a:pt x="338" y="2073"/>
                    </a:cubicBezTo>
                    <a:cubicBezTo>
                      <a:pt x="321" y="1974"/>
                      <a:pt x="348" y="1939"/>
                      <a:pt x="348" y="1890"/>
                    </a:cubicBezTo>
                    <a:cubicBezTo>
                      <a:pt x="348" y="1890"/>
                      <a:pt x="352" y="1833"/>
                      <a:pt x="346" y="1787"/>
                    </a:cubicBezTo>
                    <a:cubicBezTo>
                      <a:pt x="341" y="1740"/>
                      <a:pt x="351" y="1688"/>
                      <a:pt x="357" y="1629"/>
                    </a:cubicBezTo>
                    <a:cubicBezTo>
                      <a:pt x="360" y="1591"/>
                      <a:pt x="366" y="1555"/>
                      <a:pt x="370" y="1527"/>
                    </a:cubicBezTo>
                    <a:cubicBezTo>
                      <a:pt x="375" y="1529"/>
                      <a:pt x="381" y="1530"/>
                      <a:pt x="387" y="1530"/>
                    </a:cubicBezTo>
                    <a:cubicBezTo>
                      <a:pt x="389" y="1530"/>
                      <a:pt x="391" y="1530"/>
                      <a:pt x="393" y="1529"/>
                    </a:cubicBezTo>
                    <a:cubicBezTo>
                      <a:pt x="397" y="1557"/>
                      <a:pt x="403" y="1592"/>
                      <a:pt x="406" y="1628"/>
                    </a:cubicBezTo>
                    <a:cubicBezTo>
                      <a:pt x="412" y="1687"/>
                      <a:pt x="422" y="1739"/>
                      <a:pt x="416" y="1786"/>
                    </a:cubicBezTo>
                    <a:cubicBezTo>
                      <a:pt x="411" y="1833"/>
                      <a:pt x="415" y="1889"/>
                      <a:pt x="415" y="1889"/>
                    </a:cubicBezTo>
                    <a:cubicBezTo>
                      <a:pt x="415" y="1900"/>
                      <a:pt x="416" y="1911"/>
                      <a:pt x="418" y="1921"/>
                    </a:cubicBezTo>
                    <a:cubicBezTo>
                      <a:pt x="420" y="1934"/>
                      <a:pt x="423" y="1946"/>
                      <a:pt x="426" y="1960"/>
                    </a:cubicBezTo>
                    <a:cubicBezTo>
                      <a:pt x="431" y="1989"/>
                      <a:pt x="434" y="2026"/>
                      <a:pt x="423" y="2082"/>
                    </a:cubicBezTo>
                    <a:cubicBezTo>
                      <a:pt x="411" y="2147"/>
                      <a:pt x="429" y="2311"/>
                      <a:pt x="430" y="2340"/>
                    </a:cubicBezTo>
                    <a:cubicBezTo>
                      <a:pt x="431" y="2369"/>
                      <a:pt x="433" y="2450"/>
                      <a:pt x="427" y="2473"/>
                    </a:cubicBezTo>
                    <a:cubicBezTo>
                      <a:pt x="423" y="2490"/>
                      <a:pt x="425" y="2507"/>
                      <a:pt x="426" y="2516"/>
                    </a:cubicBezTo>
                    <a:cubicBezTo>
                      <a:pt x="427" y="2520"/>
                      <a:pt x="428" y="2522"/>
                      <a:pt x="428" y="2523"/>
                    </a:cubicBezTo>
                    <a:cubicBezTo>
                      <a:pt x="423" y="2541"/>
                      <a:pt x="423" y="2553"/>
                      <a:pt x="425" y="2562"/>
                    </a:cubicBezTo>
                    <a:cubicBezTo>
                      <a:pt x="428" y="2576"/>
                      <a:pt x="435" y="2580"/>
                      <a:pt x="435" y="2580"/>
                    </a:cubicBezTo>
                    <a:cubicBezTo>
                      <a:pt x="435" y="2580"/>
                      <a:pt x="446" y="2592"/>
                      <a:pt x="449" y="2608"/>
                    </a:cubicBezTo>
                    <a:cubicBezTo>
                      <a:pt x="449" y="2610"/>
                      <a:pt x="449" y="2613"/>
                      <a:pt x="449" y="2615"/>
                    </a:cubicBezTo>
                    <a:cubicBezTo>
                      <a:pt x="449" y="2616"/>
                      <a:pt x="449" y="2618"/>
                      <a:pt x="450" y="2619"/>
                    </a:cubicBezTo>
                    <a:cubicBezTo>
                      <a:pt x="452" y="2637"/>
                      <a:pt x="470" y="2651"/>
                      <a:pt x="470" y="2651"/>
                    </a:cubicBezTo>
                    <a:cubicBezTo>
                      <a:pt x="470" y="2651"/>
                      <a:pt x="480" y="2653"/>
                      <a:pt x="483" y="2665"/>
                    </a:cubicBezTo>
                    <a:cubicBezTo>
                      <a:pt x="483" y="2667"/>
                      <a:pt x="483" y="2669"/>
                      <a:pt x="483" y="2671"/>
                    </a:cubicBezTo>
                    <a:cubicBezTo>
                      <a:pt x="483" y="2676"/>
                      <a:pt x="483" y="2680"/>
                      <a:pt x="483" y="2684"/>
                    </a:cubicBezTo>
                    <a:cubicBezTo>
                      <a:pt x="485" y="2696"/>
                      <a:pt x="492" y="2703"/>
                      <a:pt x="514" y="2705"/>
                    </a:cubicBezTo>
                    <a:cubicBezTo>
                      <a:pt x="544" y="2707"/>
                      <a:pt x="542" y="2685"/>
                      <a:pt x="542" y="2685"/>
                    </a:cubicBezTo>
                    <a:cubicBezTo>
                      <a:pt x="551" y="2699"/>
                      <a:pt x="566" y="2686"/>
                      <a:pt x="568" y="2683"/>
                    </a:cubicBezTo>
                    <a:cubicBezTo>
                      <a:pt x="569" y="2685"/>
                      <a:pt x="569" y="2685"/>
                      <a:pt x="569" y="2685"/>
                    </a:cubicBezTo>
                    <a:cubicBezTo>
                      <a:pt x="569" y="2684"/>
                      <a:pt x="569" y="2684"/>
                      <a:pt x="569" y="2683"/>
                    </a:cubicBezTo>
                    <a:cubicBezTo>
                      <a:pt x="581" y="2690"/>
                      <a:pt x="591" y="2673"/>
                      <a:pt x="591" y="2673"/>
                    </a:cubicBezTo>
                    <a:cubicBezTo>
                      <a:pt x="603" y="2682"/>
                      <a:pt x="608" y="2657"/>
                      <a:pt x="608" y="2657"/>
                    </a:cubicBezTo>
                    <a:cubicBezTo>
                      <a:pt x="611" y="2649"/>
                      <a:pt x="611" y="2642"/>
                      <a:pt x="610" y="2637"/>
                    </a:cubicBezTo>
                    <a:cubicBezTo>
                      <a:pt x="607" y="2625"/>
                      <a:pt x="598" y="2617"/>
                      <a:pt x="595" y="2608"/>
                    </a:cubicBezTo>
                    <a:cubicBezTo>
                      <a:pt x="590" y="2594"/>
                      <a:pt x="576" y="2589"/>
                      <a:pt x="571" y="2571"/>
                    </a:cubicBezTo>
                    <a:cubicBezTo>
                      <a:pt x="563" y="2541"/>
                      <a:pt x="539" y="2499"/>
                      <a:pt x="539" y="2499"/>
                    </a:cubicBezTo>
                    <a:cubicBezTo>
                      <a:pt x="539" y="2499"/>
                      <a:pt x="528" y="2484"/>
                      <a:pt x="523" y="2454"/>
                    </a:cubicBezTo>
                    <a:cubicBezTo>
                      <a:pt x="518" y="2427"/>
                      <a:pt x="517" y="2387"/>
                      <a:pt x="532" y="2334"/>
                    </a:cubicBezTo>
                    <a:cubicBezTo>
                      <a:pt x="563" y="2220"/>
                      <a:pt x="570" y="2052"/>
                      <a:pt x="572" y="1998"/>
                    </a:cubicBezTo>
                    <a:cubicBezTo>
                      <a:pt x="573" y="1944"/>
                      <a:pt x="586" y="1891"/>
                      <a:pt x="583" y="1834"/>
                    </a:cubicBezTo>
                    <a:cubicBezTo>
                      <a:pt x="580" y="1777"/>
                      <a:pt x="586" y="1729"/>
                      <a:pt x="607" y="1650"/>
                    </a:cubicBezTo>
                    <a:cubicBezTo>
                      <a:pt x="629" y="1572"/>
                      <a:pt x="621" y="1465"/>
                      <a:pt x="623" y="1433"/>
                    </a:cubicBezTo>
                    <a:cubicBezTo>
                      <a:pt x="627" y="1376"/>
                      <a:pt x="620" y="1312"/>
                      <a:pt x="620" y="1312"/>
                    </a:cubicBezTo>
                    <a:cubicBezTo>
                      <a:pt x="620" y="1312"/>
                      <a:pt x="620" y="1312"/>
                      <a:pt x="620" y="1312"/>
                    </a:cubicBezTo>
                    <a:cubicBezTo>
                      <a:pt x="620" y="1311"/>
                      <a:pt x="620" y="1311"/>
                      <a:pt x="620" y="1311"/>
                    </a:cubicBezTo>
                    <a:cubicBezTo>
                      <a:pt x="619" y="1311"/>
                      <a:pt x="619" y="1311"/>
                      <a:pt x="619" y="1311"/>
                    </a:cubicBezTo>
                    <a:cubicBezTo>
                      <a:pt x="618" y="1299"/>
                      <a:pt x="614" y="1276"/>
                      <a:pt x="611" y="1255"/>
                    </a:cubicBezTo>
                    <a:cubicBezTo>
                      <a:pt x="608" y="1242"/>
                      <a:pt x="606" y="1229"/>
                      <a:pt x="603" y="1219"/>
                    </a:cubicBezTo>
                    <a:cubicBezTo>
                      <a:pt x="602" y="1215"/>
                      <a:pt x="601" y="1210"/>
                      <a:pt x="600" y="1204"/>
                    </a:cubicBezTo>
                    <a:cubicBezTo>
                      <a:pt x="593" y="1162"/>
                      <a:pt x="587" y="1083"/>
                      <a:pt x="590" y="1038"/>
                    </a:cubicBezTo>
                    <a:cubicBezTo>
                      <a:pt x="593" y="989"/>
                      <a:pt x="626" y="874"/>
                      <a:pt x="627" y="792"/>
                    </a:cubicBezTo>
                    <a:cubicBezTo>
                      <a:pt x="628" y="793"/>
                      <a:pt x="628" y="793"/>
                      <a:pt x="628" y="793"/>
                    </a:cubicBezTo>
                    <a:cubicBezTo>
                      <a:pt x="628" y="794"/>
                      <a:pt x="628" y="794"/>
                      <a:pt x="628" y="794"/>
                    </a:cubicBezTo>
                    <a:cubicBezTo>
                      <a:pt x="628" y="793"/>
                      <a:pt x="628" y="793"/>
                      <a:pt x="628" y="793"/>
                    </a:cubicBezTo>
                    <a:cubicBezTo>
                      <a:pt x="631" y="799"/>
                      <a:pt x="631" y="799"/>
                      <a:pt x="631" y="799"/>
                    </a:cubicBezTo>
                    <a:cubicBezTo>
                      <a:pt x="632" y="805"/>
                      <a:pt x="634" y="814"/>
                      <a:pt x="636" y="827"/>
                    </a:cubicBezTo>
                    <a:cubicBezTo>
                      <a:pt x="641" y="854"/>
                      <a:pt x="649" y="894"/>
                      <a:pt x="656" y="932"/>
                    </a:cubicBezTo>
                    <a:cubicBezTo>
                      <a:pt x="662" y="970"/>
                      <a:pt x="668" y="1004"/>
                      <a:pt x="668" y="1020"/>
                    </a:cubicBezTo>
                    <a:cubicBezTo>
                      <a:pt x="668" y="1058"/>
                      <a:pt x="669" y="1223"/>
                      <a:pt x="672" y="1250"/>
                    </a:cubicBezTo>
                    <a:cubicBezTo>
                      <a:pt x="676" y="1277"/>
                      <a:pt x="677" y="1307"/>
                      <a:pt x="659" y="1331"/>
                    </a:cubicBezTo>
                    <a:cubicBezTo>
                      <a:pt x="641" y="1356"/>
                      <a:pt x="636" y="1373"/>
                      <a:pt x="634" y="1380"/>
                    </a:cubicBezTo>
                    <a:cubicBezTo>
                      <a:pt x="632" y="1386"/>
                      <a:pt x="633" y="1460"/>
                      <a:pt x="633" y="1460"/>
                    </a:cubicBezTo>
                    <a:cubicBezTo>
                      <a:pt x="634" y="1461"/>
                      <a:pt x="634" y="1461"/>
                      <a:pt x="634" y="1461"/>
                    </a:cubicBezTo>
                    <a:cubicBezTo>
                      <a:pt x="634" y="1461"/>
                      <a:pt x="634" y="1461"/>
                      <a:pt x="634" y="1461"/>
                    </a:cubicBezTo>
                    <a:cubicBezTo>
                      <a:pt x="639" y="1486"/>
                      <a:pt x="639" y="1486"/>
                      <a:pt x="639" y="1486"/>
                    </a:cubicBezTo>
                    <a:cubicBezTo>
                      <a:pt x="665" y="1478"/>
                      <a:pt x="660" y="1412"/>
                      <a:pt x="660" y="1412"/>
                    </a:cubicBezTo>
                    <a:cubicBezTo>
                      <a:pt x="668" y="1421"/>
                      <a:pt x="671" y="1431"/>
                      <a:pt x="672" y="1439"/>
                    </a:cubicBezTo>
                    <a:cubicBezTo>
                      <a:pt x="674" y="1448"/>
                      <a:pt x="674" y="1456"/>
                      <a:pt x="674" y="1461"/>
                    </a:cubicBezTo>
                    <a:cubicBezTo>
                      <a:pt x="675" y="1471"/>
                      <a:pt x="672" y="1497"/>
                      <a:pt x="668" y="1500"/>
                    </a:cubicBezTo>
                    <a:cubicBezTo>
                      <a:pt x="665" y="1502"/>
                      <a:pt x="659" y="1519"/>
                      <a:pt x="661" y="1528"/>
                    </a:cubicBezTo>
                    <a:cubicBezTo>
                      <a:pt x="661" y="1531"/>
                      <a:pt x="662" y="1533"/>
                      <a:pt x="663" y="1534"/>
                    </a:cubicBezTo>
                    <a:cubicBezTo>
                      <a:pt x="670" y="1541"/>
                      <a:pt x="682" y="1532"/>
                      <a:pt x="682" y="1532"/>
                    </a:cubicBezTo>
                    <a:cubicBezTo>
                      <a:pt x="691" y="1537"/>
                      <a:pt x="699" y="1530"/>
                      <a:pt x="704" y="1524"/>
                    </a:cubicBezTo>
                    <a:cubicBezTo>
                      <a:pt x="704" y="1525"/>
                      <a:pt x="704" y="1525"/>
                      <a:pt x="704" y="1526"/>
                    </a:cubicBezTo>
                    <a:cubicBezTo>
                      <a:pt x="705" y="1523"/>
                      <a:pt x="705" y="1523"/>
                      <a:pt x="705" y="1523"/>
                    </a:cubicBezTo>
                    <a:cubicBezTo>
                      <a:pt x="707" y="1521"/>
                      <a:pt x="708" y="1519"/>
                      <a:pt x="708" y="1519"/>
                    </a:cubicBezTo>
                    <a:cubicBezTo>
                      <a:pt x="717" y="1520"/>
                      <a:pt x="741" y="1500"/>
                      <a:pt x="750" y="1481"/>
                    </a:cubicBezTo>
                    <a:cubicBezTo>
                      <a:pt x="760" y="1461"/>
                      <a:pt x="765" y="1408"/>
                      <a:pt x="758" y="1367"/>
                    </a:cubicBezTo>
                    <a:cubicBezTo>
                      <a:pt x="750" y="1327"/>
                      <a:pt x="750" y="1273"/>
                      <a:pt x="758" y="1227"/>
                    </a:cubicBezTo>
                    <a:close/>
                  </a:path>
                </a:pathLst>
              </a:custGeom>
              <a:grpFill/>
              <a:ln w="4763" cap="rnd">
                <a:solidFill>
                  <a:srgbClr val="343434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</p:grpSp>
        <p:grpSp>
          <p:nvGrpSpPr>
            <p:cNvPr id="216" name="Group 43">
              <a:extLst>
                <a:ext uri="{FF2B5EF4-FFF2-40B4-BE49-F238E27FC236}">
                  <a16:creationId xmlns:a16="http://schemas.microsoft.com/office/drawing/2014/main" id="{39927B7E-7E62-9641-B4F7-8A90A79ABA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10860" y="1648619"/>
              <a:ext cx="1371600" cy="3581400"/>
              <a:chOff x="2062" y="1730"/>
              <a:chExt cx="882" cy="2302"/>
            </a:xfrm>
            <a:solidFill>
              <a:schemeClr val="bg1">
                <a:lumMod val="85000"/>
              </a:schemeClr>
            </a:solidFill>
          </p:grpSpPr>
          <p:sp>
            <p:nvSpPr>
              <p:cNvPr id="220" name="Freeform 44">
                <a:extLst>
                  <a:ext uri="{FF2B5EF4-FFF2-40B4-BE49-F238E27FC236}">
                    <a16:creationId xmlns:a16="http://schemas.microsoft.com/office/drawing/2014/main" id="{3AF5D7D8-A4B7-F54A-9648-B8F3C22F8F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62" y="1730"/>
                <a:ext cx="882" cy="2302"/>
              </a:xfrm>
              <a:custGeom>
                <a:avLst/>
                <a:gdLst>
                  <a:gd name="T0" fmla="*/ 493 w 1120"/>
                  <a:gd name="T1" fmla="*/ 640 h 2926"/>
                  <a:gd name="T2" fmla="*/ 343 w 1120"/>
                  <a:gd name="T3" fmla="*/ 234 h 2926"/>
                  <a:gd name="T4" fmla="*/ 324 w 1120"/>
                  <a:gd name="T5" fmla="*/ 170 h 2926"/>
                  <a:gd name="T6" fmla="*/ 328 w 1120"/>
                  <a:gd name="T7" fmla="*/ 157 h 2926"/>
                  <a:gd name="T8" fmla="*/ 328 w 1120"/>
                  <a:gd name="T9" fmla="*/ 151 h 2926"/>
                  <a:gd name="T10" fmla="*/ 334 w 1120"/>
                  <a:gd name="T11" fmla="*/ 146 h 2926"/>
                  <a:gd name="T12" fmla="*/ 344 w 1120"/>
                  <a:gd name="T13" fmla="*/ 98 h 2926"/>
                  <a:gd name="T14" fmla="*/ 340 w 1120"/>
                  <a:gd name="T15" fmla="*/ 53 h 2926"/>
                  <a:gd name="T16" fmla="*/ 273 w 1120"/>
                  <a:gd name="T17" fmla="*/ 2 h 2926"/>
                  <a:gd name="T18" fmla="*/ 203 w 1120"/>
                  <a:gd name="T19" fmla="*/ 62 h 2926"/>
                  <a:gd name="T20" fmla="*/ 202 w 1120"/>
                  <a:gd name="T21" fmla="*/ 100 h 2926"/>
                  <a:gd name="T22" fmla="*/ 213 w 1120"/>
                  <a:gd name="T23" fmla="*/ 146 h 2926"/>
                  <a:gd name="T24" fmla="*/ 220 w 1120"/>
                  <a:gd name="T25" fmla="*/ 151 h 2926"/>
                  <a:gd name="T26" fmla="*/ 220 w 1120"/>
                  <a:gd name="T27" fmla="*/ 157 h 2926"/>
                  <a:gd name="T28" fmla="*/ 221 w 1120"/>
                  <a:gd name="T29" fmla="*/ 164 h 2926"/>
                  <a:gd name="T30" fmla="*/ 222 w 1120"/>
                  <a:gd name="T31" fmla="*/ 170 h 2926"/>
                  <a:gd name="T32" fmla="*/ 224 w 1120"/>
                  <a:gd name="T33" fmla="*/ 175 h 2926"/>
                  <a:gd name="T34" fmla="*/ 206 w 1120"/>
                  <a:gd name="T35" fmla="*/ 234 h 2926"/>
                  <a:gd name="T36" fmla="*/ 54 w 1120"/>
                  <a:gd name="T37" fmla="*/ 640 h 2926"/>
                  <a:gd name="T38" fmla="*/ 8 w 1120"/>
                  <a:gd name="T39" fmla="*/ 805 h 2926"/>
                  <a:gd name="T40" fmla="*/ 65 w 1120"/>
                  <a:gd name="T41" fmla="*/ 854 h 2926"/>
                  <a:gd name="T42" fmla="*/ 85 w 1120"/>
                  <a:gd name="T43" fmla="*/ 836 h 2926"/>
                  <a:gd name="T44" fmla="*/ 86 w 1120"/>
                  <a:gd name="T45" fmla="*/ 837 h 2926"/>
                  <a:gd name="T46" fmla="*/ 98 w 1120"/>
                  <a:gd name="T47" fmla="*/ 724 h 2926"/>
                  <a:gd name="T48" fmla="*/ 144 w 1120"/>
                  <a:gd name="T49" fmla="*/ 440 h 2926"/>
                  <a:gd name="T50" fmla="*/ 160 w 1120"/>
                  <a:gd name="T51" fmla="*/ 617 h 2926"/>
                  <a:gd name="T52" fmla="*/ 153 w 1120"/>
                  <a:gd name="T53" fmla="*/ 646 h 2926"/>
                  <a:gd name="T54" fmla="*/ 150 w 1120"/>
                  <a:gd name="T55" fmla="*/ 657 h 2926"/>
                  <a:gd name="T56" fmla="*/ 148 w 1120"/>
                  <a:gd name="T57" fmla="*/ 668 h 2926"/>
                  <a:gd name="T58" fmla="*/ 146 w 1120"/>
                  <a:gd name="T59" fmla="*/ 678 h 2926"/>
                  <a:gd name="T60" fmla="*/ 145 w 1120"/>
                  <a:gd name="T61" fmla="*/ 688 h 2926"/>
                  <a:gd name="T62" fmla="*/ 144 w 1120"/>
                  <a:gd name="T63" fmla="*/ 695 h 2926"/>
                  <a:gd name="T64" fmla="*/ 206 w 1120"/>
                  <a:gd name="T65" fmla="*/ 1321 h 2926"/>
                  <a:gd name="T66" fmla="*/ 168 w 1120"/>
                  <a:gd name="T67" fmla="*/ 1407 h 2926"/>
                  <a:gd name="T68" fmla="*/ 200 w 1120"/>
                  <a:gd name="T69" fmla="*/ 1421 h 2926"/>
                  <a:gd name="T70" fmla="*/ 215 w 1120"/>
                  <a:gd name="T71" fmla="*/ 1418 h 2926"/>
                  <a:gd name="T72" fmla="*/ 238 w 1120"/>
                  <a:gd name="T73" fmla="*/ 1422 h 2926"/>
                  <a:gd name="T74" fmla="*/ 244 w 1120"/>
                  <a:gd name="T75" fmla="*/ 1419 h 2926"/>
                  <a:gd name="T76" fmla="*/ 255 w 1120"/>
                  <a:gd name="T77" fmla="*/ 1402 h 2926"/>
                  <a:gd name="T78" fmla="*/ 250 w 1120"/>
                  <a:gd name="T79" fmla="*/ 1046 h 2926"/>
                  <a:gd name="T80" fmla="*/ 298 w 1120"/>
                  <a:gd name="T81" fmla="*/ 1046 h 2926"/>
                  <a:gd name="T82" fmla="*/ 291 w 1120"/>
                  <a:gd name="T83" fmla="*/ 1402 h 2926"/>
                  <a:gd name="T84" fmla="*/ 302 w 1120"/>
                  <a:gd name="T85" fmla="*/ 1419 h 2926"/>
                  <a:gd name="T86" fmla="*/ 309 w 1120"/>
                  <a:gd name="T87" fmla="*/ 1422 h 2926"/>
                  <a:gd name="T88" fmla="*/ 317 w 1120"/>
                  <a:gd name="T89" fmla="*/ 1424 h 2926"/>
                  <a:gd name="T90" fmla="*/ 343 w 1120"/>
                  <a:gd name="T91" fmla="*/ 1421 h 2926"/>
                  <a:gd name="T92" fmla="*/ 369 w 1120"/>
                  <a:gd name="T93" fmla="*/ 1414 h 2926"/>
                  <a:gd name="T94" fmla="*/ 369 w 1120"/>
                  <a:gd name="T95" fmla="*/ 1383 h 2926"/>
                  <a:gd name="T96" fmla="*/ 379 w 1120"/>
                  <a:gd name="T97" fmla="*/ 1026 h 2926"/>
                  <a:gd name="T98" fmla="*/ 402 w 1120"/>
                  <a:gd name="T99" fmla="*/ 692 h 2926"/>
                  <a:gd name="T100" fmla="*/ 402 w 1120"/>
                  <a:gd name="T101" fmla="*/ 684 h 2926"/>
                  <a:gd name="T102" fmla="*/ 400 w 1120"/>
                  <a:gd name="T103" fmla="*/ 674 h 2926"/>
                  <a:gd name="T104" fmla="*/ 398 w 1120"/>
                  <a:gd name="T105" fmla="*/ 663 h 2926"/>
                  <a:gd name="T106" fmla="*/ 395 w 1120"/>
                  <a:gd name="T107" fmla="*/ 651 h 2926"/>
                  <a:gd name="T108" fmla="*/ 393 w 1120"/>
                  <a:gd name="T109" fmla="*/ 640 h 2926"/>
                  <a:gd name="T110" fmla="*/ 391 w 1120"/>
                  <a:gd name="T111" fmla="*/ 632 h 2926"/>
                  <a:gd name="T112" fmla="*/ 392 w 1120"/>
                  <a:gd name="T113" fmla="*/ 535 h 2926"/>
                  <a:gd name="T114" fmla="*/ 416 w 1120"/>
                  <a:gd name="T115" fmla="*/ 593 h 2926"/>
                  <a:gd name="T116" fmla="*/ 458 w 1120"/>
                  <a:gd name="T117" fmla="*/ 837 h 2926"/>
                  <a:gd name="T118" fmla="*/ 461 w 1120"/>
                  <a:gd name="T119" fmla="*/ 837 h 2926"/>
                  <a:gd name="T120" fmla="*/ 462 w 1120"/>
                  <a:gd name="T121" fmla="*/ 836 h 2926"/>
                  <a:gd name="T122" fmla="*/ 504 w 1120"/>
                  <a:gd name="T123" fmla="*/ 816 h 2926"/>
                  <a:gd name="T124" fmla="*/ 328 w 1120"/>
                  <a:gd name="T125" fmla="*/ 151 h 292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120" h="2926">
                    <a:moveTo>
                      <a:pt x="1111" y="1628"/>
                    </a:moveTo>
                    <a:cubicBezTo>
                      <a:pt x="1106" y="1614"/>
                      <a:pt x="1105" y="1598"/>
                      <a:pt x="1100" y="1592"/>
                    </a:cubicBezTo>
                    <a:cubicBezTo>
                      <a:pt x="1095" y="1586"/>
                      <a:pt x="1087" y="1551"/>
                      <a:pt x="1078" y="1539"/>
                    </a:cubicBezTo>
                    <a:cubicBezTo>
                      <a:pt x="1069" y="1528"/>
                      <a:pt x="1035" y="1477"/>
                      <a:pt x="1026" y="1469"/>
                    </a:cubicBezTo>
                    <a:cubicBezTo>
                      <a:pt x="1023" y="1464"/>
                      <a:pt x="1025" y="1444"/>
                      <a:pt x="1021" y="1430"/>
                    </a:cubicBezTo>
                    <a:cubicBezTo>
                      <a:pt x="1017" y="1416"/>
                      <a:pt x="1018" y="1402"/>
                      <a:pt x="1014" y="1386"/>
                    </a:cubicBezTo>
                    <a:cubicBezTo>
                      <a:pt x="1010" y="1369"/>
                      <a:pt x="1010" y="1337"/>
                      <a:pt x="1009" y="1315"/>
                    </a:cubicBezTo>
                    <a:cubicBezTo>
                      <a:pt x="1007" y="1277"/>
                      <a:pt x="1007" y="1129"/>
                      <a:pt x="985" y="1075"/>
                    </a:cubicBezTo>
                    <a:cubicBezTo>
                      <a:pt x="981" y="1058"/>
                      <a:pt x="976" y="1030"/>
                      <a:pt x="977" y="992"/>
                    </a:cubicBezTo>
                    <a:cubicBezTo>
                      <a:pt x="975" y="886"/>
                      <a:pt x="951" y="825"/>
                      <a:pt x="953" y="792"/>
                    </a:cubicBezTo>
                    <a:cubicBezTo>
                      <a:pt x="960" y="744"/>
                      <a:pt x="949" y="693"/>
                      <a:pt x="940" y="653"/>
                    </a:cubicBezTo>
                    <a:cubicBezTo>
                      <a:pt x="921" y="567"/>
                      <a:pt x="879" y="544"/>
                      <a:pt x="860" y="540"/>
                    </a:cubicBezTo>
                    <a:cubicBezTo>
                      <a:pt x="840" y="536"/>
                      <a:pt x="810" y="533"/>
                      <a:pt x="797" y="520"/>
                    </a:cubicBezTo>
                    <a:cubicBezTo>
                      <a:pt x="787" y="512"/>
                      <a:pt x="720" y="481"/>
                      <a:pt x="701" y="479"/>
                    </a:cubicBezTo>
                    <a:cubicBezTo>
                      <a:pt x="651" y="470"/>
                      <a:pt x="660" y="380"/>
                      <a:pt x="660" y="362"/>
                    </a:cubicBezTo>
                    <a:cubicBezTo>
                      <a:pt x="660" y="362"/>
                      <a:pt x="660" y="362"/>
                      <a:pt x="660" y="362"/>
                    </a:cubicBezTo>
                    <a:cubicBezTo>
                      <a:pt x="660" y="362"/>
                      <a:pt x="660" y="362"/>
                      <a:pt x="660" y="362"/>
                    </a:cubicBezTo>
                    <a:cubicBezTo>
                      <a:pt x="661" y="360"/>
                      <a:pt x="661" y="358"/>
                      <a:pt x="662" y="357"/>
                    </a:cubicBezTo>
                    <a:cubicBezTo>
                      <a:pt x="662" y="357"/>
                      <a:pt x="662" y="356"/>
                      <a:pt x="662" y="356"/>
                    </a:cubicBezTo>
                    <a:cubicBezTo>
                      <a:pt x="663" y="355"/>
                      <a:pt x="663" y="353"/>
                      <a:pt x="664" y="351"/>
                    </a:cubicBezTo>
                    <a:cubicBezTo>
                      <a:pt x="664" y="350"/>
                      <a:pt x="664" y="350"/>
                      <a:pt x="664" y="350"/>
                    </a:cubicBezTo>
                    <a:cubicBezTo>
                      <a:pt x="665" y="348"/>
                      <a:pt x="665" y="346"/>
                      <a:pt x="666" y="344"/>
                    </a:cubicBezTo>
                    <a:cubicBezTo>
                      <a:pt x="666" y="344"/>
                      <a:pt x="666" y="344"/>
                      <a:pt x="666" y="343"/>
                    </a:cubicBezTo>
                    <a:cubicBezTo>
                      <a:pt x="666" y="341"/>
                      <a:pt x="667" y="339"/>
                      <a:pt x="667" y="337"/>
                    </a:cubicBezTo>
                    <a:cubicBezTo>
                      <a:pt x="667" y="337"/>
                      <a:pt x="667" y="337"/>
                      <a:pt x="668" y="337"/>
                    </a:cubicBezTo>
                    <a:cubicBezTo>
                      <a:pt x="668" y="334"/>
                      <a:pt x="669" y="332"/>
                      <a:pt x="669" y="330"/>
                    </a:cubicBezTo>
                    <a:cubicBezTo>
                      <a:pt x="669" y="330"/>
                      <a:pt x="669" y="330"/>
                      <a:pt x="669" y="330"/>
                    </a:cubicBezTo>
                    <a:cubicBezTo>
                      <a:pt x="669" y="328"/>
                      <a:pt x="670" y="325"/>
                      <a:pt x="670" y="323"/>
                    </a:cubicBezTo>
                    <a:cubicBezTo>
                      <a:pt x="670" y="323"/>
                      <a:pt x="670" y="323"/>
                      <a:pt x="670" y="323"/>
                    </a:cubicBezTo>
                    <a:cubicBezTo>
                      <a:pt x="671" y="321"/>
                      <a:pt x="671" y="319"/>
                      <a:pt x="671" y="317"/>
                    </a:cubicBezTo>
                    <a:cubicBezTo>
                      <a:pt x="671" y="317"/>
                      <a:pt x="671" y="317"/>
                      <a:pt x="671" y="317"/>
                    </a:cubicBezTo>
                    <a:cubicBezTo>
                      <a:pt x="672" y="315"/>
                      <a:pt x="672" y="313"/>
                      <a:pt x="672" y="312"/>
                    </a:cubicBezTo>
                    <a:cubicBezTo>
                      <a:pt x="672" y="312"/>
                      <a:pt x="672" y="312"/>
                      <a:pt x="672" y="312"/>
                    </a:cubicBezTo>
                    <a:cubicBezTo>
                      <a:pt x="672" y="311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4" y="309"/>
                      <a:pt x="676" y="308"/>
                      <a:pt x="679" y="306"/>
                    </a:cubicBezTo>
                    <a:cubicBezTo>
                      <a:pt x="679" y="306"/>
                      <a:pt x="679" y="306"/>
                      <a:pt x="679" y="306"/>
                    </a:cubicBezTo>
                    <a:cubicBezTo>
                      <a:pt x="680" y="305"/>
                      <a:pt x="680" y="305"/>
                      <a:pt x="681" y="305"/>
                    </a:cubicBezTo>
                    <a:cubicBezTo>
                      <a:pt x="681" y="304"/>
                      <a:pt x="681" y="304"/>
                      <a:pt x="681" y="304"/>
                    </a:cubicBezTo>
                    <a:cubicBezTo>
                      <a:pt x="682" y="304"/>
                      <a:pt x="682" y="303"/>
                      <a:pt x="682" y="303"/>
                    </a:cubicBezTo>
                    <a:cubicBezTo>
                      <a:pt x="683" y="303"/>
                      <a:pt x="683" y="302"/>
                      <a:pt x="683" y="302"/>
                    </a:cubicBezTo>
                    <a:cubicBezTo>
                      <a:pt x="683" y="302"/>
                      <a:pt x="684" y="302"/>
                      <a:pt x="684" y="301"/>
                    </a:cubicBezTo>
                    <a:cubicBezTo>
                      <a:pt x="684" y="301"/>
                      <a:pt x="685" y="300"/>
                      <a:pt x="685" y="300"/>
                    </a:cubicBezTo>
                    <a:cubicBezTo>
                      <a:pt x="688" y="296"/>
                      <a:pt x="689" y="291"/>
                      <a:pt x="693" y="286"/>
                    </a:cubicBezTo>
                    <a:cubicBezTo>
                      <a:pt x="696" y="280"/>
                      <a:pt x="695" y="276"/>
                      <a:pt x="698" y="267"/>
                    </a:cubicBezTo>
                    <a:cubicBezTo>
                      <a:pt x="701" y="258"/>
                      <a:pt x="703" y="244"/>
                      <a:pt x="703" y="239"/>
                    </a:cubicBezTo>
                    <a:cubicBezTo>
                      <a:pt x="703" y="233"/>
                      <a:pt x="709" y="218"/>
                      <a:pt x="709" y="211"/>
                    </a:cubicBezTo>
                    <a:cubicBezTo>
                      <a:pt x="709" y="206"/>
                      <a:pt x="707" y="202"/>
                      <a:pt x="705" y="201"/>
                    </a:cubicBezTo>
                    <a:cubicBezTo>
                      <a:pt x="705" y="201"/>
                      <a:pt x="705" y="201"/>
                      <a:pt x="705" y="201"/>
                    </a:cubicBezTo>
                    <a:cubicBezTo>
                      <a:pt x="705" y="201"/>
                      <a:pt x="706" y="201"/>
                      <a:pt x="706" y="200"/>
                    </a:cubicBezTo>
                    <a:cubicBezTo>
                      <a:pt x="706" y="200"/>
                      <a:pt x="706" y="200"/>
                      <a:pt x="706" y="200"/>
                    </a:cubicBezTo>
                    <a:cubicBezTo>
                      <a:pt x="706" y="200"/>
                      <a:pt x="706" y="200"/>
                      <a:pt x="706" y="200"/>
                    </a:cubicBezTo>
                    <a:cubicBezTo>
                      <a:pt x="707" y="200"/>
                      <a:pt x="707" y="199"/>
                      <a:pt x="707" y="199"/>
                    </a:cubicBezTo>
                    <a:cubicBezTo>
                      <a:pt x="707" y="192"/>
                      <a:pt x="704" y="175"/>
                      <a:pt x="705" y="168"/>
                    </a:cubicBezTo>
                    <a:cubicBezTo>
                      <a:pt x="705" y="163"/>
                      <a:pt x="706" y="148"/>
                      <a:pt x="706" y="142"/>
                    </a:cubicBezTo>
                    <a:cubicBezTo>
                      <a:pt x="706" y="131"/>
                      <a:pt x="700" y="120"/>
                      <a:pt x="697" y="110"/>
                    </a:cubicBezTo>
                    <a:cubicBezTo>
                      <a:pt x="694" y="99"/>
                      <a:pt x="694" y="87"/>
                      <a:pt x="691" y="77"/>
                    </a:cubicBezTo>
                    <a:cubicBezTo>
                      <a:pt x="687" y="64"/>
                      <a:pt x="678" y="56"/>
                      <a:pt x="666" y="49"/>
                    </a:cubicBezTo>
                    <a:cubicBezTo>
                      <a:pt x="657" y="44"/>
                      <a:pt x="646" y="43"/>
                      <a:pt x="641" y="35"/>
                    </a:cubicBezTo>
                    <a:cubicBezTo>
                      <a:pt x="638" y="31"/>
                      <a:pt x="641" y="30"/>
                      <a:pt x="635" y="27"/>
                    </a:cubicBezTo>
                    <a:cubicBezTo>
                      <a:pt x="632" y="25"/>
                      <a:pt x="626" y="24"/>
                      <a:pt x="623" y="23"/>
                    </a:cubicBezTo>
                    <a:cubicBezTo>
                      <a:pt x="614" y="21"/>
                      <a:pt x="602" y="16"/>
                      <a:pt x="604" y="5"/>
                    </a:cubicBezTo>
                    <a:cubicBezTo>
                      <a:pt x="591" y="2"/>
                      <a:pt x="570" y="13"/>
                      <a:pt x="559" y="2"/>
                    </a:cubicBezTo>
                    <a:cubicBezTo>
                      <a:pt x="551" y="2"/>
                      <a:pt x="551" y="2"/>
                      <a:pt x="551" y="2"/>
                    </a:cubicBezTo>
                    <a:cubicBezTo>
                      <a:pt x="544" y="4"/>
                      <a:pt x="535" y="3"/>
                      <a:pt x="528" y="0"/>
                    </a:cubicBezTo>
                    <a:cubicBezTo>
                      <a:pt x="525" y="6"/>
                      <a:pt x="511" y="12"/>
                      <a:pt x="503" y="12"/>
                    </a:cubicBezTo>
                    <a:cubicBezTo>
                      <a:pt x="493" y="12"/>
                      <a:pt x="482" y="14"/>
                      <a:pt x="476" y="23"/>
                    </a:cubicBezTo>
                    <a:cubicBezTo>
                      <a:pt x="480" y="22"/>
                      <a:pt x="485" y="20"/>
                      <a:pt x="487" y="23"/>
                    </a:cubicBezTo>
                    <a:cubicBezTo>
                      <a:pt x="461" y="37"/>
                      <a:pt x="429" y="57"/>
                      <a:pt x="426" y="89"/>
                    </a:cubicBezTo>
                    <a:cubicBezTo>
                      <a:pt x="425" y="103"/>
                      <a:pt x="418" y="114"/>
                      <a:pt x="417" y="128"/>
                    </a:cubicBezTo>
                    <a:cubicBezTo>
                      <a:pt x="416" y="142"/>
                      <a:pt x="405" y="149"/>
                      <a:pt x="410" y="163"/>
                    </a:cubicBezTo>
                    <a:cubicBezTo>
                      <a:pt x="409" y="172"/>
                      <a:pt x="412" y="172"/>
                      <a:pt x="412" y="180"/>
                    </a:cubicBezTo>
                    <a:cubicBezTo>
                      <a:pt x="409" y="189"/>
                      <a:pt x="417" y="200"/>
                      <a:pt x="417" y="200"/>
                    </a:cubicBezTo>
                    <a:cubicBezTo>
                      <a:pt x="417" y="200"/>
                      <a:pt x="417" y="200"/>
                      <a:pt x="417" y="200"/>
                    </a:cubicBezTo>
                    <a:cubicBezTo>
                      <a:pt x="416" y="200"/>
                      <a:pt x="415" y="202"/>
                      <a:pt x="414" y="204"/>
                    </a:cubicBezTo>
                    <a:cubicBezTo>
                      <a:pt x="414" y="204"/>
                      <a:pt x="414" y="204"/>
                      <a:pt x="414" y="204"/>
                    </a:cubicBezTo>
                    <a:cubicBezTo>
                      <a:pt x="413" y="205"/>
                      <a:pt x="413" y="205"/>
                      <a:pt x="413" y="206"/>
                    </a:cubicBezTo>
                    <a:cubicBezTo>
                      <a:pt x="413" y="207"/>
                      <a:pt x="413" y="207"/>
                      <a:pt x="413" y="207"/>
                    </a:cubicBezTo>
                    <a:cubicBezTo>
                      <a:pt x="412" y="208"/>
                      <a:pt x="412" y="209"/>
                      <a:pt x="412" y="211"/>
                    </a:cubicBezTo>
                    <a:cubicBezTo>
                      <a:pt x="412" y="218"/>
                      <a:pt x="419" y="233"/>
                      <a:pt x="419" y="239"/>
                    </a:cubicBezTo>
                    <a:cubicBezTo>
                      <a:pt x="419" y="244"/>
                      <a:pt x="420" y="258"/>
                      <a:pt x="424" y="267"/>
                    </a:cubicBezTo>
                    <a:cubicBezTo>
                      <a:pt x="427" y="276"/>
                      <a:pt x="425" y="280"/>
                      <a:pt x="429" y="286"/>
                    </a:cubicBezTo>
                    <a:cubicBezTo>
                      <a:pt x="432" y="291"/>
                      <a:pt x="433" y="296"/>
                      <a:pt x="436" y="300"/>
                    </a:cubicBezTo>
                    <a:cubicBezTo>
                      <a:pt x="437" y="300"/>
                      <a:pt x="437" y="301"/>
                      <a:pt x="437" y="301"/>
                    </a:cubicBezTo>
                    <a:cubicBezTo>
                      <a:pt x="438" y="302"/>
                      <a:pt x="438" y="302"/>
                      <a:pt x="438" y="302"/>
                    </a:cubicBezTo>
                    <a:cubicBezTo>
                      <a:pt x="438" y="302"/>
                      <a:pt x="439" y="303"/>
                      <a:pt x="439" y="303"/>
                    </a:cubicBezTo>
                    <a:cubicBezTo>
                      <a:pt x="439" y="303"/>
                      <a:pt x="440" y="304"/>
                      <a:pt x="440" y="304"/>
                    </a:cubicBezTo>
                    <a:cubicBezTo>
                      <a:pt x="440" y="304"/>
                      <a:pt x="441" y="305"/>
                      <a:pt x="441" y="305"/>
                    </a:cubicBezTo>
                    <a:cubicBezTo>
                      <a:pt x="441" y="305"/>
                      <a:pt x="442" y="306"/>
                      <a:pt x="442" y="306"/>
                    </a:cubicBezTo>
                    <a:cubicBezTo>
                      <a:pt x="442" y="306"/>
                      <a:pt x="443" y="306"/>
                      <a:pt x="443" y="306"/>
                    </a:cubicBezTo>
                    <a:cubicBezTo>
                      <a:pt x="445" y="308"/>
                      <a:pt x="448" y="310"/>
                      <a:pt x="449" y="310"/>
                    </a:cubicBezTo>
                    <a:cubicBezTo>
                      <a:pt x="449" y="310"/>
                      <a:pt x="449" y="310"/>
                      <a:pt x="449" y="310"/>
                    </a:cubicBezTo>
                    <a:cubicBezTo>
                      <a:pt x="449" y="312"/>
                      <a:pt x="450" y="314"/>
                      <a:pt x="450" y="316"/>
                    </a:cubicBezTo>
                    <a:cubicBezTo>
                      <a:pt x="450" y="316"/>
                      <a:pt x="450" y="316"/>
                      <a:pt x="450" y="316"/>
                    </a:cubicBezTo>
                    <a:cubicBezTo>
                      <a:pt x="450" y="317"/>
                      <a:pt x="450" y="318"/>
                      <a:pt x="450" y="319"/>
                    </a:cubicBezTo>
                    <a:cubicBezTo>
                      <a:pt x="450" y="319"/>
                      <a:pt x="450" y="319"/>
                      <a:pt x="450" y="319"/>
                    </a:cubicBezTo>
                    <a:cubicBezTo>
                      <a:pt x="450" y="320"/>
                      <a:pt x="450" y="321"/>
                      <a:pt x="450" y="322"/>
                    </a:cubicBezTo>
                    <a:cubicBezTo>
                      <a:pt x="450" y="322"/>
                      <a:pt x="450" y="322"/>
                      <a:pt x="450" y="322"/>
                    </a:cubicBezTo>
                    <a:cubicBezTo>
                      <a:pt x="450" y="323"/>
                      <a:pt x="451" y="324"/>
                      <a:pt x="451" y="326"/>
                    </a:cubicBezTo>
                    <a:cubicBezTo>
                      <a:pt x="451" y="326"/>
                      <a:pt x="451" y="326"/>
                      <a:pt x="451" y="326"/>
                    </a:cubicBezTo>
                    <a:cubicBezTo>
                      <a:pt x="451" y="327"/>
                      <a:pt x="451" y="328"/>
                      <a:pt x="451" y="329"/>
                    </a:cubicBezTo>
                    <a:cubicBezTo>
                      <a:pt x="451" y="329"/>
                      <a:pt x="451" y="330"/>
                      <a:pt x="451" y="330"/>
                    </a:cubicBezTo>
                    <a:cubicBezTo>
                      <a:pt x="451" y="331"/>
                      <a:pt x="452" y="332"/>
                      <a:pt x="452" y="333"/>
                    </a:cubicBezTo>
                    <a:cubicBezTo>
                      <a:pt x="452" y="333"/>
                      <a:pt x="452" y="333"/>
                      <a:pt x="452" y="334"/>
                    </a:cubicBezTo>
                    <a:cubicBezTo>
                      <a:pt x="452" y="335"/>
                      <a:pt x="452" y="336"/>
                      <a:pt x="452" y="336"/>
                    </a:cubicBezTo>
                    <a:cubicBezTo>
                      <a:pt x="452" y="337"/>
                      <a:pt x="452" y="337"/>
                      <a:pt x="453" y="338"/>
                    </a:cubicBezTo>
                    <a:cubicBezTo>
                      <a:pt x="453" y="339"/>
                      <a:pt x="453" y="339"/>
                      <a:pt x="453" y="340"/>
                    </a:cubicBezTo>
                    <a:cubicBezTo>
                      <a:pt x="453" y="341"/>
                      <a:pt x="453" y="341"/>
                      <a:pt x="453" y="342"/>
                    </a:cubicBezTo>
                    <a:cubicBezTo>
                      <a:pt x="453" y="342"/>
                      <a:pt x="454" y="343"/>
                      <a:pt x="454" y="344"/>
                    </a:cubicBezTo>
                    <a:cubicBezTo>
                      <a:pt x="454" y="344"/>
                      <a:pt x="454" y="345"/>
                      <a:pt x="454" y="345"/>
                    </a:cubicBezTo>
                    <a:cubicBezTo>
                      <a:pt x="454" y="346"/>
                      <a:pt x="454" y="347"/>
                      <a:pt x="454" y="347"/>
                    </a:cubicBezTo>
                    <a:cubicBezTo>
                      <a:pt x="455" y="348"/>
                      <a:pt x="455" y="348"/>
                      <a:pt x="455" y="349"/>
                    </a:cubicBezTo>
                    <a:cubicBezTo>
                      <a:pt x="455" y="349"/>
                      <a:pt x="455" y="350"/>
                      <a:pt x="455" y="351"/>
                    </a:cubicBezTo>
                    <a:cubicBezTo>
                      <a:pt x="455" y="351"/>
                      <a:pt x="456" y="352"/>
                      <a:pt x="456" y="352"/>
                    </a:cubicBezTo>
                    <a:cubicBezTo>
                      <a:pt x="456" y="353"/>
                      <a:pt x="456" y="353"/>
                      <a:pt x="456" y="354"/>
                    </a:cubicBezTo>
                    <a:cubicBezTo>
                      <a:pt x="456" y="354"/>
                      <a:pt x="457" y="355"/>
                      <a:pt x="457" y="355"/>
                    </a:cubicBezTo>
                    <a:cubicBezTo>
                      <a:pt x="457" y="356"/>
                      <a:pt x="457" y="356"/>
                      <a:pt x="457" y="357"/>
                    </a:cubicBezTo>
                    <a:cubicBezTo>
                      <a:pt x="457" y="357"/>
                      <a:pt x="458" y="358"/>
                      <a:pt x="458" y="358"/>
                    </a:cubicBezTo>
                    <a:cubicBezTo>
                      <a:pt x="458" y="359"/>
                      <a:pt x="458" y="359"/>
                      <a:pt x="458" y="359"/>
                    </a:cubicBezTo>
                    <a:cubicBezTo>
                      <a:pt x="459" y="360"/>
                      <a:pt x="459" y="361"/>
                      <a:pt x="459" y="362"/>
                    </a:cubicBezTo>
                    <a:cubicBezTo>
                      <a:pt x="460" y="362"/>
                      <a:pt x="460" y="363"/>
                      <a:pt x="461" y="364"/>
                    </a:cubicBezTo>
                    <a:cubicBezTo>
                      <a:pt x="461" y="365"/>
                      <a:pt x="461" y="365"/>
                      <a:pt x="461" y="366"/>
                    </a:cubicBezTo>
                    <a:cubicBezTo>
                      <a:pt x="461" y="377"/>
                      <a:pt x="463" y="401"/>
                      <a:pt x="459" y="425"/>
                    </a:cubicBezTo>
                    <a:cubicBezTo>
                      <a:pt x="459" y="425"/>
                      <a:pt x="459" y="426"/>
                      <a:pt x="459" y="426"/>
                    </a:cubicBezTo>
                    <a:cubicBezTo>
                      <a:pt x="458" y="427"/>
                      <a:pt x="458" y="427"/>
                      <a:pt x="458" y="427"/>
                    </a:cubicBezTo>
                    <a:cubicBezTo>
                      <a:pt x="454" y="452"/>
                      <a:pt x="443" y="475"/>
                      <a:pt x="420" y="479"/>
                    </a:cubicBezTo>
                    <a:cubicBezTo>
                      <a:pt x="400" y="481"/>
                      <a:pt x="333" y="512"/>
                      <a:pt x="324" y="520"/>
                    </a:cubicBezTo>
                    <a:cubicBezTo>
                      <a:pt x="311" y="533"/>
                      <a:pt x="280" y="536"/>
                      <a:pt x="261" y="540"/>
                    </a:cubicBezTo>
                    <a:cubicBezTo>
                      <a:pt x="241" y="544"/>
                      <a:pt x="200" y="567"/>
                      <a:pt x="180" y="653"/>
                    </a:cubicBezTo>
                    <a:cubicBezTo>
                      <a:pt x="171" y="693"/>
                      <a:pt x="161" y="744"/>
                      <a:pt x="167" y="792"/>
                    </a:cubicBezTo>
                    <a:cubicBezTo>
                      <a:pt x="170" y="825"/>
                      <a:pt x="146" y="886"/>
                      <a:pt x="143" y="992"/>
                    </a:cubicBezTo>
                    <a:cubicBezTo>
                      <a:pt x="144" y="1030"/>
                      <a:pt x="140" y="1058"/>
                      <a:pt x="135" y="1075"/>
                    </a:cubicBezTo>
                    <a:cubicBezTo>
                      <a:pt x="113" y="1129"/>
                      <a:pt x="113" y="1277"/>
                      <a:pt x="112" y="1315"/>
                    </a:cubicBezTo>
                    <a:cubicBezTo>
                      <a:pt x="111" y="1337"/>
                      <a:pt x="111" y="1369"/>
                      <a:pt x="107" y="1386"/>
                    </a:cubicBezTo>
                    <a:cubicBezTo>
                      <a:pt x="103" y="1402"/>
                      <a:pt x="106" y="1416"/>
                      <a:pt x="101" y="1430"/>
                    </a:cubicBezTo>
                    <a:cubicBezTo>
                      <a:pt x="97" y="1444"/>
                      <a:pt x="99" y="1464"/>
                      <a:pt x="96" y="1469"/>
                    </a:cubicBezTo>
                    <a:cubicBezTo>
                      <a:pt x="88" y="1477"/>
                      <a:pt x="53" y="1528"/>
                      <a:pt x="44" y="1539"/>
                    </a:cubicBezTo>
                    <a:cubicBezTo>
                      <a:pt x="36" y="1551"/>
                      <a:pt x="26" y="1586"/>
                      <a:pt x="21" y="1592"/>
                    </a:cubicBezTo>
                    <a:cubicBezTo>
                      <a:pt x="16" y="1598"/>
                      <a:pt x="15" y="1614"/>
                      <a:pt x="9" y="1628"/>
                    </a:cubicBezTo>
                    <a:cubicBezTo>
                      <a:pt x="4" y="1641"/>
                      <a:pt x="0" y="1653"/>
                      <a:pt x="17" y="1652"/>
                    </a:cubicBezTo>
                    <a:cubicBezTo>
                      <a:pt x="31" y="1651"/>
                      <a:pt x="46" y="1627"/>
                      <a:pt x="49" y="1611"/>
                    </a:cubicBezTo>
                    <a:cubicBezTo>
                      <a:pt x="53" y="1609"/>
                      <a:pt x="61" y="1599"/>
                      <a:pt x="70" y="1589"/>
                    </a:cubicBezTo>
                    <a:cubicBezTo>
                      <a:pt x="68" y="1597"/>
                      <a:pt x="74" y="1606"/>
                      <a:pt x="81" y="1633"/>
                    </a:cubicBezTo>
                    <a:cubicBezTo>
                      <a:pt x="81" y="1642"/>
                      <a:pt x="89" y="1665"/>
                      <a:pt x="88" y="1675"/>
                    </a:cubicBezTo>
                    <a:cubicBezTo>
                      <a:pt x="87" y="1686"/>
                      <a:pt x="94" y="1714"/>
                      <a:pt x="97" y="1728"/>
                    </a:cubicBezTo>
                    <a:cubicBezTo>
                      <a:pt x="100" y="1742"/>
                      <a:pt x="113" y="1743"/>
                      <a:pt x="122" y="1739"/>
                    </a:cubicBezTo>
                    <a:cubicBezTo>
                      <a:pt x="122" y="1739"/>
                      <a:pt x="121" y="1751"/>
                      <a:pt x="134" y="1753"/>
                    </a:cubicBezTo>
                    <a:cubicBezTo>
                      <a:pt x="146" y="1755"/>
                      <a:pt x="148" y="1733"/>
                      <a:pt x="148" y="1733"/>
                    </a:cubicBezTo>
                    <a:cubicBezTo>
                      <a:pt x="148" y="1733"/>
                      <a:pt x="148" y="1741"/>
                      <a:pt x="157" y="1742"/>
                    </a:cubicBezTo>
                    <a:cubicBezTo>
                      <a:pt x="171" y="1742"/>
                      <a:pt x="173" y="1715"/>
                      <a:pt x="173" y="1715"/>
                    </a:cubicBezTo>
                    <a:cubicBezTo>
                      <a:pt x="173" y="1715"/>
                      <a:pt x="174" y="1716"/>
                      <a:pt x="174" y="1716"/>
                    </a:cubicBezTo>
                    <a:cubicBezTo>
                      <a:pt x="174" y="1716"/>
                      <a:pt x="174" y="1716"/>
                      <a:pt x="174" y="1716"/>
                    </a:cubicBezTo>
                    <a:cubicBezTo>
                      <a:pt x="174" y="1716"/>
                      <a:pt x="174" y="1717"/>
                      <a:pt x="174" y="1717"/>
                    </a:cubicBezTo>
                    <a:cubicBezTo>
                      <a:pt x="174" y="1716"/>
                      <a:pt x="174" y="1716"/>
                      <a:pt x="174" y="1716"/>
                    </a:cubicBezTo>
                    <a:cubicBezTo>
                      <a:pt x="174" y="1717"/>
                      <a:pt x="174" y="1717"/>
                      <a:pt x="174" y="1717"/>
                    </a:cubicBezTo>
                    <a:cubicBezTo>
                      <a:pt x="174" y="1717"/>
                      <a:pt x="174" y="1717"/>
                      <a:pt x="174" y="1717"/>
                    </a:cubicBezTo>
                    <a:cubicBezTo>
                      <a:pt x="174" y="1718"/>
                      <a:pt x="175" y="1718"/>
                      <a:pt x="175" y="1719"/>
                    </a:cubicBezTo>
                    <a:cubicBezTo>
                      <a:pt x="175" y="1719"/>
                      <a:pt x="176" y="1719"/>
                      <a:pt x="176" y="1719"/>
                    </a:cubicBezTo>
                    <a:cubicBezTo>
                      <a:pt x="176" y="1719"/>
                      <a:pt x="176" y="1719"/>
                      <a:pt x="176" y="1719"/>
                    </a:cubicBezTo>
                    <a:cubicBezTo>
                      <a:pt x="176" y="1720"/>
                      <a:pt x="177" y="1720"/>
                      <a:pt x="177" y="1720"/>
                    </a:cubicBezTo>
                    <a:cubicBezTo>
                      <a:pt x="177" y="1720"/>
                      <a:pt x="177" y="1720"/>
                      <a:pt x="177" y="1720"/>
                    </a:cubicBezTo>
                    <a:cubicBezTo>
                      <a:pt x="178" y="1720"/>
                      <a:pt x="178" y="1720"/>
                      <a:pt x="179" y="1720"/>
                    </a:cubicBezTo>
                    <a:cubicBezTo>
                      <a:pt x="179" y="1720"/>
                      <a:pt x="179" y="1720"/>
                      <a:pt x="179" y="1720"/>
                    </a:cubicBezTo>
                    <a:cubicBezTo>
                      <a:pt x="180" y="1720"/>
                      <a:pt x="180" y="1720"/>
                      <a:pt x="181" y="1720"/>
                    </a:cubicBezTo>
                    <a:cubicBezTo>
                      <a:pt x="188" y="1720"/>
                      <a:pt x="194" y="1691"/>
                      <a:pt x="197" y="1679"/>
                    </a:cubicBezTo>
                    <a:cubicBezTo>
                      <a:pt x="200" y="1667"/>
                      <a:pt x="205" y="1657"/>
                      <a:pt x="206" y="1647"/>
                    </a:cubicBezTo>
                    <a:cubicBezTo>
                      <a:pt x="207" y="1638"/>
                      <a:pt x="208" y="1632"/>
                      <a:pt x="216" y="1589"/>
                    </a:cubicBezTo>
                    <a:cubicBezTo>
                      <a:pt x="224" y="1546"/>
                      <a:pt x="199" y="1500"/>
                      <a:pt x="202" y="1486"/>
                    </a:cubicBezTo>
                    <a:cubicBezTo>
                      <a:pt x="206" y="1471"/>
                      <a:pt x="193" y="1449"/>
                      <a:pt x="195" y="1445"/>
                    </a:cubicBezTo>
                    <a:cubicBezTo>
                      <a:pt x="197" y="1441"/>
                      <a:pt x="201" y="1425"/>
                      <a:pt x="204" y="1409"/>
                    </a:cubicBezTo>
                    <a:cubicBezTo>
                      <a:pt x="206" y="1393"/>
                      <a:pt x="264" y="1251"/>
                      <a:pt x="270" y="1219"/>
                    </a:cubicBezTo>
                    <a:cubicBezTo>
                      <a:pt x="281" y="1159"/>
                      <a:pt x="281" y="1132"/>
                      <a:pt x="274" y="1090"/>
                    </a:cubicBezTo>
                    <a:cubicBezTo>
                      <a:pt x="275" y="1059"/>
                      <a:pt x="288" y="975"/>
                      <a:pt x="290" y="960"/>
                    </a:cubicBezTo>
                    <a:cubicBezTo>
                      <a:pt x="291" y="957"/>
                      <a:pt x="291" y="942"/>
                      <a:pt x="293" y="932"/>
                    </a:cubicBezTo>
                    <a:cubicBezTo>
                      <a:pt x="294" y="926"/>
                      <a:pt x="295" y="915"/>
                      <a:pt x="295" y="902"/>
                    </a:cubicBezTo>
                    <a:cubicBezTo>
                      <a:pt x="296" y="904"/>
                      <a:pt x="296" y="904"/>
                      <a:pt x="296" y="904"/>
                    </a:cubicBezTo>
                    <a:cubicBezTo>
                      <a:pt x="296" y="918"/>
                      <a:pt x="300" y="942"/>
                      <a:pt x="302" y="980"/>
                    </a:cubicBezTo>
                    <a:cubicBezTo>
                      <a:pt x="301" y="1011"/>
                      <a:pt x="316" y="1068"/>
                      <a:pt x="318" y="1098"/>
                    </a:cubicBezTo>
                    <a:cubicBezTo>
                      <a:pt x="314" y="1107"/>
                      <a:pt x="329" y="1264"/>
                      <a:pt x="329" y="1264"/>
                    </a:cubicBezTo>
                    <a:cubicBezTo>
                      <a:pt x="328" y="1265"/>
                      <a:pt x="328" y="1265"/>
                      <a:pt x="328" y="1265"/>
                    </a:cubicBezTo>
                    <a:cubicBezTo>
                      <a:pt x="328" y="1265"/>
                      <a:pt x="328" y="1265"/>
                      <a:pt x="328" y="1266"/>
                    </a:cubicBezTo>
                    <a:cubicBezTo>
                      <a:pt x="328" y="1266"/>
                      <a:pt x="328" y="1266"/>
                      <a:pt x="328" y="1266"/>
                    </a:cubicBezTo>
                    <a:cubicBezTo>
                      <a:pt x="326" y="1272"/>
                      <a:pt x="321" y="1288"/>
                      <a:pt x="317" y="1309"/>
                    </a:cubicBezTo>
                    <a:cubicBezTo>
                      <a:pt x="317" y="1309"/>
                      <a:pt x="317" y="1309"/>
                      <a:pt x="316" y="1310"/>
                    </a:cubicBezTo>
                    <a:cubicBezTo>
                      <a:pt x="316" y="1311"/>
                      <a:pt x="316" y="1313"/>
                      <a:pt x="315" y="1314"/>
                    </a:cubicBezTo>
                    <a:cubicBezTo>
                      <a:pt x="315" y="1315"/>
                      <a:pt x="315" y="1315"/>
                      <a:pt x="315" y="1316"/>
                    </a:cubicBezTo>
                    <a:cubicBezTo>
                      <a:pt x="315" y="1317"/>
                      <a:pt x="314" y="1319"/>
                      <a:pt x="314" y="1320"/>
                    </a:cubicBezTo>
                    <a:cubicBezTo>
                      <a:pt x="314" y="1321"/>
                      <a:pt x="314" y="1321"/>
                      <a:pt x="314" y="1322"/>
                    </a:cubicBezTo>
                    <a:cubicBezTo>
                      <a:pt x="313" y="1323"/>
                      <a:pt x="313" y="1325"/>
                      <a:pt x="313" y="1326"/>
                    </a:cubicBezTo>
                    <a:cubicBezTo>
                      <a:pt x="313" y="1327"/>
                      <a:pt x="312" y="1328"/>
                      <a:pt x="312" y="1328"/>
                    </a:cubicBezTo>
                    <a:cubicBezTo>
                      <a:pt x="312" y="1330"/>
                      <a:pt x="312" y="1331"/>
                      <a:pt x="311" y="1332"/>
                    </a:cubicBezTo>
                    <a:cubicBezTo>
                      <a:pt x="311" y="1333"/>
                      <a:pt x="311" y="1334"/>
                      <a:pt x="311" y="1335"/>
                    </a:cubicBezTo>
                    <a:cubicBezTo>
                      <a:pt x="311" y="1336"/>
                      <a:pt x="310" y="1337"/>
                      <a:pt x="310" y="1339"/>
                    </a:cubicBezTo>
                    <a:cubicBezTo>
                      <a:pt x="310" y="1340"/>
                      <a:pt x="310" y="1341"/>
                      <a:pt x="310" y="1341"/>
                    </a:cubicBezTo>
                    <a:cubicBezTo>
                      <a:pt x="309" y="1343"/>
                      <a:pt x="309" y="1344"/>
                      <a:pt x="309" y="1345"/>
                    </a:cubicBezTo>
                    <a:cubicBezTo>
                      <a:pt x="309" y="1346"/>
                      <a:pt x="308" y="1347"/>
                      <a:pt x="308" y="1348"/>
                    </a:cubicBezTo>
                    <a:cubicBezTo>
                      <a:pt x="308" y="1349"/>
                      <a:pt x="308" y="1350"/>
                      <a:pt x="307" y="1352"/>
                    </a:cubicBezTo>
                    <a:cubicBezTo>
                      <a:pt x="307" y="1353"/>
                      <a:pt x="307" y="1354"/>
                      <a:pt x="307" y="1355"/>
                    </a:cubicBezTo>
                    <a:cubicBezTo>
                      <a:pt x="307" y="1356"/>
                      <a:pt x="306" y="1357"/>
                      <a:pt x="306" y="1358"/>
                    </a:cubicBezTo>
                    <a:cubicBezTo>
                      <a:pt x="306" y="1359"/>
                      <a:pt x="306" y="1360"/>
                      <a:pt x="306" y="1361"/>
                    </a:cubicBezTo>
                    <a:cubicBezTo>
                      <a:pt x="305" y="1363"/>
                      <a:pt x="305" y="1364"/>
                      <a:pt x="305" y="1365"/>
                    </a:cubicBezTo>
                    <a:cubicBezTo>
                      <a:pt x="305" y="1366"/>
                      <a:pt x="304" y="1367"/>
                      <a:pt x="304" y="1368"/>
                    </a:cubicBezTo>
                    <a:cubicBezTo>
                      <a:pt x="304" y="1369"/>
                      <a:pt x="304" y="1370"/>
                      <a:pt x="304" y="1371"/>
                    </a:cubicBezTo>
                    <a:cubicBezTo>
                      <a:pt x="303" y="1372"/>
                      <a:pt x="303" y="1373"/>
                      <a:pt x="303" y="1375"/>
                    </a:cubicBezTo>
                    <a:cubicBezTo>
                      <a:pt x="303" y="1376"/>
                      <a:pt x="303" y="1377"/>
                      <a:pt x="303" y="1378"/>
                    </a:cubicBezTo>
                    <a:cubicBezTo>
                      <a:pt x="302" y="1379"/>
                      <a:pt x="302" y="1380"/>
                      <a:pt x="302" y="1381"/>
                    </a:cubicBezTo>
                    <a:cubicBezTo>
                      <a:pt x="302" y="1382"/>
                      <a:pt x="302" y="1383"/>
                      <a:pt x="301" y="1384"/>
                    </a:cubicBezTo>
                    <a:cubicBezTo>
                      <a:pt x="301" y="1385"/>
                      <a:pt x="301" y="1386"/>
                      <a:pt x="301" y="1387"/>
                    </a:cubicBezTo>
                    <a:cubicBezTo>
                      <a:pt x="301" y="1388"/>
                      <a:pt x="301" y="1389"/>
                      <a:pt x="300" y="1390"/>
                    </a:cubicBezTo>
                    <a:cubicBezTo>
                      <a:pt x="300" y="1391"/>
                      <a:pt x="300" y="1392"/>
                      <a:pt x="300" y="1393"/>
                    </a:cubicBezTo>
                    <a:cubicBezTo>
                      <a:pt x="300" y="1394"/>
                      <a:pt x="300" y="1395"/>
                      <a:pt x="299" y="1396"/>
                    </a:cubicBezTo>
                    <a:cubicBezTo>
                      <a:pt x="299" y="1397"/>
                      <a:pt x="299" y="1398"/>
                      <a:pt x="299" y="1399"/>
                    </a:cubicBezTo>
                    <a:cubicBezTo>
                      <a:pt x="299" y="1400"/>
                      <a:pt x="299" y="1401"/>
                      <a:pt x="299" y="1401"/>
                    </a:cubicBezTo>
                    <a:cubicBezTo>
                      <a:pt x="298" y="1403"/>
                      <a:pt x="298" y="1404"/>
                      <a:pt x="298" y="1405"/>
                    </a:cubicBezTo>
                    <a:cubicBezTo>
                      <a:pt x="298" y="1405"/>
                      <a:pt x="298" y="1406"/>
                      <a:pt x="298" y="1407"/>
                    </a:cubicBezTo>
                    <a:cubicBezTo>
                      <a:pt x="298" y="1408"/>
                      <a:pt x="298" y="1409"/>
                      <a:pt x="297" y="1410"/>
                    </a:cubicBezTo>
                    <a:cubicBezTo>
                      <a:pt x="297" y="1411"/>
                      <a:pt x="297" y="1411"/>
                      <a:pt x="297" y="1412"/>
                    </a:cubicBezTo>
                    <a:cubicBezTo>
                      <a:pt x="297" y="1413"/>
                      <a:pt x="297" y="1414"/>
                      <a:pt x="297" y="1415"/>
                    </a:cubicBezTo>
                    <a:cubicBezTo>
                      <a:pt x="297" y="1415"/>
                      <a:pt x="297" y="1416"/>
                      <a:pt x="297" y="1417"/>
                    </a:cubicBezTo>
                    <a:cubicBezTo>
                      <a:pt x="296" y="1418"/>
                      <a:pt x="296" y="1419"/>
                      <a:pt x="296" y="1419"/>
                    </a:cubicBezTo>
                    <a:cubicBezTo>
                      <a:pt x="296" y="1420"/>
                      <a:pt x="296" y="1421"/>
                      <a:pt x="296" y="1421"/>
                    </a:cubicBezTo>
                    <a:cubicBezTo>
                      <a:pt x="296" y="1422"/>
                      <a:pt x="296" y="1423"/>
                      <a:pt x="296" y="1424"/>
                    </a:cubicBezTo>
                    <a:cubicBezTo>
                      <a:pt x="296" y="1424"/>
                      <a:pt x="296" y="1425"/>
                      <a:pt x="296" y="1425"/>
                    </a:cubicBezTo>
                    <a:cubicBezTo>
                      <a:pt x="296" y="1426"/>
                      <a:pt x="296" y="1428"/>
                      <a:pt x="296" y="1429"/>
                    </a:cubicBezTo>
                    <a:cubicBezTo>
                      <a:pt x="293" y="1447"/>
                      <a:pt x="300" y="1472"/>
                      <a:pt x="298" y="1512"/>
                    </a:cubicBezTo>
                    <a:cubicBezTo>
                      <a:pt x="295" y="1562"/>
                      <a:pt x="251" y="1762"/>
                      <a:pt x="333" y="2014"/>
                    </a:cubicBezTo>
                    <a:cubicBezTo>
                      <a:pt x="338" y="2029"/>
                      <a:pt x="338" y="2079"/>
                      <a:pt x="344" y="2107"/>
                    </a:cubicBezTo>
                    <a:cubicBezTo>
                      <a:pt x="345" y="2114"/>
                      <a:pt x="359" y="2145"/>
                      <a:pt x="360" y="2189"/>
                    </a:cubicBezTo>
                    <a:cubicBezTo>
                      <a:pt x="361" y="2259"/>
                      <a:pt x="354" y="2349"/>
                      <a:pt x="356" y="2399"/>
                    </a:cubicBezTo>
                    <a:cubicBezTo>
                      <a:pt x="359" y="2481"/>
                      <a:pt x="393" y="2556"/>
                      <a:pt x="406" y="2609"/>
                    </a:cubicBezTo>
                    <a:cubicBezTo>
                      <a:pt x="420" y="2661"/>
                      <a:pt x="425" y="2703"/>
                      <a:pt x="422" y="2713"/>
                    </a:cubicBezTo>
                    <a:cubicBezTo>
                      <a:pt x="420" y="2722"/>
                      <a:pt x="418" y="2740"/>
                      <a:pt x="425" y="2755"/>
                    </a:cubicBezTo>
                    <a:cubicBezTo>
                      <a:pt x="426" y="2756"/>
                      <a:pt x="402" y="2808"/>
                      <a:pt x="389" y="2817"/>
                    </a:cubicBezTo>
                    <a:cubicBezTo>
                      <a:pt x="377" y="2827"/>
                      <a:pt x="373" y="2835"/>
                      <a:pt x="364" y="2840"/>
                    </a:cubicBezTo>
                    <a:cubicBezTo>
                      <a:pt x="354" y="2845"/>
                      <a:pt x="349" y="2850"/>
                      <a:pt x="345" y="2861"/>
                    </a:cubicBezTo>
                    <a:cubicBezTo>
                      <a:pt x="342" y="2869"/>
                      <a:pt x="333" y="2881"/>
                      <a:pt x="340" y="2887"/>
                    </a:cubicBezTo>
                    <a:cubicBezTo>
                      <a:pt x="341" y="2888"/>
                      <a:pt x="342" y="2888"/>
                      <a:pt x="343" y="2889"/>
                    </a:cubicBezTo>
                    <a:cubicBezTo>
                      <a:pt x="344" y="2889"/>
                      <a:pt x="344" y="2889"/>
                      <a:pt x="344" y="2889"/>
                    </a:cubicBezTo>
                    <a:cubicBezTo>
                      <a:pt x="343" y="2892"/>
                      <a:pt x="343" y="2894"/>
                      <a:pt x="344" y="2896"/>
                    </a:cubicBezTo>
                    <a:cubicBezTo>
                      <a:pt x="348" y="2903"/>
                      <a:pt x="355" y="2905"/>
                      <a:pt x="364" y="2904"/>
                    </a:cubicBezTo>
                    <a:cubicBezTo>
                      <a:pt x="365" y="2902"/>
                      <a:pt x="365" y="2902"/>
                      <a:pt x="365" y="2902"/>
                    </a:cubicBezTo>
                    <a:cubicBezTo>
                      <a:pt x="366" y="2905"/>
                      <a:pt x="366" y="2908"/>
                      <a:pt x="368" y="2910"/>
                    </a:cubicBezTo>
                    <a:cubicBezTo>
                      <a:pt x="374" y="2919"/>
                      <a:pt x="394" y="2923"/>
                      <a:pt x="402" y="2915"/>
                    </a:cubicBezTo>
                    <a:cubicBezTo>
                      <a:pt x="403" y="2916"/>
                      <a:pt x="404" y="2916"/>
                      <a:pt x="406" y="2917"/>
                    </a:cubicBezTo>
                    <a:cubicBezTo>
                      <a:pt x="407" y="2917"/>
                      <a:pt x="408" y="2917"/>
                      <a:pt x="409" y="2918"/>
                    </a:cubicBezTo>
                    <a:cubicBezTo>
                      <a:pt x="410" y="2918"/>
                      <a:pt x="410" y="2918"/>
                      <a:pt x="411" y="2918"/>
                    </a:cubicBezTo>
                    <a:cubicBezTo>
                      <a:pt x="413" y="2919"/>
                      <a:pt x="414" y="2919"/>
                      <a:pt x="416" y="2919"/>
                    </a:cubicBezTo>
                    <a:cubicBezTo>
                      <a:pt x="416" y="2919"/>
                      <a:pt x="416" y="2919"/>
                      <a:pt x="416" y="2919"/>
                    </a:cubicBezTo>
                    <a:cubicBezTo>
                      <a:pt x="425" y="2920"/>
                      <a:pt x="435" y="2918"/>
                      <a:pt x="440" y="2912"/>
                    </a:cubicBezTo>
                    <a:cubicBezTo>
                      <a:pt x="440" y="2912"/>
                      <a:pt x="440" y="2912"/>
                      <a:pt x="440" y="2912"/>
                    </a:cubicBezTo>
                    <a:cubicBezTo>
                      <a:pt x="440" y="2913"/>
                      <a:pt x="441" y="2913"/>
                      <a:pt x="441" y="2914"/>
                    </a:cubicBezTo>
                    <a:cubicBezTo>
                      <a:pt x="441" y="2913"/>
                      <a:pt x="441" y="2913"/>
                      <a:pt x="441" y="2913"/>
                    </a:cubicBezTo>
                    <a:cubicBezTo>
                      <a:pt x="446" y="2925"/>
                      <a:pt x="462" y="2926"/>
                      <a:pt x="475" y="2924"/>
                    </a:cubicBezTo>
                    <a:cubicBezTo>
                      <a:pt x="475" y="2924"/>
                      <a:pt x="475" y="2924"/>
                      <a:pt x="475" y="2924"/>
                    </a:cubicBezTo>
                    <a:cubicBezTo>
                      <a:pt x="476" y="2924"/>
                      <a:pt x="477" y="2924"/>
                      <a:pt x="478" y="2924"/>
                    </a:cubicBezTo>
                    <a:cubicBezTo>
                      <a:pt x="478" y="2924"/>
                      <a:pt x="479" y="2923"/>
                      <a:pt x="479" y="2923"/>
                    </a:cubicBezTo>
                    <a:cubicBezTo>
                      <a:pt x="480" y="2923"/>
                      <a:pt x="480" y="2923"/>
                      <a:pt x="481" y="2923"/>
                    </a:cubicBezTo>
                    <a:cubicBezTo>
                      <a:pt x="482" y="2923"/>
                      <a:pt x="482" y="2923"/>
                      <a:pt x="483" y="2923"/>
                    </a:cubicBezTo>
                    <a:cubicBezTo>
                      <a:pt x="485" y="2922"/>
                      <a:pt x="486" y="2922"/>
                      <a:pt x="488" y="2921"/>
                    </a:cubicBezTo>
                    <a:cubicBezTo>
                      <a:pt x="488" y="2921"/>
                      <a:pt x="489" y="2921"/>
                      <a:pt x="489" y="2921"/>
                    </a:cubicBezTo>
                    <a:cubicBezTo>
                      <a:pt x="490" y="2921"/>
                      <a:pt x="491" y="2920"/>
                      <a:pt x="492" y="2920"/>
                    </a:cubicBezTo>
                    <a:cubicBezTo>
                      <a:pt x="492" y="2920"/>
                      <a:pt x="493" y="2919"/>
                      <a:pt x="493" y="2919"/>
                    </a:cubicBezTo>
                    <a:cubicBezTo>
                      <a:pt x="494" y="2919"/>
                      <a:pt x="495" y="2918"/>
                      <a:pt x="496" y="2918"/>
                    </a:cubicBezTo>
                    <a:cubicBezTo>
                      <a:pt x="496" y="2918"/>
                      <a:pt x="496" y="2917"/>
                      <a:pt x="497" y="2917"/>
                    </a:cubicBezTo>
                    <a:cubicBezTo>
                      <a:pt x="498" y="2917"/>
                      <a:pt x="498" y="2916"/>
                      <a:pt x="499" y="2916"/>
                    </a:cubicBezTo>
                    <a:cubicBezTo>
                      <a:pt x="499" y="2915"/>
                      <a:pt x="500" y="2915"/>
                      <a:pt x="500" y="2915"/>
                    </a:cubicBezTo>
                    <a:cubicBezTo>
                      <a:pt x="501" y="2914"/>
                      <a:pt x="501" y="2914"/>
                      <a:pt x="502" y="2913"/>
                    </a:cubicBezTo>
                    <a:cubicBezTo>
                      <a:pt x="502" y="2913"/>
                      <a:pt x="503" y="2913"/>
                      <a:pt x="503" y="2913"/>
                    </a:cubicBezTo>
                    <a:cubicBezTo>
                      <a:pt x="505" y="2911"/>
                      <a:pt x="506" y="2909"/>
                      <a:pt x="508" y="2908"/>
                    </a:cubicBezTo>
                    <a:cubicBezTo>
                      <a:pt x="508" y="2908"/>
                      <a:pt x="508" y="2908"/>
                      <a:pt x="508" y="2908"/>
                    </a:cubicBezTo>
                    <a:cubicBezTo>
                      <a:pt x="508" y="2908"/>
                      <a:pt x="508" y="2908"/>
                      <a:pt x="508" y="2908"/>
                    </a:cubicBezTo>
                    <a:cubicBezTo>
                      <a:pt x="509" y="2907"/>
                      <a:pt x="510" y="2906"/>
                      <a:pt x="511" y="2905"/>
                    </a:cubicBezTo>
                    <a:cubicBezTo>
                      <a:pt x="519" y="2899"/>
                      <a:pt x="525" y="2894"/>
                      <a:pt x="523" y="2879"/>
                    </a:cubicBezTo>
                    <a:cubicBezTo>
                      <a:pt x="520" y="2864"/>
                      <a:pt x="522" y="2864"/>
                      <a:pt x="524" y="2846"/>
                    </a:cubicBezTo>
                    <a:cubicBezTo>
                      <a:pt x="525" y="2835"/>
                      <a:pt x="534" y="2832"/>
                      <a:pt x="536" y="2815"/>
                    </a:cubicBezTo>
                    <a:cubicBezTo>
                      <a:pt x="537" y="2801"/>
                      <a:pt x="526" y="2741"/>
                      <a:pt x="527" y="2733"/>
                    </a:cubicBezTo>
                    <a:cubicBezTo>
                      <a:pt x="530" y="2715"/>
                      <a:pt x="517" y="2700"/>
                      <a:pt x="513" y="2669"/>
                    </a:cubicBezTo>
                    <a:cubicBezTo>
                      <a:pt x="508" y="2639"/>
                      <a:pt x="520" y="2535"/>
                      <a:pt x="520" y="2516"/>
                    </a:cubicBezTo>
                    <a:cubicBezTo>
                      <a:pt x="520" y="2480"/>
                      <a:pt x="539" y="2421"/>
                      <a:pt x="534" y="2348"/>
                    </a:cubicBezTo>
                    <a:cubicBezTo>
                      <a:pt x="531" y="2306"/>
                      <a:pt x="510" y="2177"/>
                      <a:pt x="510" y="2148"/>
                    </a:cubicBezTo>
                    <a:cubicBezTo>
                      <a:pt x="510" y="2143"/>
                      <a:pt x="509" y="2110"/>
                      <a:pt x="511" y="2105"/>
                    </a:cubicBezTo>
                    <a:cubicBezTo>
                      <a:pt x="517" y="2085"/>
                      <a:pt x="544" y="1849"/>
                      <a:pt x="544" y="1847"/>
                    </a:cubicBezTo>
                    <a:cubicBezTo>
                      <a:pt x="547" y="1823"/>
                      <a:pt x="555" y="1690"/>
                      <a:pt x="558" y="1646"/>
                    </a:cubicBezTo>
                    <a:cubicBezTo>
                      <a:pt x="559" y="1646"/>
                      <a:pt x="561" y="1646"/>
                      <a:pt x="562" y="1646"/>
                    </a:cubicBezTo>
                    <a:cubicBezTo>
                      <a:pt x="565" y="1689"/>
                      <a:pt x="573" y="1823"/>
                      <a:pt x="576" y="1847"/>
                    </a:cubicBezTo>
                    <a:cubicBezTo>
                      <a:pt x="576" y="1849"/>
                      <a:pt x="603" y="2085"/>
                      <a:pt x="609" y="2105"/>
                    </a:cubicBezTo>
                    <a:cubicBezTo>
                      <a:pt x="611" y="2110"/>
                      <a:pt x="610" y="2143"/>
                      <a:pt x="610" y="2148"/>
                    </a:cubicBezTo>
                    <a:cubicBezTo>
                      <a:pt x="610" y="2177"/>
                      <a:pt x="589" y="2306"/>
                      <a:pt x="586" y="2348"/>
                    </a:cubicBezTo>
                    <a:cubicBezTo>
                      <a:pt x="581" y="2421"/>
                      <a:pt x="600" y="2480"/>
                      <a:pt x="600" y="2516"/>
                    </a:cubicBezTo>
                    <a:cubicBezTo>
                      <a:pt x="600" y="2535"/>
                      <a:pt x="612" y="2639"/>
                      <a:pt x="607" y="2669"/>
                    </a:cubicBezTo>
                    <a:cubicBezTo>
                      <a:pt x="603" y="2700"/>
                      <a:pt x="590" y="2715"/>
                      <a:pt x="593" y="2733"/>
                    </a:cubicBezTo>
                    <a:cubicBezTo>
                      <a:pt x="594" y="2741"/>
                      <a:pt x="583" y="2801"/>
                      <a:pt x="584" y="2815"/>
                    </a:cubicBezTo>
                    <a:cubicBezTo>
                      <a:pt x="586" y="2832"/>
                      <a:pt x="595" y="2835"/>
                      <a:pt x="596" y="2846"/>
                    </a:cubicBezTo>
                    <a:cubicBezTo>
                      <a:pt x="598" y="2864"/>
                      <a:pt x="600" y="2864"/>
                      <a:pt x="597" y="2879"/>
                    </a:cubicBezTo>
                    <a:cubicBezTo>
                      <a:pt x="595" y="2894"/>
                      <a:pt x="601" y="2899"/>
                      <a:pt x="609" y="2905"/>
                    </a:cubicBezTo>
                    <a:cubicBezTo>
                      <a:pt x="610" y="2906"/>
                      <a:pt x="611" y="2907"/>
                      <a:pt x="612" y="2908"/>
                    </a:cubicBezTo>
                    <a:cubicBezTo>
                      <a:pt x="612" y="2908"/>
                      <a:pt x="612" y="2908"/>
                      <a:pt x="612" y="2908"/>
                    </a:cubicBezTo>
                    <a:cubicBezTo>
                      <a:pt x="612" y="2908"/>
                      <a:pt x="612" y="2908"/>
                      <a:pt x="612" y="2908"/>
                    </a:cubicBezTo>
                    <a:cubicBezTo>
                      <a:pt x="614" y="2909"/>
                      <a:pt x="615" y="2911"/>
                      <a:pt x="617" y="2913"/>
                    </a:cubicBezTo>
                    <a:cubicBezTo>
                      <a:pt x="617" y="2913"/>
                      <a:pt x="618" y="2913"/>
                      <a:pt x="618" y="2913"/>
                    </a:cubicBezTo>
                    <a:cubicBezTo>
                      <a:pt x="619" y="2914"/>
                      <a:pt x="619" y="2914"/>
                      <a:pt x="620" y="2915"/>
                    </a:cubicBezTo>
                    <a:cubicBezTo>
                      <a:pt x="620" y="2915"/>
                      <a:pt x="621" y="2915"/>
                      <a:pt x="621" y="2916"/>
                    </a:cubicBezTo>
                    <a:cubicBezTo>
                      <a:pt x="622" y="2916"/>
                      <a:pt x="622" y="2917"/>
                      <a:pt x="623" y="2917"/>
                    </a:cubicBezTo>
                    <a:cubicBezTo>
                      <a:pt x="624" y="2917"/>
                      <a:pt x="624" y="2918"/>
                      <a:pt x="624" y="2918"/>
                    </a:cubicBezTo>
                    <a:cubicBezTo>
                      <a:pt x="625" y="2918"/>
                      <a:pt x="626" y="2919"/>
                      <a:pt x="627" y="2919"/>
                    </a:cubicBezTo>
                    <a:cubicBezTo>
                      <a:pt x="627" y="2919"/>
                      <a:pt x="628" y="2920"/>
                      <a:pt x="628" y="2920"/>
                    </a:cubicBezTo>
                    <a:cubicBezTo>
                      <a:pt x="629" y="2920"/>
                      <a:pt x="630" y="2921"/>
                      <a:pt x="631" y="2921"/>
                    </a:cubicBezTo>
                    <a:cubicBezTo>
                      <a:pt x="631" y="2921"/>
                      <a:pt x="632" y="2921"/>
                      <a:pt x="632" y="2921"/>
                    </a:cubicBezTo>
                    <a:cubicBezTo>
                      <a:pt x="634" y="2922"/>
                      <a:pt x="635" y="2922"/>
                      <a:pt x="637" y="2923"/>
                    </a:cubicBezTo>
                    <a:cubicBezTo>
                      <a:pt x="638" y="2923"/>
                      <a:pt x="638" y="2923"/>
                      <a:pt x="639" y="2923"/>
                    </a:cubicBezTo>
                    <a:cubicBezTo>
                      <a:pt x="640" y="2923"/>
                      <a:pt x="640" y="2923"/>
                      <a:pt x="641" y="2923"/>
                    </a:cubicBezTo>
                    <a:cubicBezTo>
                      <a:pt x="641" y="2923"/>
                      <a:pt x="642" y="2924"/>
                      <a:pt x="642" y="2924"/>
                    </a:cubicBezTo>
                    <a:cubicBezTo>
                      <a:pt x="643" y="2924"/>
                      <a:pt x="644" y="2924"/>
                      <a:pt x="644" y="2924"/>
                    </a:cubicBezTo>
                    <a:cubicBezTo>
                      <a:pt x="645" y="2924"/>
                      <a:pt x="645" y="2924"/>
                      <a:pt x="645" y="2924"/>
                    </a:cubicBezTo>
                    <a:cubicBezTo>
                      <a:pt x="646" y="2924"/>
                      <a:pt x="647" y="2924"/>
                      <a:pt x="648" y="2924"/>
                    </a:cubicBezTo>
                    <a:cubicBezTo>
                      <a:pt x="648" y="2924"/>
                      <a:pt x="648" y="2924"/>
                      <a:pt x="648" y="2924"/>
                    </a:cubicBezTo>
                    <a:cubicBezTo>
                      <a:pt x="660" y="2925"/>
                      <a:pt x="674" y="2924"/>
                      <a:pt x="679" y="2914"/>
                    </a:cubicBezTo>
                    <a:cubicBezTo>
                      <a:pt x="679" y="2914"/>
                      <a:pt x="679" y="2914"/>
                      <a:pt x="679" y="2914"/>
                    </a:cubicBezTo>
                    <a:cubicBezTo>
                      <a:pt x="679" y="2914"/>
                      <a:pt x="679" y="2914"/>
                      <a:pt x="679" y="2914"/>
                    </a:cubicBezTo>
                    <a:cubicBezTo>
                      <a:pt x="679" y="2913"/>
                      <a:pt x="679" y="2913"/>
                      <a:pt x="680" y="2912"/>
                    </a:cubicBezTo>
                    <a:cubicBezTo>
                      <a:pt x="680" y="2912"/>
                      <a:pt x="680" y="2912"/>
                      <a:pt x="680" y="2912"/>
                    </a:cubicBezTo>
                    <a:cubicBezTo>
                      <a:pt x="685" y="2918"/>
                      <a:pt x="695" y="2920"/>
                      <a:pt x="704" y="2919"/>
                    </a:cubicBezTo>
                    <a:cubicBezTo>
                      <a:pt x="704" y="2919"/>
                      <a:pt x="704" y="2919"/>
                      <a:pt x="704" y="2919"/>
                    </a:cubicBezTo>
                    <a:cubicBezTo>
                      <a:pt x="706" y="2919"/>
                      <a:pt x="707" y="2919"/>
                      <a:pt x="709" y="2918"/>
                    </a:cubicBezTo>
                    <a:cubicBezTo>
                      <a:pt x="710" y="2918"/>
                      <a:pt x="710" y="2918"/>
                      <a:pt x="711" y="2918"/>
                    </a:cubicBezTo>
                    <a:cubicBezTo>
                      <a:pt x="712" y="2917"/>
                      <a:pt x="713" y="2917"/>
                      <a:pt x="714" y="2917"/>
                    </a:cubicBezTo>
                    <a:cubicBezTo>
                      <a:pt x="716" y="2916"/>
                      <a:pt x="717" y="2916"/>
                      <a:pt x="718" y="2915"/>
                    </a:cubicBezTo>
                    <a:cubicBezTo>
                      <a:pt x="726" y="2923"/>
                      <a:pt x="746" y="2919"/>
                      <a:pt x="752" y="2910"/>
                    </a:cubicBezTo>
                    <a:cubicBezTo>
                      <a:pt x="754" y="2908"/>
                      <a:pt x="754" y="2905"/>
                      <a:pt x="755" y="2903"/>
                    </a:cubicBezTo>
                    <a:cubicBezTo>
                      <a:pt x="756" y="2904"/>
                      <a:pt x="756" y="2904"/>
                      <a:pt x="756" y="2904"/>
                    </a:cubicBezTo>
                    <a:cubicBezTo>
                      <a:pt x="765" y="2905"/>
                      <a:pt x="775" y="2902"/>
                      <a:pt x="776" y="2896"/>
                    </a:cubicBezTo>
                    <a:cubicBezTo>
                      <a:pt x="777" y="2894"/>
                      <a:pt x="777" y="2892"/>
                      <a:pt x="777" y="2889"/>
                    </a:cubicBezTo>
                    <a:cubicBezTo>
                      <a:pt x="777" y="2889"/>
                      <a:pt x="777" y="2889"/>
                      <a:pt x="777" y="2889"/>
                    </a:cubicBezTo>
                    <a:cubicBezTo>
                      <a:pt x="778" y="2888"/>
                      <a:pt x="779" y="2888"/>
                      <a:pt x="780" y="2887"/>
                    </a:cubicBezTo>
                    <a:cubicBezTo>
                      <a:pt x="787" y="2881"/>
                      <a:pt x="778" y="2869"/>
                      <a:pt x="775" y="2861"/>
                    </a:cubicBezTo>
                    <a:cubicBezTo>
                      <a:pt x="771" y="2850"/>
                      <a:pt x="766" y="2845"/>
                      <a:pt x="756" y="2840"/>
                    </a:cubicBezTo>
                    <a:cubicBezTo>
                      <a:pt x="747" y="2835"/>
                      <a:pt x="743" y="2827"/>
                      <a:pt x="731" y="2817"/>
                    </a:cubicBezTo>
                    <a:cubicBezTo>
                      <a:pt x="718" y="2808"/>
                      <a:pt x="694" y="2756"/>
                      <a:pt x="695" y="2755"/>
                    </a:cubicBezTo>
                    <a:cubicBezTo>
                      <a:pt x="702" y="2740"/>
                      <a:pt x="700" y="2722"/>
                      <a:pt x="698" y="2713"/>
                    </a:cubicBezTo>
                    <a:cubicBezTo>
                      <a:pt x="695" y="2703"/>
                      <a:pt x="700" y="2661"/>
                      <a:pt x="714" y="2609"/>
                    </a:cubicBezTo>
                    <a:cubicBezTo>
                      <a:pt x="727" y="2556"/>
                      <a:pt x="761" y="2481"/>
                      <a:pt x="764" y="2399"/>
                    </a:cubicBezTo>
                    <a:cubicBezTo>
                      <a:pt x="766" y="2349"/>
                      <a:pt x="759" y="2259"/>
                      <a:pt x="760" y="2189"/>
                    </a:cubicBezTo>
                    <a:cubicBezTo>
                      <a:pt x="761" y="2145"/>
                      <a:pt x="775" y="2114"/>
                      <a:pt x="776" y="2107"/>
                    </a:cubicBezTo>
                    <a:cubicBezTo>
                      <a:pt x="782" y="2079"/>
                      <a:pt x="782" y="2029"/>
                      <a:pt x="787" y="2014"/>
                    </a:cubicBezTo>
                    <a:cubicBezTo>
                      <a:pt x="869" y="1762"/>
                      <a:pt x="825" y="1562"/>
                      <a:pt x="822" y="1512"/>
                    </a:cubicBezTo>
                    <a:cubicBezTo>
                      <a:pt x="823" y="1512"/>
                      <a:pt x="823" y="1512"/>
                      <a:pt x="823" y="1512"/>
                    </a:cubicBezTo>
                    <a:cubicBezTo>
                      <a:pt x="821" y="1472"/>
                      <a:pt x="828" y="1447"/>
                      <a:pt x="825" y="1429"/>
                    </a:cubicBezTo>
                    <a:cubicBezTo>
                      <a:pt x="825" y="1428"/>
                      <a:pt x="825" y="1426"/>
                      <a:pt x="825" y="1425"/>
                    </a:cubicBezTo>
                    <a:cubicBezTo>
                      <a:pt x="825" y="1425"/>
                      <a:pt x="825" y="1424"/>
                      <a:pt x="825" y="1424"/>
                    </a:cubicBezTo>
                    <a:cubicBezTo>
                      <a:pt x="825" y="1423"/>
                      <a:pt x="824" y="1422"/>
                      <a:pt x="824" y="1421"/>
                    </a:cubicBezTo>
                    <a:cubicBezTo>
                      <a:pt x="824" y="1421"/>
                      <a:pt x="824" y="1420"/>
                      <a:pt x="824" y="1420"/>
                    </a:cubicBezTo>
                    <a:cubicBezTo>
                      <a:pt x="824" y="1419"/>
                      <a:pt x="824" y="1418"/>
                      <a:pt x="824" y="1417"/>
                    </a:cubicBezTo>
                    <a:cubicBezTo>
                      <a:pt x="824" y="1416"/>
                      <a:pt x="824" y="1416"/>
                      <a:pt x="824" y="1415"/>
                    </a:cubicBezTo>
                    <a:cubicBezTo>
                      <a:pt x="824" y="1414"/>
                      <a:pt x="824" y="1413"/>
                      <a:pt x="823" y="1412"/>
                    </a:cubicBezTo>
                    <a:cubicBezTo>
                      <a:pt x="823" y="1411"/>
                      <a:pt x="823" y="1411"/>
                      <a:pt x="823" y="1410"/>
                    </a:cubicBezTo>
                    <a:cubicBezTo>
                      <a:pt x="823" y="1409"/>
                      <a:pt x="823" y="1408"/>
                      <a:pt x="823" y="1407"/>
                    </a:cubicBezTo>
                    <a:cubicBezTo>
                      <a:pt x="823" y="1406"/>
                      <a:pt x="823" y="1406"/>
                      <a:pt x="822" y="1405"/>
                    </a:cubicBezTo>
                    <a:cubicBezTo>
                      <a:pt x="822" y="1404"/>
                      <a:pt x="822" y="1403"/>
                      <a:pt x="822" y="1401"/>
                    </a:cubicBezTo>
                    <a:cubicBezTo>
                      <a:pt x="822" y="1401"/>
                      <a:pt x="822" y="1400"/>
                      <a:pt x="822" y="1399"/>
                    </a:cubicBezTo>
                    <a:cubicBezTo>
                      <a:pt x="821" y="1398"/>
                      <a:pt x="821" y="1397"/>
                      <a:pt x="821" y="1396"/>
                    </a:cubicBezTo>
                    <a:cubicBezTo>
                      <a:pt x="821" y="1395"/>
                      <a:pt x="821" y="1394"/>
                      <a:pt x="821" y="1394"/>
                    </a:cubicBezTo>
                    <a:cubicBezTo>
                      <a:pt x="821" y="1392"/>
                      <a:pt x="820" y="1391"/>
                      <a:pt x="820" y="1390"/>
                    </a:cubicBezTo>
                    <a:cubicBezTo>
                      <a:pt x="820" y="1389"/>
                      <a:pt x="820" y="1388"/>
                      <a:pt x="820" y="1387"/>
                    </a:cubicBezTo>
                    <a:cubicBezTo>
                      <a:pt x="820" y="1386"/>
                      <a:pt x="819" y="1385"/>
                      <a:pt x="819" y="1384"/>
                    </a:cubicBezTo>
                    <a:cubicBezTo>
                      <a:pt x="819" y="1383"/>
                      <a:pt x="819" y="1382"/>
                      <a:pt x="819" y="1381"/>
                    </a:cubicBezTo>
                    <a:cubicBezTo>
                      <a:pt x="818" y="1380"/>
                      <a:pt x="818" y="1379"/>
                      <a:pt x="818" y="1377"/>
                    </a:cubicBezTo>
                    <a:cubicBezTo>
                      <a:pt x="818" y="1376"/>
                      <a:pt x="818" y="1376"/>
                      <a:pt x="818" y="1375"/>
                    </a:cubicBezTo>
                    <a:cubicBezTo>
                      <a:pt x="817" y="1374"/>
                      <a:pt x="817" y="1372"/>
                      <a:pt x="817" y="1371"/>
                    </a:cubicBezTo>
                    <a:cubicBezTo>
                      <a:pt x="817" y="1370"/>
                      <a:pt x="816" y="1369"/>
                      <a:pt x="816" y="1369"/>
                    </a:cubicBezTo>
                    <a:cubicBezTo>
                      <a:pt x="816" y="1367"/>
                      <a:pt x="816" y="1366"/>
                      <a:pt x="816" y="1364"/>
                    </a:cubicBezTo>
                    <a:cubicBezTo>
                      <a:pt x="815" y="1363"/>
                      <a:pt x="815" y="1363"/>
                      <a:pt x="815" y="1362"/>
                    </a:cubicBezTo>
                    <a:cubicBezTo>
                      <a:pt x="815" y="1360"/>
                      <a:pt x="815" y="1359"/>
                      <a:pt x="814" y="1358"/>
                    </a:cubicBezTo>
                    <a:cubicBezTo>
                      <a:pt x="814" y="1357"/>
                      <a:pt x="814" y="1356"/>
                      <a:pt x="814" y="1355"/>
                    </a:cubicBezTo>
                    <a:cubicBezTo>
                      <a:pt x="814" y="1354"/>
                      <a:pt x="813" y="1352"/>
                      <a:pt x="813" y="1351"/>
                    </a:cubicBezTo>
                    <a:cubicBezTo>
                      <a:pt x="813" y="1350"/>
                      <a:pt x="813" y="1349"/>
                      <a:pt x="812" y="1348"/>
                    </a:cubicBezTo>
                    <a:cubicBezTo>
                      <a:pt x="812" y="1347"/>
                      <a:pt x="812" y="1346"/>
                      <a:pt x="812" y="1345"/>
                    </a:cubicBezTo>
                    <a:cubicBezTo>
                      <a:pt x="811" y="1344"/>
                      <a:pt x="811" y="1343"/>
                      <a:pt x="811" y="1342"/>
                    </a:cubicBezTo>
                    <a:cubicBezTo>
                      <a:pt x="811" y="1341"/>
                      <a:pt x="811" y="1339"/>
                      <a:pt x="810" y="1338"/>
                    </a:cubicBezTo>
                    <a:cubicBezTo>
                      <a:pt x="810" y="1337"/>
                      <a:pt x="810" y="1336"/>
                      <a:pt x="810" y="1335"/>
                    </a:cubicBezTo>
                    <a:cubicBezTo>
                      <a:pt x="809" y="1334"/>
                      <a:pt x="809" y="1333"/>
                      <a:pt x="809" y="1332"/>
                    </a:cubicBezTo>
                    <a:cubicBezTo>
                      <a:pt x="809" y="1331"/>
                      <a:pt x="808" y="1330"/>
                      <a:pt x="808" y="1329"/>
                    </a:cubicBezTo>
                    <a:cubicBezTo>
                      <a:pt x="808" y="1328"/>
                      <a:pt x="808" y="1326"/>
                      <a:pt x="808" y="1325"/>
                    </a:cubicBezTo>
                    <a:cubicBezTo>
                      <a:pt x="807" y="1324"/>
                      <a:pt x="807" y="1323"/>
                      <a:pt x="807" y="1322"/>
                    </a:cubicBezTo>
                    <a:cubicBezTo>
                      <a:pt x="807" y="1321"/>
                      <a:pt x="806" y="1320"/>
                      <a:pt x="806" y="1319"/>
                    </a:cubicBezTo>
                    <a:cubicBezTo>
                      <a:pt x="806" y="1318"/>
                      <a:pt x="806" y="1317"/>
                      <a:pt x="805" y="1316"/>
                    </a:cubicBezTo>
                    <a:cubicBezTo>
                      <a:pt x="805" y="1315"/>
                      <a:pt x="805" y="1314"/>
                      <a:pt x="805" y="1314"/>
                    </a:cubicBezTo>
                    <a:cubicBezTo>
                      <a:pt x="805" y="1312"/>
                      <a:pt x="804" y="1311"/>
                      <a:pt x="804" y="1310"/>
                    </a:cubicBezTo>
                    <a:cubicBezTo>
                      <a:pt x="804" y="1309"/>
                      <a:pt x="804" y="1309"/>
                      <a:pt x="804" y="1308"/>
                    </a:cubicBezTo>
                    <a:cubicBezTo>
                      <a:pt x="803" y="1307"/>
                      <a:pt x="803" y="1305"/>
                      <a:pt x="803" y="1304"/>
                    </a:cubicBezTo>
                    <a:cubicBezTo>
                      <a:pt x="803" y="1304"/>
                      <a:pt x="802" y="1303"/>
                      <a:pt x="802" y="1303"/>
                    </a:cubicBezTo>
                    <a:cubicBezTo>
                      <a:pt x="802" y="1301"/>
                      <a:pt x="802" y="1300"/>
                      <a:pt x="801" y="1299"/>
                    </a:cubicBezTo>
                    <a:cubicBezTo>
                      <a:pt x="801" y="1298"/>
                      <a:pt x="801" y="1298"/>
                      <a:pt x="801" y="1298"/>
                    </a:cubicBezTo>
                    <a:cubicBezTo>
                      <a:pt x="798" y="1284"/>
                      <a:pt x="795" y="1273"/>
                      <a:pt x="793" y="1268"/>
                    </a:cubicBezTo>
                    <a:cubicBezTo>
                      <a:pt x="793" y="1268"/>
                      <a:pt x="793" y="1268"/>
                      <a:pt x="793" y="1268"/>
                    </a:cubicBezTo>
                    <a:cubicBezTo>
                      <a:pt x="793" y="1267"/>
                      <a:pt x="793" y="1266"/>
                      <a:pt x="792" y="1266"/>
                    </a:cubicBezTo>
                    <a:cubicBezTo>
                      <a:pt x="792" y="1266"/>
                      <a:pt x="792" y="1266"/>
                      <a:pt x="792" y="1266"/>
                    </a:cubicBezTo>
                    <a:cubicBezTo>
                      <a:pt x="792" y="1265"/>
                      <a:pt x="793" y="1265"/>
                      <a:pt x="793" y="1265"/>
                    </a:cubicBezTo>
                    <a:cubicBezTo>
                      <a:pt x="792" y="1264"/>
                      <a:pt x="792" y="1264"/>
                      <a:pt x="792" y="1264"/>
                    </a:cubicBezTo>
                    <a:cubicBezTo>
                      <a:pt x="792" y="1264"/>
                      <a:pt x="806" y="1107"/>
                      <a:pt x="803" y="1098"/>
                    </a:cubicBezTo>
                    <a:cubicBezTo>
                      <a:pt x="804" y="1068"/>
                      <a:pt x="820" y="1011"/>
                      <a:pt x="818" y="980"/>
                    </a:cubicBezTo>
                    <a:cubicBezTo>
                      <a:pt x="820" y="942"/>
                      <a:pt x="825" y="918"/>
                      <a:pt x="825" y="904"/>
                    </a:cubicBezTo>
                    <a:cubicBezTo>
                      <a:pt x="825" y="902"/>
                      <a:pt x="825" y="902"/>
                      <a:pt x="825" y="902"/>
                    </a:cubicBezTo>
                    <a:cubicBezTo>
                      <a:pt x="826" y="915"/>
                      <a:pt x="827" y="926"/>
                      <a:pt x="827" y="932"/>
                    </a:cubicBezTo>
                    <a:cubicBezTo>
                      <a:pt x="829" y="942"/>
                      <a:pt x="829" y="957"/>
                      <a:pt x="831" y="960"/>
                    </a:cubicBezTo>
                    <a:cubicBezTo>
                      <a:pt x="833" y="975"/>
                      <a:pt x="845" y="1059"/>
                      <a:pt x="846" y="1090"/>
                    </a:cubicBezTo>
                    <a:cubicBezTo>
                      <a:pt x="840" y="1132"/>
                      <a:pt x="839" y="1159"/>
                      <a:pt x="851" y="1219"/>
                    </a:cubicBezTo>
                    <a:cubicBezTo>
                      <a:pt x="856" y="1251"/>
                      <a:pt x="914" y="1393"/>
                      <a:pt x="917" y="1409"/>
                    </a:cubicBezTo>
                    <a:cubicBezTo>
                      <a:pt x="920" y="1425"/>
                      <a:pt x="924" y="1441"/>
                      <a:pt x="926" y="1445"/>
                    </a:cubicBezTo>
                    <a:cubicBezTo>
                      <a:pt x="928" y="1449"/>
                      <a:pt x="914" y="1471"/>
                      <a:pt x="918" y="1486"/>
                    </a:cubicBezTo>
                    <a:cubicBezTo>
                      <a:pt x="922" y="1500"/>
                      <a:pt x="896" y="1546"/>
                      <a:pt x="904" y="1589"/>
                    </a:cubicBezTo>
                    <a:cubicBezTo>
                      <a:pt x="912" y="1632"/>
                      <a:pt x="913" y="1638"/>
                      <a:pt x="914" y="1647"/>
                    </a:cubicBezTo>
                    <a:cubicBezTo>
                      <a:pt x="915" y="1657"/>
                      <a:pt x="921" y="1667"/>
                      <a:pt x="924" y="1679"/>
                    </a:cubicBezTo>
                    <a:cubicBezTo>
                      <a:pt x="927" y="1691"/>
                      <a:pt x="932" y="1720"/>
                      <a:pt x="939" y="1720"/>
                    </a:cubicBezTo>
                    <a:cubicBezTo>
                      <a:pt x="940" y="1720"/>
                      <a:pt x="941" y="1720"/>
                      <a:pt x="941" y="1720"/>
                    </a:cubicBezTo>
                    <a:cubicBezTo>
                      <a:pt x="942" y="1720"/>
                      <a:pt x="942" y="1720"/>
                      <a:pt x="942" y="1720"/>
                    </a:cubicBezTo>
                    <a:cubicBezTo>
                      <a:pt x="942" y="1720"/>
                      <a:pt x="943" y="1720"/>
                      <a:pt x="943" y="1720"/>
                    </a:cubicBezTo>
                    <a:cubicBezTo>
                      <a:pt x="943" y="1720"/>
                      <a:pt x="943" y="1720"/>
                      <a:pt x="944" y="1720"/>
                    </a:cubicBezTo>
                    <a:cubicBezTo>
                      <a:pt x="944" y="1720"/>
                      <a:pt x="944" y="1720"/>
                      <a:pt x="944" y="1719"/>
                    </a:cubicBezTo>
                    <a:cubicBezTo>
                      <a:pt x="944" y="1719"/>
                      <a:pt x="945" y="1719"/>
                      <a:pt x="945" y="1719"/>
                    </a:cubicBezTo>
                    <a:cubicBezTo>
                      <a:pt x="945" y="1719"/>
                      <a:pt x="945" y="1719"/>
                      <a:pt x="945" y="1719"/>
                    </a:cubicBezTo>
                    <a:cubicBezTo>
                      <a:pt x="946" y="1718"/>
                      <a:pt x="946" y="1718"/>
                      <a:pt x="947" y="1717"/>
                    </a:cubicBezTo>
                    <a:cubicBezTo>
                      <a:pt x="947" y="1717"/>
                      <a:pt x="947" y="1717"/>
                      <a:pt x="947" y="1717"/>
                    </a:cubicBezTo>
                    <a:cubicBezTo>
                      <a:pt x="947" y="1717"/>
                      <a:pt x="947" y="1717"/>
                      <a:pt x="947" y="1716"/>
                    </a:cubicBezTo>
                    <a:cubicBezTo>
                      <a:pt x="947" y="1716"/>
                      <a:pt x="947" y="1716"/>
                      <a:pt x="947" y="1716"/>
                    </a:cubicBezTo>
                    <a:cubicBezTo>
                      <a:pt x="947" y="1717"/>
                      <a:pt x="947" y="1717"/>
                      <a:pt x="947" y="1717"/>
                    </a:cubicBezTo>
                    <a:cubicBezTo>
                      <a:pt x="947" y="1717"/>
                      <a:pt x="947" y="1716"/>
                      <a:pt x="947" y="1716"/>
                    </a:cubicBezTo>
                    <a:cubicBezTo>
                      <a:pt x="947" y="1716"/>
                      <a:pt x="947" y="1716"/>
                      <a:pt x="947" y="1716"/>
                    </a:cubicBezTo>
                    <a:cubicBezTo>
                      <a:pt x="947" y="1716"/>
                      <a:pt x="947" y="1715"/>
                      <a:pt x="947" y="1715"/>
                    </a:cubicBezTo>
                    <a:cubicBezTo>
                      <a:pt x="947" y="1715"/>
                      <a:pt x="949" y="1742"/>
                      <a:pt x="963" y="1742"/>
                    </a:cubicBezTo>
                    <a:cubicBezTo>
                      <a:pt x="972" y="1741"/>
                      <a:pt x="972" y="1733"/>
                      <a:pt x="972" y="1733"/>
                    </a:cubicBezTo>
                    <a:cubicBezTo>
                      <a:pt x="972" y="1733"/>
                      <a:pt x="974" y="1755"/>
                      <a:pt x="987" y="1753"/>
                    </a:cubicBezTo>
                    <a:cubicBezTo>
                      <a:pt x="999" y="1751"/>
                      <a:pt x="999" y="1739"/>
                      <a:pt x="999" y="1739"/>
                    </a:cubicBezTo>
                    <a:cubicBezTo>
                      <a:pt x="1007" y="1743"/>
                      <a:pt x="1020" y="1742"/>
                      <a:pt x="1023" y="1728"/>
                    </a:cubicBezTo>
                    <a:cubicBezTo>
                      <a:pt x="1026" y="1714"/>
                      <a:pt x="1033" y="1686"/>
                      <a:pt x="1032" y="1675"/>
                    </a:cubicBezTo>
                    <a:cubicBezTo>
                      <a:pt x="1032" y="1665"/>
                      <a:pt x="1039" y="1642"/>
                      <a:pt x="1039" y="1633"/>
                    </a:cubicBezTo>
                    <a:cubicBezTo>
                      <a:pt x="1046" y="1606"/>
                      <a:pt x="1053" y="1597"/>
                      <a:pt x="1051" y="1589"/>
                    </a:cubicBezTo>
                    <a:cubicBezTo>
                      <a:pt x="1060" y="1599"/>
                      <a:pt x="1068" y="1609"/>
                      <a:pt x="1072" y="1611"/>
                    </a:cubicBezTo>
                    <a:cubicBezTo>
                      <a:pt x="1074" y="1627"/>
                      <a:pt x="1090" y="1651"/>
                      <a:pt x="1103" y="1652"/>
                    </a:cubicBezTo>
                    <a:cubicBezTo>
                      <a:pt x="1120" y="1653"/>
                      <a:pt x="1116" y="1641"/>
                      <a:pt x="1111" y="1628"/>
                    </a:cubicBezTo>
                    <a:close/>
                    <a:moveTo>
                      <a:pt x="672" y="310"/>
                    </a:move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  <p:sp>
            <p:nvSpPr>
              <p:cNvPr id="221" name="Freeform 45">
                <a:extLst>
                  <a:ext uri="{FF2B5EF4-FFF2-40B4-BE49-F238E27FC236}">
                    <a16:creationId xmlns:a16="http://schemas.microsoft.com/office/drawing/2014/main" id="{411A73D3-39BD-E549-A965-BEA40C76D6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62" y="1730"/>
                <a:ext cx="882" cy="2302"/>
              </a:xfrm>
              <a:custGeom>
                <a:avLst/>
                <a:gdLst>
                  <a:gd name="T0" fmla="*/ 493 w 1120"/>
                  <a:gd name="T1" fmla="*/ 640 h 2926"/>
                  <a:gd name="T2" fmla="*/ 343 w 1120"/>
                  <a:gd name="T3" fmla="*/ 234 h 2926"/>
                  <a:gd name="T4" fmla="*/ 324 w 1120"/>
                  <a:gd name="T5" fmla="*/ 170 h 2926"/>
                  <a:gd name="T6" fmla="*/ 328 w 1120"/>
                  <a:gd name="T7" fmla="*/ 157 h 2926"/>
                  <a:gd name="T8" fmla="*/ 328 w 1120"/>
                  <a:gd name="T9" fmla="*/ 151 h 2926"/>
                  <a:gd name="T10" fmla="*/ 334 w 1120"/>
                  <a:gd name="T11" fmla="*/ 146 h 2926"/>
                  <a:gd name="T12" fmla="*/ 344 w 1120"/>
                  <a:gd name="T13" fmla="*/ 98 h 2926"/>
                  <a:gd name="T14" fmla="*/ 340 w 1120"/>
                  <a:gd name="T15" fmla="*/ 53 h 2926"/>
                  <a:gd name="T16" fmla="*/ 273 w 1120"/>
                  <a:gd name="T17" fmla="*/ 2 h 2926"/>
                  <a:gd name="T18" fmla="*/ 203 w 1120"/>
                  <a:gd name="T19" fmla="*/ 62 h 2926"/>
                  <a:gd name="T20" fmla="*/ 202 w 1120"/>
                  <a:gd name="T21" fmla="*/ 100 h 2926"/>
                  <a:gd name="T22" fmla="*/ 213 w 1120"/>
                  <a:gd name="T23" fmla="*/ 146 h 2926"/>
                  <a:gd name="T24" fmla="*/ 220 w 1120"/>
                  <a:gd name="T25" fmla="*/ 151 h 2926"/>
                  <a:gd name="T26" fmla="*/ 220 w 1120"/>
                  <a:gd name="T27" fmla="*/ 157 h 2926"/>
                  <a:gd name="T28" fmla="*/ 221 w 1120"/>
                  <a:gd name="T29" fmla="*/ 164 h 2926"/>
                  <a:gd name="T30" fmla="*/ 222 w 1120"/>
                  <a:gd name="T31" fmla="*/ 170 h 2926"/>
                  <a:gd name="T32" fmla="*/ 224 w 1120"/>
                  <a:gd name="T33" fmla="*/ 175 h 2926"/>
                  <a:gd name="T34" fmla="*/ 206 w 1120"/>
                  <a:gd name="T35" fmla="*/ 234 h 2926"/>
                  <a:gd name="T36" fmla="*/ 54 w 1120"/>
                  <a:gd name="T37" fmla="*/ 640 h 2926"/>
                  <a:gd name="T38" fmla="*/ 8 w 1120"/>
                  <a:gd name="T39" fmla="*/ 805 h 2926"/>
                  <a:gd name="T40" fmla="*/ 65 w 1120"/>
                  <a:gd name="T41" fmla="*/ 854 h 2926"/>
                  <a:gd name="T42" fmla="*/ 85 w 1120"/>
                  <a:gd name="T43" fmla="*/ 836 h 2926"/>
                  <a:gd name="T44" fmla="*/ 86 w 1120"/>
                  <a:gd name="T45" fmla="*/ 837 h 2926"/>
                  <a:gd name="T46" fmla="*/ 98 w 1120"/>
                  <a:gd name="T47" fmla="*/ 724 h 2926"/>
                  <a:gd name="T48" fmla="*/ 144 w 1120"/>
                  <a:gd name="T49" fmla="*/ 440 h 2926"/>
                  <a:gd name="T50" fmla="*/ 160 w 1120"/>
                  <a:gd name="T51" fmla="*/ 617 h 2926"/>
                  <a:gd name="T52" fmla="*/ 153 w 1120"/>
                  <a:gd name="T53" fmla="*/ 646 h 2926"/>
                  <a:gd name="T54" fmla="*/ 150 w 1120"/>
                  <a:gd name="T55" fmla="*/ 657 h 2926"/>
                  <a:gd name="T56" fmla="*/ 148 w 1120"/>
                  <a:gd name="T57" fmla="*/ 668 h 2926"/>
                  <a:gd name="T58" fmla="*/ 146 w 1120"/>
                  <a:gd name="T59" fmla="*/ 678 h 2926"/>
                  <a:gd name="T60" fmla="*/ 145 w 1120"/>
                  <a:gd name="T61" fmla="*/ 688 h 2926"/>
                  <a:gd name="T62" fmla="*/ 144 w 1120"/>
                  <a:gd name="T63" fmla="*/ 695 h 2926"/>
                  <a:gd name="T64" fmla="*/ 206 w 1120"/>
                  <a:gd name="T65" fmla="*/ 1321 h 2926"/>
                  <a:gd name="T66" fmla="*/ 168 w 1120"/>
                  <a:gd name="T67" fmla="*/ 1407 h 2926"/>
                  <a:gd name="T68" fmla="*/ 200 w 1120"/>
                  <a:gd name="T69" fmla="*/ 1421 h 2926"/>
                  <a:gd name="T70" fmla="*/ 215 w 1120"/>
                  <a:gd name="T71" fmla="*/ 1418 h 2926"/>
                  <a:gd name="T72" fmla="*/ 238 w 1120"/>
                  <a:gd name="T73" fmla="*/ 1422 h 2926"/>
                  <a:gd name="T74" fmla="*/ 244 w 1120"/>
                  <a:gd name="T75" fmla="*/ 1419 h 2926"/>
                  <a:gd name="T76" fmla="*/ 255 w 1120"/>
                  <a:gd name="T77" fmla="*/ 1402 h 2926"/>
                  <a:gd name="T78" fmla="*/ 250 w 1120"/>
                  <a:gd name="T79" fmla="*/ 1046 h 2926"/>
                  <a:gd name="T80" fmla="*/ 298 w 1120"/>
                  <a:gd name="T81" fmla="*/ 1046 h 2926"/>
                  <a:gd name="T82" fmla="*/ 291 w 1120"/>
                  <a:gd name="T83" fmla="*/ 1402 h 2926"/>
                  <a:gd name="T84" fmla="*/ 302 w 1120"/>
                  <a:gd name="T85" fmla="*/ 1419 h 2926"/>
                  <a:gd name="T86" fmla="*/ 309 w 1120"/>
                  <a:gd name="T87" fmla="*/ 1422 h 2926"/>
                  <a:gd name="T88" fmla="*/ 317 w 1120"/>
                  <a:gd name="T89" fmla="*/ 1424 h 2926"/>
                  <a:gd name="T90" fmla="*/ 343 w 1120"/>
                  <a:gd name="T91" fmla="*/ 1421 h 2926"/>
                  <a:gd name="T92" fmla="*/ 369 w 1120"/>
                  <a:gd name="T93" fmla="*/ 1414 h 2926"/>
                  <a:gd name="T94" fmla="*/ 369 w 1120"/>
                  <a:gd name="T95" fmla="*/ 1383 h 2926"/>
                  <a:gd name="T96" fmla="*/ 379 w 1120"/>
                  <a:gd name="T97" fmla="*/ 1026 h 2926"/>
                  <a:gd name="T98" fmla="*/ 402 w 1120"/>
                  <a:gd name="T99" fmla="*/ 692 h 2926"/>
                  <a:gd name="T100" fmla="*/ 402 w 1120"/>
                  <a:gd name="T101" fmla="*/ 684 h 2926"/>
                  <a:gd name="T102" fmla="*/ 400 w 1120"/>
                  <a:gd name="T103" fmla="*/ 674 h 2926"/>
                  <a:gd name="T104" fmla="*/ 398 w 1120"/>
                  <a:gd name="T105" fmla="*/ 663 h 2926"/>
                  <a:gd name="T106" fmla="*/ 395 w 1120"/>
                  <a:gd name="T107" fmla="*/ 651 h 2926"/>
                  <a:gd name="T108" fmla="*/ 393 w 1120"/>
                  <a:gd name="T109" fmla="*/ 640 h 2926"/>
                  <a:gd name="T110" fmla="*/ 391 w 1120"/>
                  <a:gd name="T111" fmla="*/ 632 h 2926"/>
                  <a:gd name="T112" fmla="*/ 392 w 1120"/>
                  <a:gd name="T113" fmla="*/ 535 h 2926"/>
                  <a:gd name="T114" fmla="*/ 416 w 1120"/>
                  <a:gd name="T115" fmla="*/ 593 h 2926"/>
                  <a:gd name="T116" fmla="*/ 458 w 1120"/>
                  <a:gd name="T117" fmla="*/ 837 h 2926"/>
                  <a:gd name="T118" fmla="*/ 461 w 1120"/>
                  <a:gd name="T119" fmla="*/ 837 h 2926"/>
                  <a:gd name="T120" fmla="*/ 462 w 1120"/>
                  <a:gd name="T121" fmla="*/ 836 h 2926"/>
                  <a:gd name="T122" fmla="*/ 504 w 1120"/>
                  <a:gd name="T123" fmla="*/ 816 h 2926"/>
                  <a:gd name="T124" fmla="*/ 328 w 1120"/>
                  <a:gd name="T125" fmla="*/ 151 h 292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120" h="2926">
                    <a:moveTo>
                      <a:pt x="1111" y="1628"/>
                    </a:moveTo>
                    <a:cubicBezTo>
                      <a:pt x="1106" y="1614"/>
                      <a:pt x="1105" y="1598"/>
                      <a:pt x="1100" y="1592"/>
                    </a:cubicBezTo>
                    <a:cubicBezTo>
                      <a:pt x="1095" y="1586"/>
                      <a:pt x="1087" y="1551"/>
                      <a:pt x="1078" y="1539"/>
                    </a:cubicBezTo>
                    <a:cubicBezTo>
                      <a:pt x="1069" y="1528"/>
                      <a:pt x="1035" y="1477"/>
                      <a:pt x="1026" y="1469"/>
                    </a:cubicBezTo>
                    <a:cubicBezTo>
                      <a:pt x="1023" y="1464"/>
                      <a:pt x="1025" y="1444"/>
                      <a:pt x="1021" y="1430"/>
                    </a:cubicBezTo>
                    <a:cubicBezTo>
                      <a:pt x="1017" y="1416"/>
                      <a:pt x="1018" y="1402"/>
                      <a:pt x="1014" y="1386"/>
                    </a:cubicBezTo>
                    <a:cubicBezTo>
                      <a:pt x="1010" y="1369"/>
                      <a:pt x="1010" y="1337"/>
                      <a:pt x="1009" y="1315"/>
                    </a:cubicBezTo>
                    <a:cubicBezTo>
                      <a:pt x="1007" y="1277"/>
                      <a:pt x="1007" y="1129"/>
                      <a:pt x="985" y="1075"/>
                    </a:cubicBezTo>
                    <a:cubicBezTo>
                      <a:pt x="981" y="1058"/>
                      <a:pt x="976" y="1030"/>
                      <a:pt x="977" y="992"/>
                    </a:cubicBezTo>
                    <a:cubicBezTo>
                      <a:pt x="975" y="886"/>
                      <a:pt x="951" y="825"/>
                      <a:pt x="953" y="792"/>
                    </a:cubicBezTo>
                    <a:cubicBezTo>
                      <a:pt x="960" y="744"/>
                      <a:pt x="949" y="693"/>
                      <a:pt x="940" y="653"/>
                    </a:cubicBezTo>
                    <a:cubicBezTo>
                      <a:pt x="921" y="567"/>
                      <a:pt x="879" y="544"/>
                      <a:pt x="860" y="540"/>
                    </a:cubicBezTo>
                    <a:cubicBezTo>
                      <a:pt x="840" y="536"/>
                      <a:pt x="810" y="533"/>
                      <a:pt x="797" y="520"/>
                    </a:cubicBezTo>
                    <a:cubicBezTo>
                      <a:pt x="787" y="512"/>
                      <a:pt x="720" y="481"/>
                      <a:pt x="701" y="479"/>
                    </a:cubicBezTo>
                    <a:cubicBezTo>
                      <a:pt x="651" y="470"/>
                      <a:pt x="660" y="380"/>
                      <a:pt x="660" y="362"/>
                    </a:cubicBezTo>
                    <a:cubicBezTo>
                      <a:pt x="660" y="362"/>
                      <a:pt x="660" y="362"/>
                      <a:pt x="660" y="362"/>
                    </a:cubicBezTo>
                    <a:cubicBezTo>
                      <a:pt x="660" y="362"/>
                      <a:pt x="660" y="362"/>
                      <a:pt x="660" y="362"/>
                    </a:cubicBezTo>
                    <a:cubicBezTo>
                      <a:pt x="661" y="360"/>
                      <a:pt x="661" y="358"/>
                      <a:pt x="662" y="357"/>
                    </a:cubicBezTo>
                    <a:cubicBezTo>
                      <a:pt x="662" y="357"/>
                      <a:pt x="662" y="356"/>
                      <a:pt x="662" y="356"/>
                    </a:cubicBezTo>
                    <a:cubicBezTo>
                      <a:pt x="663" y="355"/>
                      <a:pt x="663" y="353"/>
                      <a:pt x="664" y="351"/>
                    </a:cubicBezTo>
                    <a:cubicBezTo>
                      <a:pt x="664" y="350"/>
                      <a:pt x="664" y="350"/>
                      <a:pt x="664" y="350"/>
                    </a:cubicBezTo>
                    <a:cubicBezTo>
                      <a:pt x="665" y="348"/>
                      <a:pt x="665" y="346"/>
                      <a:pt x="666" y="344"/>
                    </a:cubicBezTo>
                    <a:cubicBezTo>
                      <a:pt x="666" y="344"/>
                      <a:pt x="666" y="344"/>
                      <a:pt x="666" y="343"/>
                    </a:cubicBezTo>
                    <a:cubicBezTo>
                      <a:pt x="666" y="341"/>
                      <a:pt x="667" y="339"/>
                      <a:pt x="667" y="337"/>
                    </a:cubicBezTo>
                    <a:cubicBezTo>
                      <a:pt x="667" y="337"/>
                      <a:pt x="667" y="337"/>
                      <a:pt x="668" y="337"/>
                    </a:cubicBezTo>
                    <a:cubicBezTo>
                      <a:pt x="668" y="334"/>
                      <a:pt x="669" y="332"/>
                      <a:pt x="669" y="330"/>
                    </a:cubicBezTo>
                    <a:cubicBezTo>
                      <a:pt x="669" y="330"/>
                      <a:pt x="669" y="330"/>
                      <a:pt x="669" y="330"/>
                    </a:cubicBezTo>
                    <a:cubicBezTo>
                      <a:pt x="669" y="328"/>
                      <a:pt x="670" y="325"/>
                      <a:pt x="670" y="323"/>
                    </a:cubicBezTo>
                    <a:cubicBezTo>
                      <a:pt x="670" y="323"/>
                      <a:pt x="670" y="323"/>
                      <a:pt x="670" y="323"/>
                    </a:cubicBezTo>
                    <a:cubicBezTo>
                      <a:pt x="671" y="321"/>
                      <a:pt x="671" y="319"/>
                      <a:pt x="671" y="317"/>
                    </a:cubicBezTo>
                    <a:cubicBezTo>
                      <a:pt x="671" y="317"/>
                      <a:pt x="671" y="317"/>
                      <a:pt x="671" y="317"/>
                    </a:cubicBezTo>
                    <a:cubicBezTo>
                      <a:pt x="672" y="315"/>
                      <a:pt x="672" y="313"/>
                      <a:pt x="672" y="312"/>
                    </a:cubicBezTo>
                    <a:cubicBezTo>
                      <a:pt x="672" y="312"/>
                      <a:pt x="672" y="312"/>
                      <a:pt x="672" y="312"/>
                    </a:cubicBezTo>
                    <a:cubicBezTo>
                      <a:pt x="672" y="311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4" y="309"/>
                      <a:pt x="676" y="308"/>
                      <a:pt x="679" y="306"/>
                    </a:cubicBezTo>
                    <a:cubicBezTo>
                      <a:pt x="679" y="306"/>
                      <a:pt x="679" y="306"/>
                      <a:pt x="679" y="306"/>
                    </a:cubicBezTo>
                    <a:cubicBezTo>
                      <a:pt x="680" y="305"/>
                      <a:pt x="680" y="305"/>
                      <a:pt x="681" y="305"/>
                    </a:cubicBezTo>
                    <a:cubicBezTo>
                      <a:pt x="681" y="304"/>
                      <a:pt x="681" y="304"/>
                      <a:pt x="681" y="304"/>
                    </a:cubicBezTo>
                    <a:cubicBezTo>
                      <a:pt x="682" y="304"/>
                      <a:pt x="682" y="303"/>
                      <a:pt x="682" y="303"/>
                    </a:cubicBezTo>
                    <a:cubicBezTo>
                      <a:pt x="683" y="303"/>
                      <a:pt x="683" y="302"/>
                      <a:pt x="683" y="302"/>
                    </a:cubicBezTo>
                    <a:cubicBezTo>
                      <a:pt x="683" y="302"/>
                      <a:pt x="684" y="302"/>
                      <a:pt x="684" y="301"/>
                    </a:cubicBezTo>
                    <a:cubicBezTo>
                      <a:pt x="684" y="301"/>
                      <a:pt x="685" y="300"/>
                      <a:pt x="685" y="300"/>
                    </a:cubicBezTo>
                    <a:cubicBezTo>
                      <a:pt x="688" y="296"/>
                      <a:pt x="689" y="291"/>
                      <a:pt x="693" y="286"/>
                    </a:cubicBezTo>
                    <a:cubicBezTo>
                      <a:pt x="696" y="280"/>
                      <a:pt x="695" y="276"/>
                      <a:pt x="698" y="267"/>
                    </a:cubicBezTo>
                    <a:cubicBezTo>
                      <a:pt x="701" y="258"/>
                      <a:pt x="703" y="244"/>
                      <a:pt x="703" y="239"/>
                    </a:cubicBezTo>
                    <a:cubicBezTo>
                      <a:pt x="703" y="233"/>
                      <a:pt x="709" y="218"/>
                      <a:pt x="709" y="211"/>
                    </a:cubicBezTo>
                    <a:cubicBezTo>
                      <a:pt x="709" y="206"/>
                      <a:pt x="707" y="202"/>
                      <a:pt x="705" y="201"/>
                    </a:cubicBezTo>
                    <a:cubicBezTo>
                      <a:pt x="705" y="201"/>
                      <a:pt x="705" y="201"/>
                      <a:pt x="705" y="201"/>
                    </a:cubicBezTo>
                    <a:cubicBezTo>
                      <a:pt x="705" y="201"/>
                      <a:pt x="706" y="201"/>
                      <a:pt x="706" y="200"/>
                    </a:cubicBezTo>
                    <a:cubicBezTo>
                      <a:pt x="706" y="200"/>
                      <a:pt x="706" y="200"/>
                      <a:pt x="706" y="200"/>
                    </a:cubicBezTo>
                    <a:cubicBezTo>
                      <a:pt x="706" y="200"/>
                      <a:pt x="706" y="200"/>
                      <a:pt x="706" y="200"/>
                    </a:cubicBezTo>
                    <a:cubicBezTo>
                      <a:pt x="707" y="200"/>
                      <a:pt x="707" y="199"/>
                      <a:pt x="707" y="199"/>
                    </a:cubicBezTo>
                    <a:cubicBezTo>
                      <a:pt x="707" y="192"/>
                      <a:pt x="704" y="175"/>
                      <a:pt x="705" y="168"/>
                    </a:cubicBezTo>
                    <a:cubicBezTo>
                      <a:pt x="705" y="163"/>
                      <a:pt x="706" y="148"/>
                      <a:pt x="706" y="142"/>
                    </a:cubicBezTo>
                    <a:cubicBezTo>
                      <a:pt x="706" y="131"/>
                      <a:pt x="700" y="120"/>
                      <a:pt x="697" y="110"/>
                    </a:cubicBezTo>
                    <a:cubicBezTo>
                      <a:pt x="694" y="99"/>
                      <a:pt x="694" y="87"/>
                      <a:pt x="691" y="77"/>
                    </a:cubicBezTo>
                    <a:cubicBezTo>
                      <a:pt x="687" y="64"/>
                      <a:pt x="678" y="56"/>
                      <a:pt x="666" y="49"/>
                    </a:cubicBezTo>
                    <a:cubicBezTo>
                      <a:pt x="657" y="44"/>
                      <a:pt x="646" y="43"/>
                      <a:pt x="641" y="35"/>
                    </a:cubicBezTo>
                    <a:cubicBezTo>
                      <a:pt x="638" y="31"/>
                      <a:pt x="641" y="30"/>
                      <a:pt x="635" y="27"/>
                    </a:cubicBezTo>
                    <a:cubicBezTo>
                      <a:pt x="632" y="25"/>
                      <a:pt x="626" y="24"/>
                      <a:pt x="623" y="23"/>
                    </a:cubicBezTo>
                    <a:cubicBezTo>
                      <a:pt x="614" y="21"/>
                      <a:pt x="602" y="16"/>
                      <a:pt x="604" y="5"/>
                    </a:cubicBezTo>
                    <a:cubicBezTo>
                      <a:pt x="591" y="2"/>
                      <a:pt x="570" y="13"/>
                      <a:pt x="559" y="2"/>
                    </a:cubicBezTo>
                    <a:cubicBezTo>
                      <a:pt x="551" y="2"/>
                      <a:pt x="551" y="2"/>
                      <a:pt x="551" y="2"/>
                    </a:cubicBezTo>
                    <a:cubicBezTo>
                      <a:pt x="544" y="4"/>
                      <a:pt x="535" y="3"/>
                      <a:pt x="528" y="0"/>
                    </a:cubicBezTo>
                    <a:cubicBezTo>
                      <a:pt x="525" y="6"/>
                      <a:pt x="511" y="12"/>
                      <a:pt x="503" y="12"/>
                    </a:cubicBezTo>
                    <a:cubicBezTo>
                      <a:pt x="493" y="12"/>
                      <a:pt x="482" y="14"/>
                      <a:pt x="476" y="23"/>
                    </a:cubicBezTo>
                    <a:cubicBezTo>
                      <a:pt x="480" y="22"/>
                      <a:pt x="485" y="20"/>
                      <a:pt x="487" y="23"/>
                    </a:cubicBezTo>
                    <a:cubicBezTo>
                      <a:pt x="461" y="37"/>
                      <a:pt x="429" y="57"/>
                      <a:pt x="426" y="89"/>
                    </a:cubicBezTo>
                    <a:cubicBezTo>
                      <a:pt x="425" y="103"/>
                      <a:pt x="418" y="114"/>
                      <a:pt x="417" y="128"/>
                    </a:cubicBezTo>
                    <a:cubicBezTo>
                      <a:pt x="416" y="142"/>
                      <a:pt x="405" y="149"/>
                      <a:pt x="410" y="163"/>
                    </a:cubicBezTo>
                    <a:cubicBezTo>
                      <a:pt x="409" y="172"/>
                      <a:pt x="412" y="172"/>
                      <a:pt x="412" y="180"/>
                    </a:cubicBezTo>
                    <a:cubicBezTo>
                      <a:pt x="409" y="189"/>
                      <a:pt x="417" y="200"/>
                      <a:pt x="417" y="200"/>
                    </a:cubicBezTo>
                    <a:cubicBezTo>
                      <a:pt x="417" y="200"/>
                      <a:pt x="417" y="200"/>
                      <a:pt x="417" y="200"/>
                    </a:cubicBezTo>
                    <a:cubicBezTo>
                      <a:pt x="416" y="200"/>
                      <a:pt x="415" y="202"/>
                      <a:pt x="414" y="204"/>
                    </a:cubicBezTo>
                    <a:cubicBezTo>
                      <a:pt x="414" y="204"/>
                      <a:pt x="414" y="204"/>
                      <a:pt x="414" y="204"/>
                    </a:cubicBezTo>
                    <a:cubicBezTo>
                      <a:pt x="413" y="205"/>
                      <a:pt x="413" y="205"/>
                      <a:pt x="413" y="206"/>
                    </a:cubicBezTo>
                    <a:cubicBezTo>
                      <a:pt x="413" y="207"/>
                      <a:pt x="413" y="207"/>
                      <a:pt x="413" y="207"/>
                    </a:cubicBezTo>
                    <a:cubicBezTo>
                      <a:pt x="412" y="208"/>
                      <a:pt x="412" y="209"/>
                      <a:pt x="412" y="211"/>
                    </a:cubicBezTo>
                    <a:cubicBezTo>
                      <a:pt x="412" y="218"/>
                      <a:pt x="419" y="233"/>
                      <a:pt x="419" y="239"/>
                    </a:cubicBezTo>
                    <a:cubicBezTo>
                      <a:pt x="419" y="244"/>
                      <a:pt x="420" y="258"/>
                      <a:pt x="424" y="267"/>
                    </a:cubicBezTo>
                    <a:cubicBezTo>
                      <a:pt x="427" y="276"/>
                      <a:pt x="425" y="280"/>
                      <a:pt x="429" y="286"/>
                    </a:cubicBezTo>
                    <a:cubicBezTo>
                      <a:pt x="432" y="291"/>
                      <a:pt x="433" y="296"/>
                      <a:pt x="436" y="300"/>
                    </a:cubicBezTo>
                    <a:cubicBezTo>
                      <a:pt x="437" y="300"/>
                      <a:pt x="437" y="301"/>
                      <a:pt x="437" y="301"/>
                    </a:cubicBezTo>
                    <a:cubicBezTo>
                      <a:pt x="438" y="302"/>
                      <a:pt x="438" y="302"/>
                      <a:pt x="438" y="302"/>
                    </a:cubicBezTo>
                    <a:cubicBezTo>
                      <a:pt x="438" y="302"/>
                      <a:pt x="439" y="303"/>
                      <a:pt x="439" y="303"/>
                    </a:cubicBezTo>
                    <a:cubicBezTo>
                      <a:pt x="439" y="303"/>
                      <a:pt x="440" y="304"/>
                      <a:pt x="440" y="304"/>
                    </a:cubicBezTo>
                    <a:cubicBezTo>
                      <a:pt x="440" y="304"/>
                      <a:pt x="441" y="305"/>
                      <a:pt x="441" y="305"/>
                    </a:cubicBezTo>
                    <a:cubicBezTo>
                      <a:pt x="441" y="305"/>
                      <a:pt x="442" y="306"/>
                      <a:pt x="442" y="306"/>
                    </a:cubicBezTo>
                    <a:cubicBezTo>
                      <a:pt x="442" y="306"/>
                      <a:pt x="443" y="306"/>
                      <a:pt x="443" y="306"/>
                    </a:cubicBezTo>
                    <a:cubicBezTo>
                      <a:pt x="445" y="308"/>
                      <a:pt x="448" y="310"/>
                      <a:pt x="449" y="310"/>
                    </a:cubicBezTo>
                    <a:cubicBezTo>
                      <a:pt x="449" y="310"/>
                      <a:pt x="449" y="310"/>
                      <a:pt x="449" y="310"/>
                    </a:cubicBezTo>
                    <a:cubicBezTo>
                      <a:pt x="449" y="312"/>
                      <a:pt x="450" y="314"/>
                      <a:pt x="450" y="316"/>
                    </a:cubicBezTo>
                    <a:cubicBezTo>
                      <a:pt x="450" y="316"/>
                      <a:pt x="450" y="316"/>
                      <a:pt x="450" y="316"/>
                    </a:cubicBezTo>
                    <a:cubicBezTo>
                      <a:pt x="450" y="317"/>
                      <a:pt x="450" y="318"/>
                      <a:pt x="450" y="319"/>
                    </a:cubicBezTo>
                    <a:cubicBezTo>
                      <a:pt x="450" y="319"/>
                      <a:pt x="450" y="319"/>
                      <a:pt x="450" y="319"/>
                    </a:cubicBezTo>
                    <a:cubicBezTo>
                      <a:pt x="450" y="320"/>
                      <a:pt x="450" y="321"/>
                      <a:pt x="450" y="322"/>
                    </a:cubicBezTo>
                    <a:cubicBezTo>
                      <a:pt x="450" y="322"/>
                      <a:pt x="450" y="322"/>
                      <a:pt x="450" y="322"/>
                    </a:cubicBezTo>
                    <a:cubicBezTo>
                      <a:pt x="450" y="323"/>
                      <a:pt x="451" y="324"/>
                      <a:pt x="451" y="326"/>
                    </a:cubicBezTo>
                    <a:cubicBezTo>
                      <a:pt x="451" y="326"/>
                      <a:pt x="451" y="326"/>
                      <a:pt x="451" y="326"/>
                    </a:cubicBezTo>
                    <a:cubicBezTo>
                      <a:pt x="451" y="327"/>
                      <a:pt x="451" y="328"/>
                      <a:pt x="451" y="329"/>
                    </a:cubicBezTo>
                    <a:cubicBezTo>
                      <a:pt x="451" y="329"/>
                      <a:pt x="451" y="330"/>
                      <a:pt x="451" y="330"/>
                    </a:cubicBezTo>
                    <a:cubicBezTo>
                      <a:pt x="451" y="331"/>
                      <a:pt x="452" y="332"/>
                      <a:pt x="452" y="333"/>
                    </a:cubicBezTo>
                    <a:cubicBezTo>
                      <a:pt x="452" y="333"/>
                      <a:pt x="452" y="333"/>
                      <a:pt x="452" y="334"/>
                    </a:cubicBezTo>
                    <a:cubicBezTo>
                      <a:pt x="452" y="335"/>
                      <a:pt x="452" y="336"/>
                      <a:pt x="452" y="336"/>
                    </a:cubicBezTo>
                    <a:cubicBezTo>
                      <a:pt x="452" y="337"/>
                      <a:pt x="452" y="337"/>
                      <a:pt x="453" y="338"/>
                    </a:cubicBezTo>
                    <a:cubicBezTo>
                      <a:pt x="453" y="339"/>
                      <a:pt x="453" y="339"/>
                      <a:pt x="453" y="340"/>
                    </a:cubicBezTo>
                    <a:cubicBezTo>
                      <a:pt x="453" y="341"/>
                      <a:pt x="453" y="341"/>
                      <a:pt x="453" y="342"/>
                    </a:cubicBezTo>
                    <a:cubicBezTo>
                      <a:pt x="453" y="342"/>
                      <a:pt x="454" y="343"/>
                      <a:pt x="454" y="344"/>
                    </a:cubicBezTo>
                    <a:cubicBezTo>
                      <a:pt x="454" y="344"/>
                      <a:pt x="454" y="345"/>
                      <a:pt x="454" y="345"/>
                    </a:cubicBezTo>
                    <a:cubicBezTo>
                      <a:pt x="454" y="346"/>
                      <a:pt x="454" y="347"/>
                      <a:pt x="454" y="347"/>
                    </a:cubicBezTo>
                    <a:cubicBezTo>
                      <a:pt x="455" y="348"/>
                      <a:pt x="455" y="348"/>
                      <a:pt x="455" y="349"/>
                    </a:cubicBezTo>
                    <a:cubicBezTo>
                      <a:pt x="455" y="349"/>
                      <a:pt x="455" y="350"/>
                      <a:pt x="455" y="351"/>
                    </a:cubicBezTo>
                    <a:cubicBezTo>
                      <a:pt x="455" y="351"/>
                      <a:pt x="456" y="352"/>
                      <a:pt x="456" y="352"/>
                    </a:cubicBezTo>
                    <a:cubicBezTo>
                      <a:pt x="456" y="353"/>
                      <a:pt x="456" y="353"/>
                      <a:pt x="456" y="354"/>
                    </a:cubicBezTo>
                    <a:cubicBezTo>
                      <a:pt x="456" y="354"/>
                      <a:pt x="457" y="355"/>
                      <a:pt x="457" y="355"/>
                    </a:cubicBezTo>
                    <a:cubicBezTo>
                      <a:pt x="457" y="356"/>
                      <a:pt x="457" y="356"/>
                      <a:pt x="457" y="357"/>
                    </a:cubicBezTo>
                    <a:cubicBezTo>
                      <a:pt x="457" y="357"/>
                      <a:pt x="458" y="358"/>
                      <a:pt x="458" y="358"/>
                    </a:cubicBezTo>
                    <a:cubicBezTo>
                      <a:pt x="458" y="359"/>
                      <a:pt x="458" y="359"/>
                      <a:pt x="458" y="359"/>
                    </a:cubicBezTo>
                    <a:cubicBezTo>
                      <a:pt x="459" y="360"/>
                      <a:pt x="459" y="361"/>
                      <a:pt x="459" y="362"/>
                    </a:cubicBezTo>
                    <a:cubicBezTo>
                      <a:pt x="460" y="362"/>
                      <a:pt x="460" y="363"/>
                      <a:pt x="461" y="364"/>
                    </a:cubicBezTo>
                    <a:cubicBezTo>
                      <a:pt x="461" y="365"/>
                      <a:pt x="461" y="365"/>
                      <a:pt x="461" y="366"/>
                    </a:cubicBezTo>
                    <a:cubicBezTo>
                      <a:pt x="461" y="377"/>
                      <a:pt x="463" y="401"/>
                      <a:pt x="459" y="425"/>
                    </a:cubicBezTo>
                    <a:cubicBezTo>
                      <a:pt x="459" y="425"/>
                      <a:pt x="459" y="426"/>
                      <a:pt x="459" y="426"/>
                    </a:cubicBezTo>
                    <a:cubicBezTo>
                      <a:pt x="459" y="427"/>
                      <a:pt x="458" y="427"/>
                      <a:pt x="458" y="427"/>
                    </a:cubicBezTo>
                    <a:cubicBezTo>
                      <a:pt x="454" y="452"/>
                      <a:pt x="443" y="475"/>
                      <a:pt x="420" y="479"/>
                    </a:cubicBezTo>
                    <a:cubicBezTo>
                      <a:pt x="400" y="481"/>
                      <a:pt x="333" y="512"/>
                      <a:pt x="324" y="520"/>
                    </a:cubicBezTo>
                    <a:cubicBezTo>
                      <a:pt x="311" y="533"/>
                      <a:pt x="280" y="536"/>
                      <a:pt x="261" y="540"/>
                    </a:cubicBezTo>
                    <a:cubicBezTo>
                      <a:pt x="241" y="544"/>
                      <a:pt x="200" y="567"/>
                      <a:pt x="180" y="653"/>
                    </a:cubicBezTo>
                    <a:cubicBezTo>
                      <a:pt x="171" y="693"/>
                      <a:pt x="161" y="744"/>
                      <a:pt x="167" y="792"/>
                    </a:cubicBezTo>
                    <a:cubicBezTo>
                      <a:pt x="170" y="825"/>
                      <a:pt x="146" y="886"/>
                      <a:pt x="143" y="992"/>
                    </a:cubicBezTo>
                    <a:cubicBezTo>
                      <a:pt x="144" y="1030"/>
                      <a:pt x="140" y="1058"/>
                      <a:pt x="135" y="1075"/>
                    </a:cubicBezTo>
                    <a:cubicBezTo>
                      <a:pt x="113" y="1129"/>
                      <a:pt x="113" y="1277"/>
                      <a:pt x="112" y="1315"/>
                    </a:cubicBezTo>
                    <a:cubicBezTo>
                      <a:pt x="111" y="1337"/>
                      <a:pt x="111" y="1369"/>
                      <a:pt x="107" y="1386"/>
                    </a:cubicBezTo>
                    <a:cubicBezTo>
                      <a:pt x="103" y="1402"/>
                      <a:pt x="106" y="1416"/>
                      <a:pt x="101" y="1430"/>
                    </a:cubicBezTo>
                    <a:cubicBezTo>
                      <a:pt x="97" y="1444"/>
                      <a:pt x="99" y="1464"/>
                      <a:pt x="96" y="1469"/>
                    </a:cubicBezTo>
                    <a:cubicBezTo>
                      <a:pt x="88" y="1477"/>
                      <a:pt x="53" y="1528"/>
                      <a:pt x="44" y="1539"/>
                    </a:cubicBezTo>
                    <a:cubicBezTo>
                      <a:pt x="36" y="1551"/>
                      <a:pt x="26" y="1586"/>
                      <a:pt x="21" y="1592"/>
                    </a:cubicBezTo>
                    <a:cubicBezTo>
                      <a:pt x="16" y="1598"/>
                      <a:pt x="15" y="1614"/>
                      <a:pt x="9" y="1628"/>
                    </a:cubicBezTo>
                    <a:cubicBezTo>
                      <a:pt x="4" y="1641"/>
                      <a:pt x="0" y="1653"/>
                      <a:pt x="17" y="1652"/>
                    </a:cubicBezTo>
                    <a:cubicBezTo>
                      <a:pt x="31" y="1651"/>
                      <a:pt x="46" y="1627"/>
                      <a:pt x="49" y="1611"/>
                    </a:cubicBezTo>
                    <a:cubicBezTo>
                      <a:pt x="53" y="1609"/>
                      <a:pt x="61" y="1599"/>
                      <a:pt x="70" y="1589"/>
                    </a:cubicBezTo>
                    <a:cubicBezTo>
                      <a:pt x="68" y="1597"/>
                      <a:pt x="74" y="1606"/>
                      <a:pt x="81" y="1633"/>
                    </a:cubicBezTo>
                    <a:cubicBezTo>
                      <a:pt x="81" y="1642"/>
                      <a:pt x="89" y="1665"/>
                      <a:pt x="88" y="1675"/>
                    </a:cubicBezTo>
                    <a:cubicBezTo>
                      <a:pt x="87" y="1686"/>
                      <a:pt x="94" y="1714"/>
                      <a:pt x="97" y="1728"/>
                    </a:cubicBezTo>
                    <a:cubicBezTo>
                      <a:pt x="100" y="1742"/>
                      <a:pt x="113" y="1743"/>
                      <a:pt x="122" y="1739"/>
                    </a:cubicBezTo>
                    <a:cubicBezTo>
                      <a:pt x="122" y="1739"/>
                      <a:pt x="121" y="1751"/>
                      <a:pt x="134" y="1753"/>
                    </a:cubicBezTo>
                    <a:cubicBezTo>
                      <a:pt x="146" y="1755"/>
                      <a:pt x="148" y="1733"/>
                      <a:pt x="148" y="1733"/>
                    </a:cubicBezTo>
                    <a:cubicBezTo>
                      <a:pt x="148" y="1733"/>
                      <a:pt x="148" y="1741"/>
                      <a:pt x="157" y="1742"/>
                    </a:cubicBezTo>
                    <a:cubicBezTo>
                      <a:pt x="171" y="1742"/>
                      <a:pt x="173" y="1715"/>
                      <a:pt x="173" y="1715"/>
                    </a:cubicBezTo>
                    <a:cubicBezTo>
                      <a:pt x="173" y="1715"/>
                      <a:pt x="174" y="1716"/>
                      <a:pt x="174" y="1716"/>
                    </a:cubicBezTo>
                    <a:cubicBezTo>
                      <a:pt x="174" y="1716"/>
                      <a:pt x="174" y="1716"/>
                      <a:pt x="174" y="1716"/>
                    </a:cubicBezTo>
                    <a:cubicBezTo>
                      <a:pt x="174" y="1716"/>
                      <a:pt x="174" y="1717"/>
                      <a:pt x="174" y="1717"/>
                    </a:cubicBezTo>
                    <a:cubicBezTo>
                      <a:pt x="174" y="1716"/>
                      <a:pt x="174" y="1716"/>
                      <a:pt x="174" y="1716"/>
                    </a:cubicBezTo>
                    <a:cubicBezTo>
                      <a:pt x="174" y="1717"/>
                      <a:pt x="174" y="1717"/>
                      <a:pt x="174" y="1717"/>
                    </a:cubicBezTo>
                    <a:cubicBezTo>
                      <a:pt x="174" y="1717"/>
                      <a:pt x="174" y="1717"/>
                      <a:pt x="174" y="1717"/>
                    </a:cubicBezTo>
                    <a:cubicBezTo>
                      <a:pt x="174" y="1718"/>
                      <a:pt x="175" y="1718"/>
                      <a:pt x="175" y="1719"/>
                    </a:cubicBezTo>
                    <a:cubicBezTo>
                      <a:pt x="175" y="1719"/>
                      <a:pt x="176" y="1719"/>
                      <a:pt x="176" y="1719"/>
                    </a:cubicBezTo>
                    <a:cubicBezTo>
                      <a:pt x="176" y="1719"/>
                      <a:pt x="176" y="1719"/>
                      <a:pt x="176" y="1719"/>
                    </a:cubicBezTo>
                    <a:cubicBezTo>
                      <a:pt x="176" y="1720"/>
                      <a:pt x="177" y="1720"/>
                      <a:pt x="177" y="1720"/>
                    </a:cubicBezTo>
                    <a:cubicBezTo>
                      <a:pt x="177" y="1720"/>
                      <a:pt x="177" y="1720"/>
                      <a:pt x="177" y="1720"/>
                    </a:cubicBezTo>
                    <a:cubicBezTo>
                      <a:pt x="178" y="1720"/>
                      <a:pt x="178" y="1720"/>
                      <a:pt x="179" y="1720"/>
                    </a:cubicBezTo>
                    <a:cubicBezTo>
                      <a:pt x="179" y="1720"/>
                      <a:pt x="179" y="1720"/>
                      <a:pt x="179" y="1720"/>
                    </a:cubicBezTo>
                    <a:cubicBezTo>
                      <a:pt x="180" y="1720"/>
                      <a:pt x="180" y="1720"/>
                      <a:pt x="181" y="1720"/>
                    </a:cubicBezTo>
                    <a:cubicBezTo>
                      <a:pt x="188" y="1720"/>
                      <a:pt x="194" y="1691"/>
                      <a:pt x="197" y="1679"/>
                    </a:cubicBezTo>
                    <a:cubicBezTo>
                      <a:pt x="200" y="1667"/>
                      <a:pt x="205" y="1657"/>
                      <a:pt x="206" y="1647"/>
                    </a:cubicBezTo>
                    <a:cubicBezTo>
                      <a:pt x="207" y="1638"/>
                      <a:pt x="208" y="1632"/>
                      <a:pt x="216" y="1589"/>
                    </a:cubicBezTo>
                    <a:cubicBezTo>
                      <a:pt x="224" y="1546"/>
                      <a:pt x="199" y="1500"/>
                      <a:pt x="202" y="1486"/>
                    </a:cubicBezTo>
                    <a:cubicBezTo>
                      <a:pt x="206" y="1471"/>
                      <a:pt x="193" y="1449"/>
                      <a:pt x="195" y="1445"/>
                    </a:cubicBezTo>
                    <a:cubicBezTo>
                      <a:pt x="197" y="1441"/>
                      <a:pt x="201" y="1425"/>
                      <a:pt x="204" y="1409"/>
                    </a:cubicBezTo>
                    <a:cubicBezTo>
                      <a:pt x="206" y="1393"/>
                      <a:pt x="264" y="1251"/>
                      <a:pt x="270" y="1219"/>
                    </a:cubicBezTo>
                    <a:cubicBezTo>
                      <a:pt x="281" y="1159"/>
                      <a:pt x="281" y="1132"/>
                      <a:pt x="274" y="1090"/>
                    </a:cubicBezTo>
                    <a:cubicBezTo>
                      <a:pt x="275" y="1059"/>
                      <a:pt x="288" y="975"/>
                      <a:pt x="290" y="960"/>
                    </a:cubicBezTo>
                    <a:cubicBezTo>
                      <a:pt x="291" y="957"/>
                      <a:pt x="291" y="942"/>
                      <a:pt x="293" y="932"/>
                    </a:cubicBezTo>
                    <a:cubicBezTo>
                      <a:pt x="294" y="926"/>
                      <a:pt x="295" y="915"/>
                      <a:pt x="295" y="902"/>
                    </a:cubicBezTo>
                    <a:cubicBezTo>
                      <a:pt x="296" y="904"/>
                      <a:pt x="296" y="904"/>
                      <a:pt x="296" y="904"/>
                    </a:cubicBezTo>
                    <a:cubicBezTo>
                      <a:pt x="296" y="918"/>
                      <a:pt x="300" y="942"/>
                      <a:pt x="302" y="980"/>
                    </a:cubicBezTo>
                    <a:cubicBezTo>
                      <a:pt x="301" y="1011"/>
                      <a:pt x="316" y="1068"/>
                      <a:pt x="318" y="1098"/>
                    </a:cubicBezTo>
                    <a:cubicBezTo>
                      <a:pt x="314" y="1107"/>
                      <a:pt x="329" y="1264"/>
                      <a:pt x="329" y="1264"/>
                    </a:cubicBezTo>
                    <a:cubicBezTo>
                      <a:pt x="328" y="1265"/>
                      <a:pt x="328" y="1265"/>
                      <a:pt x="328" y="1265"/>
                    </a:cubicBezTo>
                    <a:cubicBezTo>
                      <a:pt x="328" y="1265"/>
                      <a:pt x="328" y="1265"/>
                      <a:pt x="328" y="1266"/>
                    </a:cubicBezTo>
                    <a:cubicBezTo>
                      <a:pt x="328" y="1266"/>
                      <a:pt x="328" y="1266"/>
                      <a:pt x="328" y="1266"/>
                    </a:cubicBezTo>
                    <a:cubicBezTo>
                      <a:pt x="326" y="1272"/>
                      <a:pt x="321" y="1288"/>
                      <a:pt x="317" y="1309"/>
                    </a:cubicBezTo>
                    <a:cubicBezTo>
                      <a:pt x="317" y="1309"/>
                      <a:pt x="317" y="1309"/>
                      <a:pt x="316" y="1310"/>
                    </a:cubicBezTo>
                    <a:cubicBezTo>
                      <a:pt x="316" y="1311"/>
                      <a:pt x="316" y="1313"/>
                      <a:pt x="315" y="1314"/>
                    </a:cubicBezTo>
                    <a:cubicBezTo>
                      <a:pt x="315" y="1315"/>
                      <a:pt x="315" y="1315"/>
                      <a:pt x="315" y="1316"/>
                    </a:cubicBezTo>
                    <a:cubicBezTo>
                      <a:pt x="315" y="1317"/>
                      <a:pt x="314" y="1319"/>
                      <a:pt x="314" y="1320"/>
                    </a:cubicBezTo>
                    <a:cubicBezTo>
                      <a:pt x="314" y="1321"/>
                      <a:pt x="314" y="1321"/>
                      <a:pt x="314" y="1322"/>
                    </a:cubicBezTo>
                    <a:cubicBezTo>
                      <a:pt x="313" y="1323"/>
                      <a:pt x="313" y="1325"/>
                      <a:pt x="313" y="1326"/>
                    </a:cubicBezTo>
                    <a:cubicBezTo>
                      <a:pt x="313" y="1327"/>
                      <a:pt x="312" y="1328"/>
                      <a:pt x="312" y="1328"/>
                    </a:cubicBezTo>
                    <a:cubicBezTo>
                      <a:pt x="312" y="1330"/>
                      <a:pt x="312" y="1331"/>
                      <a:pt x="311" y="1332"/>
                    </a:cubicBezTo>
                    <a:cubicBezTo>
                      <a:pt x="311" y="1333"/>
                      <a:pt x="311" y="1334"/>
                      <a:pt x="311" y="1335"/>
                    </a:cubicBezTo>
                    <a:cubicBezTo>
                      <a:pt x="311" y="1336"/>
                      <a:pt x="310" y="1337"/>
                      <a:pt x="310" y="1339"/>
                    </a:cubicBezTo>
                    <a:cubicBezTo>
                      <a:pt x="310" y="1340"/>
                      <a:pt x="310" y="1341"/>
                      <a:pt x="310" y="1341"/>
                    </a:cubicBezTo>
                    <a:cubicBezTo>
                      <a:pt x="309" y="1343"/>
                      <a:pt x="309" y="1344"/>
                      <a:pt x="309" y="1345"/>
                    </a:cubicBezTo>
                    <a:cubicBezTo>
                      <a:pt x="309" y="1346"/>
                      <a:pt x="308" y="1347"/>
                      <a:pt x="308" y="1348"/>
                    </a:cubicBezTo>
                    <a:cubicBezTo>
                      <a:pt x="308" y="1349"/>
                      <a:pt x="308" y="1350"/>
                      <a:pt x="307" y="1352"/>
                    </a:cubicBezTo>
                    <a:cubicBezTo>
                      <a:pt x="307" y="1353"/>
                      <a:pt x="307" y="1354"/>
                      <a:pt x="307" y="1355"/>
                    </a:cubicBezTo>
                    <a:cubicBezTo>
                      <a:pt x="307" y="1356"/>
                      <a:pt x="306" y="1357"/>
                      <a:pt x="306" y="1358"/>
                    </a:cubicBezTo>
                    <a:cubicBezTo>
                      <a:pt x="306" y="1359"/>
                      <a:pt x="306" y="1360"/>
                      <a:pt x="306" y="1361"/>
                    </a:cubicBezTo>
                    <a:cubicBezTo>
                      <a:pt x="305" y="1363"/>
                      <a:pt x="305" y="1364"/>
                      <a:pt x="305" y="1365"/>
                    </a:cubicBezTo>
                    <a:cubicBezTo>
                      <a:pt x="305" y="1366"/>
                      <a:pt x="304" y="1367"/>
                      <a:pt x="304" y="1368"/>
                    </a:cubicBezTo>
                    <a:cubicBezTo>
                      <a:pt x="304" y="1369"/>
                      <a:pt x="304" y="1370"/>
                      <a:pt x="304" y="1371"/>
                    </a:cubicBezTo>
                    <a:cubicBezTo>
                      <a:pt x="303" y="1372"/>
                      <a:pt x="303" y="1373"/>
                      <a:pt x="303" y="1375"/>
                    </a:cubicBezTo>
                    <a:cubicBezTo>
                      <a:pt x="303" y="1376"/>
                      <a:pt x="303" y="1377"/>
                      <a:pt x="303" y="1378"/>
                    </a:cubicBezTo>
                    <a:cubicBezTo>
                      <a:pt x="302" y="1379"/>
                      <a:pt x="302" y="1380"/>
                      <a:pt x="302" y="1381"/>
                    </a:cubicBezTo>
                    <a:cubicBezTo>
                      <a:pt x="302" y="1382"/>
                      <a:pt x="302" y="1383"/>
                      <a:pt x="301" y="1384"/>
                    </a:cubicBezTo>
                    <a:cubicBezTo>
                      <a:pt x="301" y="1385"/>
                      <a:pt x="301" y="1386"/>
                      <a:pt x="301" y="1387"/>
                    </a:cubicBezTo>
                    <a:cubicBezTo>
                      <a:pt x="301" y="1388"/>
                      <a:pt x="301" y="1389"/>
                      <a:pt x="300" y="1390"/>
                    </a:cubicBezTo>
                    <a:cubicBezTo>
                      <a:pt x="300" y="1391"/>
                      <a:pt x="300" y="1392"/>
                      <a:pt x="300" y="1393"/>
                    </a:cubicBezTo>
                    <a:cubicBezTo>
                      <a:pt x="300" y="1394"/>
                      <a:pt x="300" y="1395"/>
                      <a:pt x="299" y="1396"/>
                    </a:cubicBezTo>
                    <a:cubicBezTo>
                      <a:pt x="299" y="1397"/>
                      <a:pt x="299" y="1398"/>
                      <a:pt x="299" y="1399"/>
                    </a:cubicBezTo>
                    <a:cubicBezTo>
                      <a:pt x="299" y="1400"/>
                      <a:pt x="299" y="1401"/>
                      <a:pt x="299" y="1401"/>
                    </a:cubicBezTo>
                    <a:cubicBezTo>
                      <a:pt x="298" y="1403"/>
                      <a:pt x="298" y="1404"/>
                      <a:pt x="298" y="1405"/>
                    </a:cubicBezTo>
                    <a:cubicBezTo>
                      <a:pt x="298" y="1405"/>
                      <a:pt x="298" y="1406"/>
                      <a:pt x="298" y="1407"/>
                    </a:cubicBezTo>
                    <a:cubicBezTo>
                      <a:pt x="298" y="1408"/>
                      <a:pt x="298" y="1409"/>
                      <a:pt x="297" y="1410"/>
                    </a:cubicBezTo>
                    <a:cubicBezTo>
                      <a:pt x="297" y="1411"/>
                      <a:pt x="297" y="1411"/>
                      <a:pt x="297" y="1412"/>
                    </a:cubicBezTo>
                    <a:cubicBezTo>
                      <a:pt x="297" y="1413"/>
                      <a:pt x="297" y="1414"/>
                      <a:pt x="297" y="1415"/>
                    </a:cubicBezTo>
                    <a:cubicBezTo>
                      <a:pt x="297" y="1415"/>
                      <a:pt x="297" y="1416"/>
                      <a:pt x="297" y="1417"/>
                    </a:cubicBezTo>
                    <a:cubicBezTo>
                      <a:pt x="296" y="1418"/>
                      <a:pt x="296" y="1419"/>
                      <a:pt x="296" y="1419"/>
                    </a:cubicBezTo>
                    <a:cubicBezTo>
                      <a:pt x="296" y="1420"/>
                      <a:pt x="296" y="1421"/>
                      <a:pt x="296" y="1421"/>
                    </a:cubicBezTo>
                    <a:cubicBezTo>
                      <a:pt x="296" y="1422"/>
                      <a:pt x="296" y="1423"/>
                      <a:pt x="296" y="1424"/>
                    </a:cubicBezTo>
                    <a:cubicBezTo>
                      <a:pt x="296" y="1424"/>
                      <a:pt x="296" y="1425"/>
                      <a:pt x="296" y="1425"/>
                    </a:cubicBezTo>
                    <a:cubicBezTo>
                      <a:pt x="296" y="1426"/>
                      <a:pt x="296" y="1428"/>
                      <a:pt x="296" y="1429"/>
                    </a:cubicBezTo>
                    <a:cubicBezTo>
                      <a:pt x="293" y="1447"/>
                      <a:pt x="300" y="1472"/>
                      <a:pt x="298" y="1512"/>
                    </a:cubicBezTo>
                    <a:cubicBezTo>
                      <a:pt x="295" y="1562"/>
                      <a:pt x="251" y="1762"/>
                      <a:pt x="333" y="2014"/>
                    </a:cubicBezTo>
                    <a:cubicBezTo>
                      <a:pt x="338" y="2029"/>
                      <a:pt x="338" y="2079"/>
                      <a:pt x="344" y="2107"/>
                    </a:cubicBezTo>
                    <a:cubicBezTo>
                      <a:pt x="345" y="2114"/>
                      <a:pt x="359" y="2145"/>
                      <a:pt x="360" y="2189"/>
                    </a:cubicBezTo>
                    <a:cubicBezTo>
                      <a:pt x="361" y="2259"/>
                      <a:pt x="354" y="2349"/>
                      <a:pt x="356" y="2399"/>
                    </a:cubicBezTo>
                    <a:cubicBezTo>
                      <a:pt x="359" y="2481"/>
                      <a:pt x="393" y="2556"/>
                      <a:pt x="407" y="2609"/>
                    </a:cubicBezTo>
                    <a:cubicBezTo>
                      <a:pt x="420" y="2661"/>
                      <a:pt x="425" y="2703"/>
                      <a:pt x="422" y="2713"/>
                    </a:cubicBezTo>
                    <a:cubicBezTo>
                      <a:pt x="420" y="2722"/>
                      <a:pt x="418" y="2740"/>
                      <a:pt x="425" y="2755"/>
                    </a:cubicBezTo>
                    <a:cubicBezTo>
                      <a:pt x="426" y="2756"/>
                      <a:pt x="402" y="2808"/>
                      <a:pt x="389" y="2817"/>
                    </a:cubicBezTo>
                    <a:cubicBezTo>
                      <a:pt x="377" y="2827"/>
                      <a:pt x="373" y="2835"/>
                      <a:pt x="364" y="2840"/>
                    </a:cubicBezTo>
                    <a:cubicBezTo>
                      <a:pt x="354" y="2845"/>
                      <a:pt x="349" y="2850"/>
                      <a:pt x="345" y="2861"/>
                    </a:cubicBezTo>
                    <a:cubicBezTo>
                      <a:pt x="342" y="2869"/>
                      <a:pt x="333" y="2881"/>
                      <a:pt x="340" y="2887"/>
                    </a:cubicBezTo>
                    <a:cubicBezTo>
                      <a:pt x="341" y="2888"/>
                      <a:pt x="342" y="2888"/>
                      <a:pt x="343" y="2889"/>
                    </a:cubicBezTo>
                    <a:cubicBezTo>
                      <a:pt x="344" y="2889"/>
                      <a:pt x="344" y="2889"/>
                      <a:pt x="344" y="2889"/>
                    </a:cubicBezTo>
                    <a:cubicBezTo>
                      <a:pt x="343" y="2892"/>
                      <a:pt x="343" y="2894"/>
                      <a:pt x="344" y="2896"/>
                    </a:cubicBezTo>
                    <a:cubicBezTo>
                      <a:pt x="348" y="2903"/>
                      <a:pt x="355" y="2905"/>
                      <a:pt x="364" y="2904"/>
                    </a:cubicBezTo>
                    <a:cubicBezTo>
                      <a:pt x="365" y="2902"/>
                      <a:pt x="365" y="2902"/>
                      <a:pt x="365" y="2902"/>
                    </a:cubicBezTo>
                    <a:cubicBezTo>
                      <a:pt x="366" y="2905"/>
                      <a:pt x="366" y="2908"/>
                      <a:pt x="368" y="2910"/>
                    </a:cubicBezTo>
                    <a:cubicBezTo>
                      <a:pt x="374" y="2919"/>
                      <a:pt x="394" y="2923"/>
                      <a:pt x="402" y="2915"/>
                    </a:cubicBezTo>
                    <a:cubicBezTo>
                      <a:pt x="403" y="2916"/>
                      <a:pt x="404" y="2916"/>
                      <a:pt x="406" y="2917"/>
                    </a:cubicBezTo>
                    <a:cubicBezTo>
                      <a:pt x="407" y="2917"/>
                      <a:pt x="408" y="2917"/>
                      <a:pt x="409" y="2918"/>
                    </a:cubicBezTo>
                    <a:cubicBezTo>
                      <a:pt x="410" y="2918"/>
                      <a:pt x="410" y="2918"/>
                      <a:pt x="411" y="2918"/>
                    </a:cubicBezTo>
                    <a:cubicBezTo>
                      <a:pt x="413" y="2919"/>
                      <a:pt x="414" y="2919"/>
                      <a:pt x="416" y="2919"/>
                    </a:cubicBezTo>
                    <a:cubicBezTo>
                      <a:pt x="416" y="2919"/>
                      <a:pt x="416" y="2919"/>
                      <a:pt x="416" y="2919"/>
                    </a:cubicBezTo>
                    <a:cubicBezTo>
                      <a:pt x="425" y="2920"/>
                      <a:pt x="435" y="2918"/>
                      <a:pt x="440" y="2912"/>
                    </a:cubicBezTo>
                    <a:cubicBezTo>
                      <a:pt x="440" y="2912"/>
                      <a:pt x="440" y="2912"/>
                      <a:pt x="440" y="2912"/>
                    </a:cubicBezTo>
                    <a:cubicBezTo>
                      <a:pt x="440" y="2913"/>
                      <a:pt x="441" y="2913"/>
                      <a:pt x="441" y="2914"/>
                    </a:cubicBezTo>
                    <a:cubicBezTo>
                      <a:pt x="441" y="2913"/>
                      <a:pt x="441" y="2913"/>
                      <a:pt x="441" y="2913"/>
                    </a:cubicBezTo>
                    <a:cubicBezTo>
                      <a:pt x="446" y="2925"/>
                      <a:pt x="462" y="2926"/>
                      <a:pt x="475" y="2924"/>
                    </a:cubicBezTo>
                    <a:cubicBezTo>
                      <a:pt x="475" y="2924"/>
                      <a:pt x="475" y="2924"/>
                      <a:pt x="475" y="2924"/>
                    </a:cubicBezTo>
                    <a:cubicBezTo>
                      <a:pt x="476" y="2924"/>
                      <a:pt x="477" y="2924"/>
                      <a:pt x="478" y="2924"/>
                    </a:cubicBezTo>
                    <a:cubicBezTo>
                      <a:pt x="478" y="2924"/>
                      <a:pt x="479" y="2923"/>
                      <a:pt x="479" y="2923"/>
                    </a:cubicBezTo>
                    <a:cubicBezTo>
                      <a:pt x="480" y="2923"/>
                      <a:pt x="480" y="2923"/>
                      <a:pt x="481" y="2923"/>
                    </a:cubicBezTo>
                    <a:cubicBezTo>
                      <a:pt x="482" y="2923"/>
                      <a:pt x="482" y="2923"/>
                      <a:pt x="483" y="2923"/>
                    </a:cubicBezTo>
                    <a:cubicBezTo>
                      <a:pt x="485" y="2922"/>
                      <a:pt x="486" y="2922"/>
                      <a:pt x="488" y="2921"/>
                    </a:cubicBezTo>
                    <a:cubicBezTo>
                      <a:pt x="488" y="2921"/>
                      <a:pt x="489" y="2921"/>
                      <a:pt x="489" y="2921"/>
                    </a:cubicBezTo>
                    <a:cubicBezTo>
                      <a:pt x="490" y="2921"/>
                      <a:pt x="491" y="2920"/>
                      <a:pt x="492" y="2920"/>
                    </a:cubicBezTo>
                    <a:cubicBezTo>
                      <a:pt x="492" y="2920"/>
                      <a:pt x="493" y="2919"/>
                      <a:pt x="493" y="2919"/>
                    </a:cubicBezTo>
                    <a:cubicBezTo>
                      <a:pt x="494" y="2919"/>
                      <a:pt x="495" y="2918"/>
                      <a:pt x="496" y="2918"/>
                    </a:cubicBezTo>
                    <a:cubicBezTo>
                      <a:pt x="496" y="2918"/>
                      <a:pt x="496" y="2917"/>
                      <a:pt x="497" y="2917"/>
                    </a:cubicBezTo>
                    <a:cubicBezTo>
                      <a:pt x="498" y="2917"/>
                      <a:pt x="498" y="2916"/>
                      <a:pt x="499" y="2916"/>
                    </a:cubicBezTo>
                    <a:cubicBezTo>
                      <a:pt x="499" y="2915"/>
                      <a:pt x="500" y="2915"/>
                      <a:pt x="500" y="2915"/>
                    </a:cubicBezTo>
                    <a:cubicBezTo>
                      <a:pt x="501" y="2914"/>
                      <a:pt x="501" y="2914"/>
                      <a:pt x="502" y="2913"/>
                    </a:cubicBezTo>
                    <a:cubicBezTo>
                      <a:pt x="502" y="2913"/>
                      <a:pt x="503" y="2913"/>
                      <a:pt x="503" y="2913"/>
                    </a:cubicBezTo>
                    <a:cubicBezTo>
                      <a:pt x="505" y="2911"/>
                      <a:pt x="506" y="2909"/>
                      <a:pt x="508" y="2908"/>
                    </a:cubicBezTo>
                    <a:cubicBezTo>
                      <a:pt x="508" y="2908"/>
                      <a:pt x="508" y="2908"/>
                      <a:pt x="508" y="2908"/>
                    </a:cubicBezTo>
                    <a:cubicBezTo>
                      <a:pt x="508" y="2908"/>
                      <a:pt x="508" y="2908"/>
                      <a:pt x="508" y="2908"/>
                    </a:cubicBezTo>
                    <a:cubicBezTo>
                      <a:pt x="509" y="2907"/>
                      <a:pt x="510" y="2906"/>
                      <a:pt x="511" y="2905"/>
                    </a:cubicBezTo>
                    <a:cubicBezTo>
                      <a:pt x="519" y="2899"/>
                      <a:pt x="525" y="2894"/>
                      <a:pt x="523" y="2879"/>
                    </a:cubicBezTo>
                    <a:cubicBezTo>
                      <a:pt x="520" y="2864"/>
                      <a:pt x="522" y="2864"/>
                      <a:pt x="524" y="2846"/>
                    </a:cubicBezTo>
                    <a:cubicBezTo>
                      <a:pt x="525" y="2835"/>
                      <a:pt x="534" y="2832"/>
                      <a:pt x="536" y="2815"/>
                    </a:cubicBezTo>
                    <a:cubicBezTo>
                      <a:pt x="537" y="2801"/>
                      <a:pt x="526" y="2741"/>
                      <a:pt x="527" y="2733"/>
                    </a:cubicBezTo>
                    <a:cubicBezTo>
                      <a:pt x="530" y="2715"/>
                      <a:pt x="517" y="2700"/>
                      <a:pt x="513" y="2669"/>
                    </a:cubicBezTo>
                    <a:cubicBezTo>
                      <a:pt x="508" y="2639"/>
                      <a:pt x="520" y="2535"/>
                      <a:pt x="520" y="2516"/>
                    </a:cubicBezTo>
                    <a:cubicBezTo>
                      <a:pt x="520" y="2480"/>
                      <a:pt x="539" y="2421"/>
                      <a:pt x="534" y="2348"/>
                    </a:cubicBezTo>
                    <a:cubicBezTo>
                      <a:pt x="531" y="2306"/>
                      <a:pt x="510" y="2177"/>
                      <a:pt x="510" y="2148"/>
                    </a:cubicBezTo>
                    <a:cubicBezTo>
                      <a:pt x="510" y="2143"/>
                      <a:pt x="509" y="2110"/>
                      <a:pt x="511" y="2105"/>
                    </a:cubicBezTo>
                    <a:cubicBezTo>
                      <a:pt x="517" y="2085"/>
                      <a:pt x="544" y="1849"/>
                      <a:pt x="544" y="1847"/>
                    </a:cubicBezTo>
                    <a:cubicBezTo>
                      <a:pt x="547" y="1823"/>
                      <a:pt x="555" y="1690"/>
                      <a:pt x="558" y="1646"/>
                    </a:cubicBezTo>
                    <a:cubicBezTo>
                      <a:pt x="559" y="1646"/>
                      <a:pt x="561" y="1646"/>
                      <a:pt x="562" y="1646"/>
                    </a:cubicBezTo>
                    <a:cubicBezTo>
                      <a:pt x="565" y="1689"/>
                      <a:pt x="573" y="1823"/>
                      <a:pt x="576" y="1847"/>
                    </a:cubicBezTo>
                    <a:cubicBezTo>
                      <a:pt x="576" y="1849"/>
                      <a:pt x="603" y="2085"/>
                      <a:pt x="609" y="2105"/>
                    </a:cubicBezTo>
                    <a:cubicBezTo>
                      <a:pt x="611" y="2110"/>
                      <a:pt x="610" y="2143"/>
                      <a:pt x="610" y="2148"/>
                    </a:cubicBezTo>
                    <a:cubicBezTo>
                      <a:pt x="610" y="2177"/>
                      <a:pt x="589" y="2306"/>
                      <a:pt x="586" y="2348"/>
                    </a:cubicBezTo>
                    <a:cubicBezTo>
                      <a:pt x="581" y="2421"/>
                      <a:pt x="600" y="2480"/>
                      <a:pt x="600" y="2516"/>
                    </a:cubicBezTo>
                    <a:cubicBezTo>
                      <a:pt x="600" y="2535"/>
                      <a:pt x="612" y="2639"/>
                      <a:pt x="607" y="2669"/>
                    </a:cubicBezTo>
                    <a:cubicBezTo>
                      <a:pt x="603" y="2700"/>
                      <a:pt x="590" y="2715"/>
                      <a:pt x="593" y="2733"/>
                    </a:cubicBezTo>
                    <a:cubicBezTo>
                      <a:pt x="594" y="2741"/>
                      <a:pt x="583" y="2801"/>
                      <a:pt x="584" y="2815"/>
                    </a:cubicBezTo>
                    <a:cubicBezTo>
                      <a:pt x="586" y="2832"/>
                      <a:pt x="595" y="2835"/>
                      <a:pt x="596" y="2846"/>
                    </a:cubicBezTo>
                    <a:cubicBezTo>
                      <a:pt x="598" y="2864"/>
                      <a:pt x="600" y="2864"/>
                      <a:pt x="597" y="2879"/>
                    </a:cubicBezTo>
                    <a:cubicBezTo>
                      <a:pt x="595" y="2894"/>
                      <a:pt x="601" y="2899"/>
                      <a:pt x="609" y="2905"/>
                    </a:cubicBezTo>
                    <a:cubicBezTo>
                      <a:pt x="610" y="2906"/>
                      <a:pt x="611" y="2907"/>
                      <a:pt x="612" y="2908"/>
                    </a:cubicBezTo>
                    <a:cubicBezTo>
                      <a:pt x="612" y="2908"/>
                      <a:pt x="612" y="2908"/>
                      <a:pt x="612" y="2908"/>
                    </a:cubicBezTo>
                    <a:cubicBezTo>
                      <a:pt x="612" y="2908"/>
                      <a:pt x="612" y="2908"/>
                      <a:pt x="612" y="2908"/>
                    </a:cubicBezTo>
                    <a:cubicBezTo>
                      <a:pt x="614" y="2909"/>
                      <a:pt x="615" y="2911"/>
                      <a:pt x="617" y="2913"/>
                    </a:cubicBezTo>
                    <a:cubicBezTo>
                      <a:pt x="617" y="2913"/>
                      <a:pt x="618" y="2913"/>
                      <a:pt x="618" y="2913"/>
                    </a:cubicBezTo>
                    <a:cubicBezTo>
                      <a:pt x="619" y="2914"/>
                      <a:pt x="619" y="2914"/>
                      <a:pt x="620" y="2915"/>
                    </a:cubicBezTo>
                    <a:cubicBezTo>
                      <a:pt x="620" y="2915"/>
                      <a:pt x="621" y="2915"/>
                      <a:pt x="621" y="2916"/>
                    </a:cubicBezTo>
                    <a:cubicBezTo>
                      <a:pt x="622" y="2916"/>
                      <a:pt x="622" y="2917"/>
                      <a:pt x="623" y="2917"/>
                    </a:cubicBezTo>
                    <a:cubicBezTo>
                      <a:pt x="624" y="2917"/>
                      <a:pt x="624" y="2918"/>
                      <a:pt x="624" y="2918"/>
                    </a:cubicBezTo>
                    <a:cubicBezTo>
                      <a:pt x="625" y="2918"/>
                      <a:pt x="626" y="2919"/>
                      <a:pt x="627" y="2919"/>
                    </a:cubicBezTo>
                    <a:cubicBezTo>
                      <a:pt x="627" y="2919"/>
                      <a:pt x="628" y="2920"/>
                      <a:pt x="628" y="2920"/>
                    </a:cubicBezTo>
                    <a:cubicBezTo>
                      <a:pt x="629" y="2920"/>
                      <a:pt x="630" y="2921"/>
                      <a:pt x="631" y="2921"/>
                    </a:cubicBezTo>
                    <a:cubicBezTo>
                      <a:pt x="631" y="2921"/>
                      <a:pt x="632" y="2921"/>
                      <a:pt x="632" y="2921"/>
                    </a:cubicBezTo>
                    <a:cubicBezTo>
                      <a:pt x="634" y="2922"/>
                      <a:pt x="635" y="2922"/>
                      <a:pt x="637" y="2923"/>
                    </a:cubicBezTo>
                    <a:cubicBezTo>
                      <a:pt x="638" y="2923"/>
                      <a:pt x="639" y="2923"/>
                      <a:pt x="639" y="2923"/>
                    </a:cubicBezTo>
                    <a:cubicBezTo>
                      <a:pt x="640" y="2923"/>
                      <a:pt x="640" y="2923"/>
                      <a:pt x="641" y="2923"/>
                    </a:cubicBezTo>
                    <a:cubicBezTo>
                      <a:pt x="641" y="2923"/>
                      <a:pt x="642" y="2924"/>
                      <a:pt x="642" y="2924"/>
                    </a:cubicBezTo>
                    <a:cubicBezTo>
                      <a:pt x="643" y="2924"/>
                      <a:pt x="644" y="2924"/>
                      <a:pt x="644" y="2924"/>
                    </a:cubicBezTo>
                    <a:cubicBezTo>
                      <a:pt x="645" y="2924"/>
                      <a:pt x="645" y="2924"/>
                      <a:pt x="645" y="2924"/>
                    </a:cubicBezTo>
                    <a:cubicBezTo>
                      <a:pt x="646" y="2924"/>
                      <a:pt x="647" y="2924"/>
                      <a:pt x="648" y="2924"/>
                    </a:cubicBezTo>
                    <a:cubicBezTo>
                      <a:pt x="648" y="2924"/>
                      <a:pt x="648" y="2924"/>
                      <a:pt x="648" y="2924"/>
                    </a:cubicBezTo>
                    <a:cubicBezTo>
                      <a:pt x="660" y="2925"/>
                      <a:pt x="674" y="2924"/>
                      <a:pt x="679" y="2914"/>
                    </a:cubicBezTo>
                    <a:cubicBezTo>
                      <a:pt x="679" y="2914"/>
                      <a:pt x="679" y="2914"/>
                      <a:pt x="679" y="2914"/>
                    </a:cubicBezTo>
                    <a:cubicBezTo>
                      <a:pt x="679" y="2914"/>
                      <a:pt x="679" y="2914"/>
                      <a:pt x="679" y="2914"/>
                    </a:cubicBezTo>
                    <a:cubicBezTo>
                      <a:pt x="679" y="2913"/>
                      <a:pt x="679" y="2913"/>
                      <a:pt x="680" y="2912"/>
                    </a:cubicBezTo>
                    <a:cubicBezTo>
                      <a:pt x="680" y="2912"/>
                      <a:pt x="680" y="2912"/>
                      <a:pt x="680" y="2912"/>
                    </a:cubicBezTo>
                    <a:cubicBezTo>
                      <a:pt x="685" y="2918"/>
                      <a:pt x="695" y="2920"/>
                      <a:pt x="704" y="2919"/>
                    </a:cubicBezTo>
                    <a:cubicBezTo>
                      <a:pt x="704" y="2919"/>
                      <a:pt x="704" y="2919"/>
                      <a:pt x="704" y="2919"/>
                    </a:cubicBezTo>
                    <a:cubicBezTo>
                      <a:pt x="706" y="2919"/>
                      <a:pt x="707" y="2919"/>
                      <a:pt x="709" y="2918"/>
                    </a:cubicBezTo>
                    <a:cubicBezTo>
                      <a:pt x="710" y="2918"/>
                      <a:pt x="710" y="2918"/>
                      <a:pt x="711" y="2918"/>
                    </a:cubicBezTo>
                    <a:cubicBezTo>
                      <a:pt x="712" y="2917"/>
                      <a:pt x="713" y="2917"/>
                      <a:pt x="714" y="2917"/>
                    </a:cubicBezTo>
                    <a:cubicBezTo>
                      <a:pt x="716" y="2916"/>
                      <a:pt x="717" y="2916"/>
                      <a:pt x="718" y="2915"/>
                    </a:cubicBezTo>
                    <a:cubicBezTo>
                      <a:pt x="726" y="2923"/>
                      <a:pt x="746" y="2919"/>
                      <a:pt x="752" y="2910"/>
                    </a:cubicBezTo>
                    <a:cubicBezTo>
                      <a:pt x="754" y="2908"/>
                      <a:pt x="754" y="2905"/>
                      <a:pt x="755" y="2903"/>
                    </a:cubicBezTo>
                    <a:cubicBezTo>
                      <a:pt x="756" y="2904"/>
                      <a:pt x="756" y="2904"/>
                      <a:pt x="756" y="2904"/>
                    </a:cubicBezTo>
                    <a:cubicBezTo>
                      <a:pt x="765" y="2905"/>
                      <a:pt x="775" y="2902"/>
                      <a:pt x="776" y="2896"/>
                    </a:cubicBezTo>
                    <a:cubicBezTo>
                      <a:pt x="777" y="2894"/>
                      <a:pt x="777" y="2892"/>
                      <a:pt x="777" y="2889"/>
                    </a:cubicBezTo>
                    <a:cubicBezTo>
                      <a:pt x="777" y="2889"/>
                      <a:pt x="777" y="2889"/>
                      <a:pt x="777" y="2889"/>
                    </a:cubicBezTo>
                    <a:cubicBezTo>
                      <a:pt x="778" y="2888"/>
                      <a:pt x="779" y="2888"/>
                      <a:pt x="780" y="2887"/>
                    </a:cubicBezTo>
                    <a:cubicBezTo>
                      <a:pt x="787" y="2881"/>
                      <a:pt x="778" y="2869"/>
                      <a:pt x="775" y="2861"/>
                    </a:cubicBezTo>
                    <a:cubicBezTo>
                      <a:pt x="771" y="2850"/>
                      <a:pt x="766" y="2845"/>
                      <a:pt x="756" y="2840"/>
                    </a:cubicBezTo>
                    <a:cubicBezTo>
                      <a:pt x="747" y="2835"/>
                      <a:pt x="743" y="2827"/>
                      <a:pt x="731" y="2817"/>
                    </a:cubicBezTo>
                    <a:cubicBezTo>
                      <a:pt x="718" y="2808"/>
                      <a:pt x="694" y="2756"/>
                      <a:pt x="695" y="2755"/>
                    </a:cubicBezTo>
                    <a:cubicBezTo>
                      <a:pt x="702" y="2740"/>
                      <a:pt x="700" y="2722"/>
                      <a:pt x="698" y="2713"/>
                    </a:cubicBezTo>
                    <a:cubicBezTo>
                      <a:pt x="695" y="2703"/>
                      <a:pt x="700" y="2661"/>
                      <a:pt x="714" y="2609"/>
                    </a:cubicBezTo>
                    <a:cubicBezTo>
                      <a:pt x="727" y="2556"/>
                      <a:pt x="761" y="2481"/>
                      <a:pt x="764" y="2399"/>
                    </a:cubicBezTo>
                    <a:cubicBezTo>
                      <a:pt x="766" y="2349"/>
                      <a:pt x="759" y="2259"/>
                      <a:pt x="760" y="2189"/>
                    </a:cubicBezTo>
                    <a:cubicBezTo>
                      <a:pt x="761" y="2145"/>
                      <a:pt x="775" y="2114"/>
                      <a:pt x="776" y="2107"/>
                    </a:cubicBezTo>
                    <a:cubicBezTo>
                      <a:pt x="782" y="2079"/>
                      <a:pt x="782" y="2029"/>
                      <a:pt x="787" y="2014"/>
                    </a:cubicBezTo>
                    <a:cubicBezTo>
                      <a:pt x="869" y="1762"/>
                      <a:pt x="825" y="1562"/>
                      <a:pt x="822" y="1512"/>
                    </a:cubicBezTo>
                    <a:cubicBezTo>
                      <a:pt x="823" y="1512"/>
                      <a:pt x="823" y="1512"/>
                      <a:pt x="823" y="1512"/>
                    </a:cubicBezTo>
                    <a:cubicBezTo>
                      <a:pt x="821" y="1472"/>
                      <a:pt x="828" y="1447"/>
                      <a:pt x="825" y="1429"/>
                    </a:cubicBezTo>
                    <a:cubicBezTo>
                      <a:pt x="825" y="1428"/>
                      <a:pt x="825" y="1426"/>
                      <a:pt x="825" y="1425"/>
                    </a:cubicBezTo>
                    <a:cubicBezTo>
                      <a:pt x="825" y="1425"/>
                      <a:pt x="825" y="1424"/>
                      <a:pt x="825" y="1424"/>
                    </a:cubicBezTo>
                    <a:cubicBezTo>
                      <a:pt x="825" y="1423"/>
                      <a:pt x="824" y="1422"/>
                      <a:pt x="824" y="1421"/>
                    </a:cubicBezTo>
                    <a:cubicBezTo>
                      <a:pt x="824" y="1421"/>
                      <a:pt x="824" y="1420"/>
                      <a:pt x="824" y="1420"/>
                    </a:cubicBezTo>
                    <a:cubicBezTo>
                      <a:pt x="824" y="1419"/>
                      <a:pt x="824" y="1418"/>
                      <a:pt x="824" y="1417"/>
                    </a:cubicBezTo>
                    <a:cubicBezTo>
                      <a:pt x="824" y="1416"/>
                      <a:pt x="824" y="1416"/>
                      <a:pt x="824" y="1415"/>
                    </a:cubicBezTo>
                    <a:cubicBezTo>
                      <a:pt x="824" y="1414"/>
                      <a:pt x="824" y="1413"/>
                      <a:pt x="823" y="1412"/>
                    </a:cubicBezTo>
                    <a:cubicBezTo>
                      <a:pt x="823" y="1411"/>
                      <a:pt x="823" y="1411"/>
                      <a:pt x="823" y="1410"/>
                    </a:cubicBezTo>
                    <a:cubicBezTo>
                      <a:pt x="823" y="1409"/>
                      <a:pt x="823" y="1408"/>
                      <a:pt x="823" y="1407"/>
                    </a:cubicBezTo>
                    <a:cubicBezTo>
                      <a:pt x="823" y="1406"/>
                      <a:pt x="823" y="1406"/>
                      <a:pt x="822" y="1405"/>
                    </a:cubicBezTo>
                    <a:cubicBezTo>
                      <a:pt x="822" y="1404"/>
                      <a:pt x="822" y="1403"/>
                      <a:pt x="822" y="1401"/>
                    </a:cubicBezTo>
                    <a:cubicBezTo>
                      <a:pt x="822" y="1401"/>
                      <a:pt x="822" y="1400"/>
                      <a:pt x="822" y="1399"/>
                    </a:cubicBezTo>
                    <a:cubicBezTo>
                      <a:pt x="821" y="1398"/>
                      <a:pt x="821" y="1397"/>
                      <a:pt x="821" y="1396"/>
                    </a:cubicBezTo>
                    <a:cubicBezTo>
                      <a:pt x="821" y="1395"/>
                      <a:pt x="821" y="1394"/>
                      <a:pt x="821" y="1394"/>
                    </a:cubicBezTo>
                    <a:cubicBezTo>
                      <a:pt x="821" y="1392"/>
                      <a:pt x="820" y="1391"/>
                      <a:pt x="820" y="1390"/>
                    </a:cubicBezTo>
                    <a:cubicBezTo>
                      <a:pt x="820" y="1389"/>
                      <a:pt x="820" y="1388"/>
                      <a:pt x="820" y="1387"/>
                    </a:cubicBezTo>
                    <a:cubicBezTo>
                      <a:pt x="820" y="1386"/>
                      <a:pt x="819" y="1385"/>
                      <a:pt x="819" y="1384"/>
                    </a:cubicBezTo>
                    <a:cubicBezTo>
                      <a:pt x="819" y="1383"/>
                      <a:pt x="819" y="1382"/>
                      <a:pt x="819" y="1381"/>
                    </a:cubicBezTo>
                    <a:cubicBezTo>
                      <a:pt x="818" y="1380"/>
                      <a:pt x="818" y="1379"/>
                      <a:pt x="818" y="1377"/>
                    </a:cubicBezTo>
                    <a:cubicBezTo>
                      <a:pt x="818" y="1376"/>
                      <a:pt x="818" y="1376"/>
                      <a:pt x="818" y="1375"/>
                    </a:cubicBezTo>
                    <a:cubicBezTo>
                      <a:pt x="817" y="1374"/>
                      <a:pt x="817" y="1372"/>
                      <a:pt x="817" y="1371"/>
                    </a:cubicBezTo>
                    <a:cubicBezTo>
                      <a:pt x="817" y="1370"/>
                      <a:pt x="816" y="1369"/>
                      <a:pt x="816" y="1369"/>
                    </a:cubicBezTo>
                    <a:cubicBezTo>
                      <a:pt x="816" y="1367"/>
                      <a:pt x="816" y="1366"/>
                      <a:pt x="816" y="1364"/>
                    </a:cubicBezTo>
                    <a:cubicBezTo>
                      <a:pt x="815" y="1363"/>
                      <a:pt x="815" y="1363"/>
                      <a:pt x="815" y="1362"/>
                    </a:cubicBezTo>
                    <a:cubicBezTo>
                      <a:pt x="815" y="1360"/>
                      <a:pt x="815" y="1359"/>
                      <a:pt x="814" y="1358"/>
                    </a:cubicBezTo>
                    <a:cubicBezTo>
                      <a:pt x="814" y="1357"/>
                      <a:pt x="814" y="1356"/>
                      <a:pt x="814" y="1355"/>
                    </a:cubicBezTo>
                    <a:cubicBezTo>
                      <a:pt x="814" y="1354"/>
                      <a:pt x="813" y="1352"/>
                      <a:pt x="813" y="1351"/>
                    </a:cubicBezTo>
                    <a:cubicBezTo>
                      <a:pt x="813" y="1350"/>
                      <a:pt x="813" y="1349"/>
                      <a:pt x="812" y="1348"/>
                    </a:cubicBezTo>
                    <a:cubicBezTo>
                      <a:pt x="812" y="1347"/>
                      <a:pt x="812" y="1346"/>
                      <a:pt x="812" y="1345"/>
                    </a:cubicBezTo>
                    <a:cubicBezTo>
                      <a:pt x="811" y="1344"/>
                      <a:pt x="811" y="1343"/>
                      <a:pt x="811" y="1342"/>
                    </a:cubicBezTo>
                    <a:cubicBezTo>
                      <a:pt x="811" y="1341"/>
                      <a:pt x="811" y="1339"/>
                      <a:pt x="810" y="1338"/>
                    </a:cubicBezTo>
                    <a:cubicBezTo>
                      <a:pt x="810" y="1337"/>
                      <a:pt x="810" y="1336"/>
                      <a:pt x="810" y="1335"/>
                    </a:cubicBezTo>
                    <a:cubicBezTo>
                      <a:pt x="809" y="1334"/>
                      <a:pt x="809" y="1333"/>
                      <a:pt x="809" y="1332"/>
                    </a:cubicBezTo>
                    <a:cubicBezTo>
                      <a:pt x="809" y="1331"/>
                      <a:pt x="808" y="1330"/>
                      <a:pt x="808" y="1329"/>
                    </a:cubicBezTo>
                    <a:cubicBezTo>
                      <a:pt x="808" y="1328"/>
                      <a:pt x="808" y="1326"/>
                      <a:pt x="808" y="1325"/>
                    </a:cubicBezTo>
                    <a:cubicBezTo>
                      <a:pt x="807" y="1324"/>
                      <a:pt x="807" y="1323"/>
                      <a:pt x="807" y="1322"/>
                    </a:cubicBezTo>
                    <a:cubicBezTo>
                      <a:pt x="807" y="1321"/>
                      <a:pt x="806" y="1320"/>
                      <a:pt x="806" y="1319"/>
                    </a:cubicBezTo>
                    <a:cubicBezTo>
                      <a:pt x="806" y="1318"/>
                      <a:pt x="806" y="1317"/>
                      <a:pt x="805" y="1316"/>
                    </a:cubicBezTo>
                    <a:cubicBezTo>
                      <a:pt x="805" y="1315"/>
                      <a:pt x="805" y="1314"/>
                      <a:pt x="805" y="1314"/>
                    </a:cubicBezTo>
                    <a:cubicBezTo>
                      <a:pt x="805" y="1312"/>
                      <a:pt x="804" y="1311"/>
                      <a:pt x="804" y="1310"/>
                    </a:cubicBezTo>
                    <a:cubicBezTo>
                      <a:pt x="804" y="1309"/>
                      <a:pt x="804" y="1309"/>
                      <a:pt x="804" y="1308"/>
                    </a:cubicBezTo>
                    <a:cubicBezTo>
                      <a:pt x="803" y="1307"/>
                      <a:pt x="803" y="1305"/>
                      <a:pt x="803" y="1304"/>
                    </a:cubicBezTo>
                    <a:cubicBezTo>
                      <a:pt x="803" y="1304"/>
                      <a:pt x="802" y="1303"/>
                      <a:pt x="802" y="1303"/>
                    </a:cubicBezTo>
                    <a:cubicBezTo>
                      <a:pt x="802" y="1301"/>
                      <a:pt x="802" y="1300"/>
                      <a:pt x="801" y="1299"/>
                    </a:cubicBezTo>
                    <a:cubicBezTo>
                      <a:pt x="801" y="1298"/>
                      <a:pt x="801" y="1298"/>
                      <a:pt x="801" y="1298"/>
                    </a:cubicBezTo>
                    <a:cubicBezTo>
                      <a:pt x="798" y="1284"/>
                      <a:pt x="795" y="1273"/>
                      <a:pt x="793" y="1268"/>
                    </a:cubicBezTo>
                    <a:cubicBezTo>
                      <a:pt x="793" y="1268"/>
                      <a:pt x="793" y="1268"/>
                      <a:pt x="793" y="1268"/>
                    </a:cubicBezTo>
                    <a:cubicBezTo>
                      <a:pt x="793" y="1267"/>
                      <a:pt x="793" y="1266"/>
                      <a:pt x="792" y="1266"/>
                    </a:cubicBezTo>
                    <a:cubicBezTo>
                      <a:pt x="792" y="1266"/>
                      <a:pt x="792" y="1266"/>
                      <a:pt x="792" y="1266"/>
                    </a:cubicBezTo>
                    <a:cubicBezTo>
                      <a:pt x="792" y="1265"/>
                      <a:pt x="793" y="1265"/>
                      <a:pt x="793" y="1265"/>
                    </a:cubicBezTo>
                    <a:cubicBezTo>
                      <a:pt x="792" y="1264"/>
                      <a:pt x="792" y="1264"/>
                      <a:pt x="792" y="1264"/>
                    </a:cubicBezTo>
                    <a:cubicBezTo>
                      <a:pt x="792" y="1264"/>
                      <a:pt x="806" y="1107"/>
                      <a:pt x="803" y="1098"/>
                    </a:cubicBezTo>
                    <a:cubicBezTo>
                      <a:pt x="804" y="1068"/>
                      <a:pt x="820" y="1011"/>
                      <a:pt x="818" y="980"/>
                    </a:cubicBezTo>
                    <a:cubicBezTo>
                      <a:pt x="820" y="942"/>
                      <a:pt x="825" y="918"/>
                      <a:pt x="825" y="904"/>
                    </a:cubicBezTo>
                    <a:cubicBezTo>
                      <a:pt x="825" y="902"/>
                      <a:pt x="825" y="902"/>
                      <a:pt x="825" y="902"/>
                    </a:cubicBezTo>
                    <a:cubicBezTo>
                      <a:pt x="826" y="915"/>
                      <a:pt x="827" y="926"/>
                      <a:pt x="827" y="932"/>
                    </a:cubicBezTo>
                    <a:cubicBezTo>
                      <a:pt x="829" y="942"/>
                      <a:pt x="829" y="957"/>
                      <a:pt x="831" y="960"/>
                    </a:cubicBezTo>
                    <a:cubicBezTo>
                      <a:pt x="833" y="975"/>
                      <a:pt x="845" y="1059"/>
                      <a:pt x="846" y="1090"/>
                    </a:cubicBezTo>
                    <a:cubicBezTo>
                      <a:pt x="840" y="1132"/>
                      <a:pt x="839" y="1159"/>
                      <a:pt x="851" y="1219"/>
                    </a:cubicBezTo>
                    <a:cubicBezTo>
                      <a:pt x="856" y="1251"/>
                      <a:pt x="914" y="1393"/>
                      <a:pt x="917" y="1409"/>
                    </a:cubicBezTo>
                    <a:cubicBezTo>
                      <a:pt x="920" y="1425"/>
                      <a:pt x="924" y="1441"/>
                      <a:pt x="926" y="1445"/>
                    </a:cubicBezTo>
                    <a:cubicBezTo>
                      <a:pt x="928" y="1449"/>
                      <a:pt x="914" y="1471"/>
                      <a:pt x="918" y="1486"/>
                    </a:cubicBezTo>
                    <a:cubicBezTo>
                      <a:pt x="922" y="1500"/>
                      <a:pt x="896" y="1546"/>
                      <a:pt x="904" y="1589"/>
                    </a:cubicBezTo>
                    <a:cubicBezTo>
                      <a:pt x="912" y="1632"/>
                      <a:pt x="913" y="1638"/>
                      <a:pt x="914" y="1647"/>
                    </a:cubicBezTo>
                    <a:cubicBezTo>
                      <a:pt x="915" y="1657"/>
                      <a:pt x="921" y="1667"/>
                      <a:pt x="924" y="1679"/>
                    </a:cubicBezTo>
                    <a:cubicBezTo>
                      <a:pt x="927" y="1691"/>
                      <a:pt x="932" y="1720"/>
                      <a:pt x="939" y="1720"/>
                    </a:cubicBezTo>
                    <a:cubicBezTo>
                      <a:pt x="940" y="1720"/>
                      <a:pt x="941" y="1720"/>
                      <a:pt x="941" y="1720"/>
                    </a:cubicBezTo>
                    <a:cubicBezTo>
                      <a:pt x="942" y="1720"/>
                      <a:pt x="942" y="1720"/>
                      <a:pt x="942" y="1720"/>
                    </a:cubicBezTo>
                    <a:cubicBezTo>
                      <a:pt x="942" y="1720"/>
                      <a:pt x="943" y="1720"/>
                      <a:pt x="943" y="1720"/>
                    </a:cubicBezTo>
                    <a:cubicBezTo>
                      <a:pt x="943" y="1720"/>
                      <a:pt x="943" y="1720"/>
                      <a:pt x="944" y="1720"/>
                    </a:cubicBezTo>
                    <a:cubicBezTo>
                      <a:pt x="944" y="1720"/>
                      <a:pt x="944" y="1720"/>
                      <a:pt x="944" y="1719"/>
                    </a:cubicBezTo>
                    <a:cubicBezTo>
                      <a:pt x="945" y="1719"/>
                      <a:pt x="945" y="1719"/>
                      <a:pt x="945" y="1719"/>
                    </a:cubicBezTo>
                    <a:cubicBezTo>
                      <a:pt x="945" y="1719"/>
                      <a:pt x="945" y="1719"/>
                      <a:pt x="945" y="1719"/>
                    </a:cubicBezTo>
                    <a:cubicBezTo>
                      <a:pt x="946" y="1718"/>
                      <a:pt x="946" y="1718"/>
                      <a:pt x="947" y="1717"/>
                    </a:cubicBezTo>
                    <a:cubicBezTo>
                      <a:pt x="947" y="1717"/>
                      <a:pt x="947" y="1717"/>
                      <a:pt x="947" y="1717"/>
                    </a:cubicBezTo>
                    <a:cubicBezTo>
                      <a:pt x="947" y="1717"/>
                      <a:pt x="947" y="1717"/>
                      <a:pt x="947" y="1716"/>
                    </a:cubicBezTo>
                    <a:cubicBezTo>
                      <a:pt x="947" y="1716"/>
                      <a:pt x="947" y="1716"/>
                      <a:pt x="947" y="1716"/>
                    </a:cubicBezTo>
                    <a:cubicBezTo>
                      <a:pt x="947" y="1717"/>
                      <a:pt x="947" y="1717"/>
                      <a:pt x="947" y="1717"/>
                    </a:cubicBezTo>
                    <a:cubicBezTo>
                      <a:pt x="947" y="1717"/>
                      <a:pt x="947" y="1716"/>
                      <a:pt x="947" y="1716"/>
                    </a:cubicBezTo>
                    <a:cubicBezTo>
                      <a:pt x="947" y="1716"/>
                      <a:pt x="947" y="1716"/>
                      <a:pt x="947" y="1716"/>
                    </a:cubicBezTo>
                    <a:cubicBezTo>
                      <a:pt x="947" y="1716"/>
                      <a:pt x="947" y="1715"/>
                      <a:pt x="947" y="1715"/>
                    </a:cubicBezTo>
                    <a:cubicBezTo>
                      <a:pt x="947" y="1715"/>
                      <a:pt x="949" y="1742"/>
                      <a:pt x="963" y="1742"/>
                    </a:cubicBezTo>
                    <a:cubicBezTo>
                      <a:pt x="972" y="1741"/>
                      <a:pt x="972" y="1733"/>
                      <a:pt x="972" y="1733"/>
                    </a:cubicBezTo>
                    <a:cubicBezTo>
                      <a:pt x="972" y="1733"/>
                      <a:pt x="974" y="1755"/>
                      <a:pt x="987" y="1753"/>
                    </a:cubicBezTo>
                    <a:cubicBezTo>
                      <a:pt x="999" y="1751"/>
                      <a:pt x="999" y="1739"/>
                      <a:pt x="999" y="1739"/>
                    </a:cubicBezTo>
                    <a:cubicBezTo>
                      <a:pt x="1007" y="1743"/>
                      <a:pt x="1020" y="1742"/>
                      <a:pt x="1023" y="1728"/>
                    </a:cubicBezTo>
                    <a:cubicBezTo>
                      <a:pt x="1026" y="1714"/>
                      <a:pt x="1033" y="1686"/>
                      <a:pt x="1032" y="1675"/>
                    </a:cubicBezTo>
                    <a:cubicBezTo>
                      <a:pt x="1032" y="1665"/>
                      <a:pt x="1039" y="1642"/>
                      <a:pt x="1039" y="1633"/>
                    </a:cubicBezTo>
                    <a:cubicBezTo>
                      <a:pt x="1046" y="1606"/>
                      <a:pt x="1053" y="1597"/>
                      <a:pt x="1051" y="1589"/>
                    </a:cubicBezTo>
                    <a:cubicBezTo>
                      <a:pt x="1060" y="1599"/>
                      <a:pt x="1068" y="1609"/>
                      <a:pt x="1072" y="1611"/>
                    </a:cubicBezTo>
                    <a:cubicBezTo>
                      <a:pt x="1074" y="1627"/>
                      <a:pt x="1090" y="1651"/>
                      <a:pt x="1103" y="1652"/>
                    </a:cubicBezTo>
                    <a:cubicBezTo>
                      <a:pt x="1120" y="1653"/>
                      <a:pt x="1116" y="1641"/>
                      <a:pt x="1111" y="1628"/>
                    </a:cubicBezTo>
                    <a:close/>
                    <a:moveTo>
                      <a:pt x="672" y="310"/>
                    </a:move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lose/>
                  </a:path>
                </a:pathLst>
              </a:custGeom>
              <a:grpFill/>
              <a:ln w="4763" cap="rnd">
                <a:solidFill>
                  <a:srgbClr val="343434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</p:grpSp>
        <p:grpSp>
          <p:nvGrpSpPr>
            <p:cNvPr id="217" name="Group 49">
              <a:extLst>
                <a:ext uri="{FF2B5EF4-FFF2-40B4-BE49-F238E27FC236}">
                  <a16:creationId xmlns:a16="http://schemas.microsoft.com/office/drawing/2014/main" id="{EB0616A3-697C-F448-9DD5-57C51715D3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1139" y="1635919"/>
              <a:ext cx="1092200" cy="3594100"/>
              <a:chOff x="2162" y="1674"/>
              <a:chExt cx="717" cy="2360"/>
            </a:xfrm>
            <a:solidFill>
              <a:schemeClr val="bg1">
                <a:lumMod val="85000"/>
              </a:schemeClr>
            </a:solidFill>
          </p:grpSpPr>
          <p:sp>
            <p:nvSpPr>
              <p:cNvPr id="218" name="Freeform 50">
                <a:extLst>
                  <a:ext uri="{FF2B5EF4-FFF2-40B4-BE49-F238E27FC236}">
                    <a16:creationId xmlns:a16="http://schemas.microsoft.com/office/drawing/2014/main" id="{FE505AA0-4FAB-564B-B229-1CC4642FA7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2" y="1674"/>
                <a:ext cx="717" cy="2360"/>
              </a:xfrm>
              <a:custGeom>
                <a:avLst/>
                <a:gdLst>
                  <a:gd name="T0" fmla="*/ 470 w 878"/>
                  <a:gd name="T1" fmla="*/ 695 h 2896"/>
                  <a:gd name="T2" fmla="*/ 297 w 878"/>
                  <a:gd name="T3" fmla="*/ 246 h 2896"/>
                  <a:gd name="T4" fmla="*/ 289 w 878"/>
                  <a:gd name="T5" fmla="*/ 235 h 2896"/>
                  <a:gd name="T6" fmla="*/ 285 w 878"/>
                  <a:gd name="T7" fmla="*/ 223 h 2896"/>
                  <a:gd name="T8" fmla="*/ 289 w 878"/>
                  <a:gd name="T9" fmla="*/ 194 h 2896"/>
                  <a:gd name="T10" fmla="*/ 307 w 878"/>
                  <a:gd name="T11" fmla="*/ 101 h 2896"/>
                  <a:gd name="T12" fmla="*/ 313 w 878"/>
                  <a:gd name="T13" fmla="*/ 51 h 2896"/>
                  <a:gd name="T14" fmla="*/ 147 w 878"/>
                  <a:gd name="T15" fmla="*/ 54 h 2896"/>
                  <a:gd name="T16" fmla="*/ 152 w 878"/>
                  <a:gd name="T17" fmla="*/ 81 h 2896"/>
                  <a:gd name="T18" fmla="*/ 180 w 878"/>
                  <a:gd name="T19" fmla="*/ 153 h 2896"/>
                  <a:gd name="T20" fmla="*/ 25 w 878"/>
                  <a:gd name="T21" fmla="*/ 522 h 2896"/>
                  <a:gd name="T22" fmla="*/ 0 w 878"/>
                  <a:gd name="T23" fmla="*/ 779 h 2896"/>
                  <a:gd name="T24" fmla="*/ 4 w 878"/>
                  <a:gd name="T25" fmla="*/ 813 h 2896"/>
                  <a:gd name="T26" fmla="*/ 3 w 878"/>
                  <a:gd name="T27" fmla="*/ 850 h 2896"/>
                  <a:gd name="T28" fmla="*/ 53 w 878"/>
                  <a:gd name="T29" fmla="*/ 917 h 2896"/>
                  <a:gd name="T30" fmla="*/ 61 w 878"/>
                  <a:gd name="T31" fmla="*/ 911 h 2896"/>
                  <a:gd name="T32" fmla="*/ 70 w 878"/>
                  <a:gd name="T33" fmla="*/ 912 h 2896"/>
                  <a:gd name="T34" fmla="*/ 78 w 878"/>
                  <a:gd name="T35" fmla="*/ 899 h 2896"/>
                  <a:gd name="T36" fmla="*/ 52 w 878"/>
                  <a:gd name="T37" fmla="*/ 871 h 2896"/>
                  <a:gd name="T38" fmla="*/ 51 w 878"/>
                  <a:gd name="T39" fmla="*/ 829 h 2896"/>
                  <a:gd name="T40" fmla="*/ 56 w 878"/>
                  <a:gd name="T41" fmla="*/ 838 h 2896"/>
                  <a:gd name="T42" fmla="*/ 62 w 878"/>
                  <a:gd name="T43" fmla="*/ 845 h 2896"/>
                  <a:gd name="T44" fmla="*/ 70 w 878"/>
                  <a:gd name="T45" fmla="*/ 850 h 2896"/>
                  <a:gd name="T46" fmla="*/ 78 w 878"/>
                  <a:gd name="T47" fmla="*/ 851 h 2896"/>
                  <a:gd name="T48" fmla="*/ 40 w 878"/>
                  <a:gd name="T49" fmla="*/ 765 h 2896"/>
                  <a:gd name="T50" fmla="*/ 104 w 878"/>
                  <a:gd name="T51" fmla="*/ 518 h 2896"/>
                  <a:gd name="T52" fmla="*/ 123 w 878"/>
                  <a:gd name="T53" fmla="*/ 1123 h 2896"/>
                  <a:gd name="T54" fmla="*/ 136 w 878"/>
                  <a:gd name="T55" fmla="*/ 1416 h 2896"/>
                  <a:gd name="T56" fmla="*/ 137 w 878"/>
                  <a:gd name="T57" fmla="*/ 1436 h 2896"/>
                  <a:gd name="T58" fmla="*/ 138 w 878"/>
                  <a:gd name="T59" fmla="*/ 1447 h 2896"/>
                  <a:gd name="T60" fmla="*/ 107 w 878"/>
                  <a:gd name="T61" fmla="*/ 1531 h 2896"/>
                  <a:gd name="T62" fmla="*/ 144 w 878"/>
                  <a:gd name="T63" fmla="*/ 1559 h 2896"/>
                  <a:gd name="T64" fmla="*/ 176 w 878"/>
                  <a:gd name="T65" fmla="*/ 1530 h 2896"/>
                  <a:gd name="T66" fmla="*/ 196 w 878"/>
                  <a:gd name="T67" fmla="*/ 1318 h 2896"/>
                  <a:gd name="T68" fmla="*/ 202 w 878"/>
                  <a:gd name="T69" fmla="*/ 1287 h 2896"/>
                  <a:gd name="T70" fmla="*/ 206 w 878"/>
                  <a:gd name="T71" fmla="*/ 1256 h 2896"/>
                  <a:gd name="T72" fmla="*/ 219 w 878"/>
                  <a:gd name="T73" fmla="*/ 981 h 2896"/>
                  <a:gd name="T74" fmla="*/ 220 w 878"/>
                  <a:gd name="T75" fmla="*/ 969 h 2896"/>
                  <a:gd name="T76" fmla="*/ 220 w 878"/>
                  <a:gd name="T77" fmla="*/ 937 h 2896"/>
                  <a:gd name="T78" fmla="*/ 258 w 878"/>
                  <a:gd name="T79" fmla="*/ 920 h 2896"/>
                  <a:gd name="T80" fmla="*/ 260 w 878"/>
                  <a:gd name="T81" fmla="*/ 948 h 2896"/>
                  <a:gd name="T82" fmla="*/ 260 w 878"/>
                  <a:gd name="T83" fmla="*/ 966 h 2896"/>
                  <a:gd name="T84" fmla="*/ 261 w 878"/>
                  <a:gd name="T85" fmla="*/ 980 h 2896"/>
                  <a:gd name="T86" fmla="*/ 268 w 878"/>
                  <a:gd name="T87" fmla="*/ 1250 h 2896"/>
                  <a:gd name="T88" fmla="*/ 269 w 878"/>
                  <a:gd name="T89" fmla="*/ 1283 h 2896"/>
                  <a:gd name="T90" fmla="*/ 274 w 878"/>
                  <a:gd name="T91" fmla="*/ 1316 h 2896"/>
                  <a:gd name="T92" fmla="*/ 293 w 878"/>
                  <a:gd name="T93" fmla="*/ 1462 h 2896"/>
                  <a:gd name="T94" fmla="*/ 327 w 878"/>
                  <a:gd name="T95" fmla="*/ 1560 h 2896"/>
                  <a:gd name="T96" fmla="*/ 365 w 878"/>
                  <a:gd name="T97" fmla="*/ 1546 h 2896"/>
                  <a:gd name="T98" fmla="*/ 334 w 878"/>
                  <a:gd name="T99" fmla="*/ 1449 h 2896"/>
                  <a:gd name="T100" fmla="*/ 334 w 878"/>
                  <a:gd name="T101" fmla="*/ 1438 h 2896"/>
                  <a:gd name="T102" fmla="*/ 336 w 878"/>
                  <a:gd name="T103" fmla="*/ 1420 h 2896"/>
                  <a:gd name="T104" fmla="*/ 346 w 878"/>
                  <a:gd name="T105" fmla="*/ 1167 h 2896"/>
                  <a:gd name="T106" fmla="*/ 397 w 878"/>
                  <a:gd name="T107" fmla="*/ 675 h 2896"/>
                  <a:gd name="T108" fmla="*/ 381 w 878"/>
                  <a:gd name="T109" fmla="*/ 473 h 2896"/>
                  <a:gd name="T110" fmla="*/ 432 w 878"/>
                  <a:gd name="T111" fmla="*/ 750 h 2896"/>
                  <a:gd name="T112" fmla="*/ 435 w 878"/>
                  <a:gd name="T113" fmla="*/ 766 h 2896"/>
                  <a:gd name="T114" fmla="*/ 419 w 878"/>
                  <a:gd name="T115" fmla="*/ 872 h 2896"/>
                  <a:gd name="T116" fmla="*/ 420 w 878"/>
                  <a:gd name="T117" fmla="*/ 906 h 2896"/>
                  <a:gd name="T118" fmla="*/ 435 w 878"/>
                  <a:gd name="T119" fmla="*/ 907 h 2896"/>
                  <a:gd name="T120" fmla="*/ 476 w 878"/>
                  <a:gd name="T121" fmla="*/ 755 h 289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78" h="2896">
                    <a:moveTo>
                      <a:pt x="874" y="1396"/>
                    </a:moveTo>
                    <a:cubicBezTo>
                      <a:pt x="872" y="1384"/>
                      <a:pt x="872" y="1384"/>
                      <a:pt x="872" y="1384"/>
                    </a:cubicBezTo>
                    <a:cubicBezTo>
                      <a:pt x="872" y="1379"/>
                      <a:pt x="871" y="1375"/>
                      <a:pt x="871" y="1370"/>
                    </a:cubicBezTo>
                    <a:cubicBezTo>
                      <a:pt x="871" y="1370"/>
                      <a:pt x="871" y="1370"/>
                      <a:pt x="870" y="1370"/>
                    </a:cubicBezTo>
                    <a:cubicBezTo>
                      <a:pt x="870" y="1368"/>
                      <a:pt x="870" y="1366"/>
                      <a:pt x="870" y="1364"/>
                    </a:cubicBezTo>
                    <a:cubicBezTo>
                      <a:pt x="870" y="1363"/>
                      <a:pt x="869" y="1363"/>
                      <a:pt x="869" y="1362"/>
                    </a:cubicBezTo>
                    <a:cubicBezTo>
                      <a:pt x="869" y="1360"/>
                      <a:pt x="869" y="1358"/>
                      <a:pt x="868" y="1356"/>
                    </a:cubicBezTo>
                    <a:cubicBezTo>
                      <a:pt x="868" y="1355"/>
                      <a:pt x="868" y="1354"/>
                      <a:pt x="867" y="1352"/>
                    </a:cubicBezTo>
                    <a:cubicBezTo>
                      <a:pt x="864" y="1336"/>
                      <a:pt x="864" y="1306"/>
                      <a:pt x="863" y="1285"/>
                    </a:cubicBezTo>
                    <a:cubicBezTo>
                      <a:pt x="862" y="1250"/>
                      <a:pt x="862" y="1118"/>
                      <a:pt x="844" y="1057"/>
                    </a:cubicBezTo>
                    <a:cubicBezTo>
                      <a:pt x="842" y="1053"/>
                      <a:pt x="841" y="1049"/>
                      <a:pt x="840" y="1046"/>
                    </a:cubicBezTo>
                    <a:cubicBezTo>
                      <a:pt x="835" y="1029"/>
                      <a:pt x="831" y="964"/>
                      <a:pt x="831" y="964"/>
                    </a:cubicBezTo>
                    <a:cubicBezTo>
                      <a:pt x="819" y="857"/>
                      <a:pt x="795" y="797"/>
                      <a:pt x="797" y="765"/>
                    </a:cubicBezTo>
                    <a:cubicBezTo>
                      <a:pt x="796" y="713"/>
                      <a:pt x="767" y="650"/>
                      <a:pt x="753" y="622"/>
                    </a:cubicBezTo>
                    <a:cubicBezTo>
                      <a:pt x="735" y="585"/>
                      <a:pt x="666" y="532"/>
                      <a:pt x="648" y="525"/>
                    </a:cubicBezTo>
                    <a:cubicBezTo>
                      <a:pt x="639" y="521"/>
                      <a:pt x="592" y="485"/>
                      <a:pt x="552" y="460"/>
                    </a:cubicBezTo>
                    <a:cubicBezTo>
                      <a:pt x="550" y="459"/>
                      <a:pt x="549" y="457"/>
                      <a:pt x="547" y="456"/>
                    </a:cubicBezTo>
                    <a:cubicBezTo>
                      <a:pt x="547" y="456"/>
                      <a:pt x="546" y="455"/>
                      <a:pt x="546" y="455"/>
                    </a:cubicBezTo>
                    <a:cubicBezTo>
                      <a:pt x="545" y="454"/>
                      <a:pt x="544" y="453"/>
                      <a:pt x="543" y="452"/>
                    </a:cubicBezTo>
                    <a:cubicBezTo>
                      <a:pt x="543" y="451"/>
                      <a:pt x="542" y="451"/>
                      <a:pt x="542" y="451"/>
                    </a:cubicBezTo>
                    <a:cubicBezTo>
                      <a:pt x="541" y="449"/>
                      <a:pt x="539" y="448"/>
                      <a:pt x="538" y="446"/>
                    </a:cubicBezTo>
                    <a:cubicBezTo>
                      <a:pt x="538" y="446"/>
                      <a:pt x="538" y="446"/>
                      <a:pt x="538" y="446"/>
                    </a:cubicBezTo>
                    <a:cubicBezTo>
                      <a:pt x="537" y="445"/>
                      <a:pt x="536" y="443"/>
                      <a:pt x="535" y="442"/>
                    </a:cubicBezTo>
                    <a:cubicBezTo>
                      <a:pt x="535" y="442"/>
                      <a:pt x="535" y="441"/>
                      <a:pt x="534" y="441"/>
                    </a:cubicBezTo>
                    <a:cubicBezTo>
                      <a:pt x="534" y="440"/>
                      <a:pt x="533" y="439"/>
                      <a:pt x="532" y="438"/>
                    </a:cubicBezTo>
                    <a:cubicBezTo>
                      <a:pt x="532" y="437"/>
                      <a:pt x="532" y="437"/>
                      <a:pt x="532" y="437"/>
                    </a:cubicBezTo>
                    <a:cubicBezTo>
                      <a:pt x="531" y="436"/>
                      <a:pt x="530" y="434"/>
                      <a:pt x="530" y="433"/>
                    </a:cubicBezTo>
                    <a:cubicBezTo>
                      <a:pt x="529" y="432"/>
                      <a:pt x="529" y="432"/>
                      <a:pt x="529" y="432"/>
                    </a:cubicBezTo>
                    <a:cubicBezTo>
                      <a:pt x="529" y="431"/>
                      <a:pt x="528" y="430"/>
                      <a:pt x="528" y="428"/>
                    </a:cubicBezTo>
                    <a:cubicBezTo>
                      <a:pt x="528" y="428"/>
                      <a:pt x="527" y="428"/>
                      <a:pt x="527" y="427"/>
                    </a:cubicBezTo>
                    <a:cubicBezTo>
                      <a:pt x="527" y="426"/>
                      <a:pt x="526" y="425"/>
                      <a:pt x="526" y="423"/>
                    </a:cubicBezTo>
                    <a:cubicBezTo>
                      <a:pt x="525" y="421"/>
                      <a:pt x="524" y="418"/>
                      <a:pt x="524" y="415"/>
                    </a:cubicBezTo>
                    <a:cubicBezTo>
                      <a:pt x="524" y="414"/>
                      <a:pt x="524" y="414"/>
                      <a:pt x="524" y="414"/>
                    </a:cubicBezTo>
                    <a:cubicBezTo>
                      <a:pt x="524" y="414"/>
                      <a:pt x="523" y="414"/>
                      <a:pt x="523" y="414"/>
                    </a:cubicBezTo>
                    <a:cubicBezTo>
                      <a:pt x="523" y="413"/>
                      <a:pt x="523" y="413"/>
                      <a:pt x="523" y="412"/>
                    </a:cubicBezTo>
                    <a:cubicBezTo>
                      <a:pt x="523" y="412"/>
                      <a:pt x="523" y="412"/>
                      <a:pt x="523" y="412"/>
                    </a:cubicBezTo>
                    <a:cubicBezTo>
                      <a:pt x="522" y="404"/>
                      <a:pt x="522" y="396"/>
                      <a:pt x="523" y="388"/>
                    </a:cubicBezTo>
                    <a:cubicBezTo>
                      <a:pt x="523" y="388"/>
                      <a:pt x="523" y="388"/>
                      <a:pt x="523" y="388"/>
                    </a:cubicBezTo>
                    <a:cubicBezTo>
                      <a:pt x="523" y="387"/>
                      <a:pt x="523" y="385"/>
                      <a:pt x="524" y="383"/>
                    </a:cubicBezTo>
                    <a:cubicBezTo>
                      <a:pt x="524" y="383"/>
                      <a:pt x="524" y="383"/>
                      <a:pt x="524" y="383"/>
                    </a:cubicBezTo>
                    <a:cubicBezTo>
                      <a:pt x="524" y="382"/>
                      <a:pt x="524" y="380"/>
                      <a:pt x="524" y="379"/>
                    </a:cubicBezTo>
                    <a:cubicBezTo>
                      <a:pt x="525" y="376"/>
                      <a:pt x="525" y="373"/>
                      <a:pt x="525" y="370"/>
                    </a:cubicBezTo>
                    <a:cubicBezTo>
                      <a:pt x="525" y="370"/>
                      <a:pt x="525" y="370"/>
                      <a:pt x="525" y="370"/>
                    </a:cubicBezTo>
                    <a:cubicBezTo>
                      <a:pt x="526" y="366"/>
                      <a:pt x="528" y="362"/>
                      <a:pt x="529" y="358"/>
                    </a:cubicBezTo>
                    <a:cubicBezTo>
                      <a:pt x="530" y="358"/>
                      <a:pt x="530" y="358"/>
                      <a:pt x="530" y="358"/>
                    </a:cubicBezTo>
                    <a:cubicBezTo>
                      <a:pt x="531" y="357"/>
                      <a:pt x="532" y="356"/>
                      <a:pt x="533" y="355"/>
                    </a:cubicBezTo>
                    <a:cubicBezTo>
                      <a:pt x="533" y="355"/>
                      <a:pt x="533" y="354"/>
                      <a:pt x="533" y="354"/>
                    </a:cubicBezTo>
                    <a:cubicBezTo>
                      <a:pt x="547" y="338"/>
                      <a:pt x="559" y="314"/>
                      <a:pt x="564" y="292"/>
                    </a:cubicBezTo>
                    <a:cubicBezTo>
                      <a:pt x="564" y="291"/>
                      <a:pt x="565" y="291"/>
                      <a:pt x="565" y="291"/>
                    </a:cubicBezTo>
                    <a:cubicBezTo>
                      <a:pt x="564" y="291"/>
                      <a:pt x="564" y="291"/>
                      <a:pt x="564" y="291"/>
                    </a:cubicBezTo>
                    <a:cubicBezTo>
                      <a:pt x="565" y="287"/>
                      <a:pt x="565" y="284"/>
                      <a:pt x="566" y="281"/>
                    </a:cubicBezTo>
                    <a:cubicBezTo>
                      <a:pt x="568" y="255"/>
                      <a:pt x="562" y="206"/>
                      <a:pt x="564" y="192"/>
                    </a:cubicBezTo>
                    <a:cubicBezTo>
                      <a:pt x="565" y="188"/>
                      <a:pt x="566" y="183"/>
                      <a:pt x="566" y="177"/>
                    </a:cubicBezTo>
                    <a:cubicBezTo>
                      <a:pt x="566" y="183"/>
                      <a:pt x="565" y="187"/>
                      <a:pt x="565" y="187"/>
                    </a:cubicBezTo>
                    <a:cubicBezTo>
                      <a:pt x="567" y="180"/>
                      <a:pt x="567" y="179"/>
                      <a:pt x="572" y="160"/>
                    </a:cubicBezTo>
                    <a:cubicBezTo>
                      <a:pt x="573" y="164"/>
                      <a:pt x="574" y="167"/>
                      <a:pt x="575" y="171"/>
                    </a:cubicBezTo>
                    <a:cubicBezTo>
                      <a:pt x="577" y="167"/>
                      <a:pt x="578" y="162"/>
                      <a:pt x="577" y="157"/>
                    </a:cubicBezTo>
                    <a:cubicBezTo>
                      <a:pt x="578" y="160"/>
                      <a:pt x="579" y="163"/>
                      <a:pt x="580" y="167"/>
                    </a:cubicBezTo>
                    <a:cubicBezTo>
                      <a:pt x="584" y="154"/>
                      <a:pt x="591" y="128"/>
                      <a:pt x="579" y="118"/>
                    </a:cubicBezTo>
                    <a:cubicBezTo>
                      <a:pt x="583" y="120"/>
                      <a:pt x="587" y="125"/>
                      <a:pt x="588" y="128"/>
                    </a:cubicBezTo>
                    <a:cubicBezTo>
                      <a:pt x="588" y="121"/>
                      <a:pt x="587" y="116"/>
                      <a:pt x="585" y="111"/>
                    </a:cubicBezTo>
                    <a:cubicBezTo>
                      <a:pt x="585" y="111"/>
                      <a:pt x="585" y="111"/>
                      <a:pt x="586" y="111"/>
                    </a:cubicBezTo>
                    <a:cubicBezTo>
                      <a:pt x="586" y="103"/>
                      <a:pt x="580" y="98"/>
                      <a:pt x="574" y="95"/>
                    </a:cubicBezTo>
                    <a:cubicBezTo>
                      <a:pt x="578" y="94"/>
                      <a:pt x="582" y="95"/>
                      <a:pt x="587" y="95"/>
                    </a:cubicBezTo>
                    <a:cubicBezTo>
                      <a:pt x="580" y="82"/>
                      <a:pt x="564" y="85"/>
                      <a:pt x="554" y="77"/>
                    </a:cubicBezTo>
                    <a:cubicBezTo>
                      <a:pt x="555" y="79"/>
                      <a:pt x="555" y="79"/>
                      <a:pt x="555" y="79"/>
                    </a:cubicBezTo>
                    <a:cubicBezTo>
                      <a:pt x="529" y="8"/>
                      <a:pt x="451" y="0"/>
                      <a:pt x="390" y="15"/>
                    </a:cubicBezTo>
                    <a:cubicBezTo>
                      <a:pt x="356" y="23"/>
                      <a:pt x="328" y="38"/>
                      <a:pt x="318" y="53"/>
                    </a:cubicBezTo>
                    <a:cubicBezTo>
                      <a:pt x="315" y="57"/>
                      <a:pt x="313" y="60"/>
                      <a:pt x="311" y="64"/>
                    </a:cubicBezTo>
                    <a:cubicBezTo>
                      <a:pt x="310" y="64"/>
                      <a:pt x="307" y="70"/>
                      <a:pt x="303" y="78"/>
                    </a:cubicBezTo>
                    <a:cubicBezTo>
                      <a:pt x="301" y="79"/>
                      <a:pt x="299" y="81"/>
                      <a:pt x="297" y="83"/>
                    </a:cubicBezTo>
                    <a:cubicBezTo>
                      <a:pt x="288" y="87"/>
                      <a:pt x="279" y="89"/>
                      <a:pt x="270" y="99"/>
                    </a:cubicBezTo>
                    <a:cubicBezTo>
                      <a:pt x="274" y="97"/>
                      <a:pt x="275" y="98"/>
                      <a:pt x="279" y="97"/>
                    </a:cubicBezTo>
                    <a:cubicBezTo>
                      <a:pt x="269" y="104"/>
                      <a:pt x="261" y="117"/>
                      <a:pt x="266" y="130"/>
                    </a:cubicBezTo>
                    <a:cubicBezTo>
                      <a:pt x="266" y="130"/>
                      <a:pt x="266" y="130"/>
                      <a:pt x="266" y="130"/>
                    </a:cubicBezTo>
                    <a:cubicBezTo>
                      <a:pt x="266" y="130"/>
                      <a:pt x="266" y="130"/>
                      <a:pt x="266" y="131"/>
                    </a:cubicBezTo>
                    <a:cubicBezTo>
                      <a:pt x="267" y="130"/>
                      <a:pt x="267" y="129"/>
                      <a:pt x="268" y="128"/>
                    </a:cubicBezTo>
                    <a:cubicBezTo>
                      <a:pt x="270" y="126"/>
                      <a:pt x="273" y="124"/>
                      <a:pt x="276" y="122"/>
                    </a:cubicBezTo>
                    <a:cubicBezTo>
                      <a:pt x="275" y="129"/>
                      <a:pt x="271" y="134"/>
                      <a:pt x="270" y="140"/>
                    </a:cubicBezTo>
                    <a:cubicBezTo>
                      <a:pt x="269" y="147"/>
                      <a:pt x="270" y="156"/>
                      <a:pt x="271" y="163"/>
                    </a:cubicBezTo>
                    <a:cubicBezTo>
                      <a:pt x="273" y="158"/>
                      <a:pt x="275" y="153"/>
                      <a:pt x="279" y="148"/>
                    </a:cubicBezTo>
                    <a:cubicBezTo>
                      <a:pt x="278" y="160"/>
                      <a:pt x="274" y="173"/>
                      <a:pt x="280" y="183"/>
                    </a:cubicBezTo>
                    <a:cubicBezTo>
                      <a:pt x="281" y="179"/>
                      <a:pt x="281" y="174"/>
                      <a:pt x="283" y="170"/>
                    </a:cubicBezTo>
                    <a:cubicBezTo>
                      <a:pt x="284" y="180"/>
                      <a:pt x="291" y="192"/>
                      <a:pt x="299" y="201"/>
                    </a:cubicBezTo>
                    <a:cubicBezTo>
                      <a:pt x="299" y="206"/>
                      <a:pt x="300" y="211"/>
                      <a:pt x="299" y="216"/>
                    </a:cubicBezTo>
                    <a:cubicBezTo>
                      <a:pt x="299" y="216"/>
                      <a:pt x="299" y="216"/>
                      <a:pt x="299" y="217"/>
                    </a:cubicBezTo>
                    <a:cubicBezTo>
                      <a:pt x="299" y="220"/>
                      <a:pt x="298" y="223"/>
                      <a:pt x="298" y="226"/>
                    </a:cubicBezTo>
                    <a:cubicBezTo>
                      <a:pt x="297" y="237"/>
                      <a:pt x="298" y="249"/>
                      <a:pt x="301" y="259"/>
                    </a:cubicBezTo>
                    <a:cubicBezTo>
                      <a:pt x="304" y="268"/>
                      <a:pt x="311" y="283"/>
                      <a:pt x="321" y="285"/>
                    </a:cubicBezTo>
                    <a:cubicBezTo>
                      <a:pt x="324" y="285"/>
                      <a:pt x="327" y="285"/>
                      <a:pt x="329" y="284"/>
                    </a:cubicBezTo>
                    <a:cubicBezTo>
                      <a:pt x="330" y="294"/>
                      <a:pt x="333" y="306"/>
                      <a:pt x="338" y="319"/>
                    </a:cubicBezTo>
                    <a:cubicBezTo>
                      <a:pt x="339" y="320"/>
                      <a:pt x="339" y="321"/>
                      <a:pt x="339" y="322"/>
                    </a:cubicBezTo>
                    <a:cubicBezTo>
                      <a:pt x="340" y="332"/>
                      <a:pt x="343" y="351"/>
                      <a:pt x="344" y="373"/>
                    </a:cubicBezTo>
                    <a:cubicBezTo>
                      <a:pt x="344" y="403"/>
                      <a:pt x="340" y="439"/>
                      <a:pt x="323" y="461"/>
                    </a:cubicBezTo>
                    <a:cubicBezTo>
                      <a:pt x="322" y="463"/>
                      <a:pt x="321" y="464"/>
                      <a:pt x="319" y="466"/>
                    </a:cubicBezTo>
                    <a:cubicBezTo>
                      <a:pt x="305" y="473"/>
                      <a:pt x="219" y="541"/>
                      <a:pt x="195" y="550"/>
                    </a:cubicBezTo>
                    <a:cubicBezTo>
                      <a:pt x="155" y="567"/>
                      <a:pt x="109" y="641"/>
                      <a:pt x="96" y="697"/>
                    </a:cubicBezTo>
                    <a:cubicBezTo>
                      <a:pt x="91" y="722"/>
                      <a:pt x="73" y="774"/>
                      <a:pt x="72" y="789"/>
                    </a:cubicBezTo>
                    <a:cubicBezTo>
                      <a:pt x="74" y="822"/>
                      <a:pt x="57" y="843"/>
                      <a:pt x="47" y="964"/>
                    </a:cubicBezTo>
                    <a:cubicBezTo>
                      <a:pt x="48" y="1002"/>
                      <a:pt x="44" y="1029"/>
                      <a:pt x="39" y="1046"/>
                    </a:cubicBezTo>
                    <a:cubicBezTo>
                      <a:pt x="38" y="1049"/>
                      <a:pt x="36" y="1053"/>
                      <a:pt x="35" y="1057"/>
                    </a:cubicBezTo>
                    <a:cubicBezTo>
                      <a:pt x="17" y="1118"/>
                      <a:pt x="17" y="1250"/>
                      <a:pt x="16" y="1285"/>
                    </a:cubicBezTo>
                    <a:cubicBezTo>
                      <a:pt x="15" y="1306"/>
                      <a:pt x="14" y="1336"/>
                      <a:pt x="11" y="1352"/>
                    </a:cubicBezTo>
                    <a:cubicBezTo>
                      <a:pt x="11" y="1354"/>
                      <a:pt x="11" y="1355"/>
                      <a:pt x="10" y="1356"/>
                    </a:cubicBezTo>
                    <a:cubicBezTo>
                      <a:pt x="10" y="1360"/>
                      <a:pt x="9" y="1364"/>
                      <a:pt x="9" y="1367"/>
                    </a:cubicBezTo>
                    <a:cubicBezTo>
                      <a:pt x="8" y="1379"/>
                      <a:pt x="8" y="1390"/>
                      <a:pt x="5" y="1400"/>
                    </a:cubicBezTo>
                    <a:cubicBezTo>
                      <a:pt x="2" y="1410"/>
                      <a:pt x="1" y="1423"/>
                      <a:pt x="0" y="1432"/>
                    </a:cubicBezTo>
                    <a:cubicBezTo>
                      <a:pt x="0" y="1435"/>
                      <a:pt x="0" y="1438"/>
                      <a:pt x="0" y="1440"/>
                    </a:cubicBezTo>
                    <a:cubicBezTo>
                      <a:pt x="4" y="1473"/>
                      <a:pt x="4" y="1473"/>
                      <a:pt x="4" y="1473"/>
                    </a:cubicBezTo>
                    <a:cubicBezTo>
                      <a:pt x="4" y="1473"/>
                      <a:pt x="4" y="1474"/>
                      <a:pt x="4" y="1474"/>
                    </a:cubicBezTo>
                    <a:cubicBezTo>
                      <a:pt x="4" y="1476"/>
                      <a:pt x="5" y="1478"/>
                      <a:pt x="5" y="1481"/>
                    </a:cubicBezTo>
                    <a:cubicBezTo>
                      <a:pt x="5" y="1481"/>
                      <a:pt x="5" y="1481"/>
                      <a:pt x="5" y="1481"/>
                    </a:cubicBezTo>
                    <a:cubicBezTo>
                      <a:pt x="5" y="1483"/>
                      <a:pt x="5" y="1486"/>
                      <a:pt x="6" y="1488"/>
                    </a:cubicBezTo>
                    <a:cubicBezTo>
                      <a:pt x="6" y="1488"/>
                      <a:pt x="6" y="1488"/>
                      <a:pt x="6" y="1489"/>
                    </a:cubicBezTo>
                    <a:cubicBezTo>
                      <a:pt x="6" y="1491"/>
                      <a:pt x="6" y="1493"/>
                      <a:pt x="6" y="1495"/>
                    </a:cubicBezTo>
                    <a:cubicBezTo>
                      <a:pt x="6" y="1496"/>
                      <a:pt x="6" y="1496"/>
                      <a:pt x="6" y="1496"/>
                    </a:cubicBezTo>
                    <a:cubicBezTo>
                      <a:pt x="6" y="1498"/>
                      <a:pt x="6" y="1501"/>
                      <a:pt x="7" y="1503"/>
                    </a:cubicBezTo>
                    <a:cubicBezTo>
                      <a:pt x="7" y="1503"/>
                      <a:pt x="7" y="1503"/>
                      <a:pt x="7" y="1503"/>
                    </a:cubicBezTo>
                    <a:cubicBezTo>
                      <a:pt x="7" y="1505"/>
                      <a:pt x="7" y="1508"/>
                      <a:pt x="7" y="1510"/>
                    </a:cubicBezTo>
                    <a:cubicBezTo>
                      <a:pt x="7" y="1510"/>
                      <a:pt x="7" y="1510"/>
                      <a:pt x="7" y="1510"/>
                    </a:cubicBezTo>
                    <a:cubicBezTo>
                      <a:pt x="7" y="1512"/>
                      <a:pt x="7" y="1514"/>
                      <a:pt x="7" y="1516"/>
                    </a:cubicBezTo>
                    <a:cubicBezTo>
                      <a:pt x="7" y="1516"/>
                      <a:pt x="7" y="1516"/>
                      <a:pt x="7" y="1516"/>
                    </a:cubicBezTo>
                    <a:cubicBezTo>
                      <a:pt x="7" y="1518"/>
                      <a:pt x="7" y="1520"/>
                      <a:pt x="7" y="1521"/>
                    </a:cubicBezTo>
                    <a:cubicBezTo>
                      <a:pt x="7" y="1521"/>
                      <a:pt x="7" y="1522"/>
                      <a:pt x="7" y="1522"/>
                    </a:cubicBezTo>
                    <a:cubicBezTo>
                      <a:pt x="7" y="1523"/>
                      <a:pt x="7" y="1525"/>
                      <a:pt x="6" y="1526"/>
                    </a:cubicBezTo>
                    <a:cubicBezTo>
                      <a:pt x="3" y="1547"/>
                      <a:pt x="5" y="1559"/>
                      <a:pt x="6" y="1571"/>
                    </a:cubicBezTo>
                    <a:cubicBezTo>
                      <a:pt x="8" y="1584"/>
                      <a:pt x="20" y="1603"/>
                      <a:pt x="24" y="1619"/>
                    </a:cubicBezTo>
                    <a:cubicBezTo>
                      <a:pt x="31" y="1652"/>
                      <a:pt x="41" y="1652"/>
                      <a:pt x="49" y="1663"/>
                    </a:cubicBezTo>
                    <a:cubicBezTo>
                      <a:pt x="55" y="1673"/>
                      <a:pt x="71" y="1680"/>
                      <a:pt x="76" y="1684"/>
                    </a:cubicBezTo>
                    <a:cubicBezTo>
                      <a:pt x="76" y="1684"/>
                      <a:pt x="76" y="1685"/>
                      <a:pt x="76" y="1685"/>
                    </a:cubicBezTo>
                    <a:cubicBezTo>
                      <a:pt x="77" y="1685"/>
                      <a:pt x="77" y="1685"/>
                      <a:pt x="77" y="1685"/>
                    </a:cubicBezTo>
                    <a:cubicBezTo>
                      <a:pt x="77" y="1685"/>
                      <a:pt x="77" y="1685"/>
                      <a:pt x="77" y="1685"/>
                    </a:cubicBezTo>
                    <a:cubicBezTo>
                      <a:pt x="79" y="1688"/>
                      <a:pt x="86" y="1694"/>
                      <a:pt x="93" y="1695"/>
                    </a:cubicBezTo>
                    <a:cubicBezTo>
                      <a:pt x="94" y="1695"/>
                      <a:pt x="94" y="1695"/>
                      <a:pt x="94" y="1695"/>
                    </a:cubicBezTo>
                    <a:cubicBezTo>
                      <a:pt x="95" y="1695"/>
                      <a:pt x="96" y="1695"/>
                      <a:pt x="97" y="1695"/>
                    </a:cubicBezTo>
                    <a:cubicBezTo>
                      <a:pt x="97" y="1695"/>
                      <a:pt x="98" y="1695"/>
                      <a:pt x="98" y="1695"/>
                    </a:cubicBezTo>
                    <a:cubicBezTo>
                      <a:pt x="98" y="1695"/>
                      <a:pt x="98" y="1695"/>
                      <a:pt x="98" y="1695"/>
                    </a:cubicBezTo>
                    <a:cubicBezTo>
                      <a:pt x="98" y="1695"/>
                      <a:pt x="98" y="1695"/>
                      <a:pt x="98" y="1695"/>
                    </a:cubicBezTo>
                    <a:cubicBezTo>
                      <a:pt x="107" y="1694"/>
                      <a:pt x="106" y="1685"/>
                      <a:pt x="106" y="1684"/>
                    </a:cubicBezTo>
                    <a:cubicBezTo>
                      <a:pt x="107" y="1684"/>
                      <a:pt x="107" y="1684"/>
                      <a:pt x="108" y="1684"/>
                    </a:cubicBezTo>
                    <a:cubicBezTo>
                      <a:pt x="108" y="1684"/>
                      <a:pt x="108" y="1684"/>
                      <a:pt x="108" y="1684"/>
                    </a:cubicBezTo>
                    <a:cubicBezTo>
                      <a:pt x="108" y="1684"/>
                      <a:pt x="109" y="1684"/>
                      <a:pt x="110" y="1684"/>
                    </a:cubicBezTo>
                    <a:cubicBezTo>
                      <a:pt x="110" y="1684"/>
                      <a:pt x="110" y="1684"/>
                      <a:pt x="110" y="1684"/>
                    </a:cubicBezTo>
                    <a:cubicBezTo>
                      <a:pt x="111" y="1684"/>
                      <a:pt x="112" y="1684"/>
                      <a:pt x="113" y="1684"/>
                    </a:cubicBezTo>
                    <a:cubicBezTo>
                      <a:pt x="113" y="1684"/>
                      <a:pt x="114" y="1684"/>
                      <a:pt x="115" y="1684"/>
                    </a:cubicBezTo>
                    <a:cubicBezTo>
                      <a:pt x="115" y="1684"/>
                      <a:pt x="116" y="1684"/>
                      <a:pt x="117" y="1684"/>
                    </a:cubicBezTo>
                    <a:cubicBezTo>
                      <a:pt x="117" y="1684"/>
                      <a:pt x="118" y="1684"/>
                      <a:pt x="118" y="1684"/>
                    </a:cubicBezTo>
                    <a:cubicBezTo>
                      <a:pt x="119" y="1685"/>
                      <a:pt x="120" y="1685"/>
                      <a:pt x="120" y="1685"/>
                    </a:cubicBezTo>
                    <a:cubicBezTo>
                      <a:pt x="121" y="1685"/>
                      <a:pt x="121" y="1685"/>
                      <a:pt x="122" y="1685"/>
                    </a:cubicBezTo>
                    <a:cubicBezTo>
                      <a:pt x="122" y="1685"/>
                      <a:pt x="123" y="1685"/>
                      <a:pt x="124" y="1685"/>
                    </a:cubicBezTo>
                    <a:cubicBezTo>
                      <a:pt x="124" y="1685"/>
                      <a:pt x="125" y="1685"/>
                      <a:pt x="125" y="1685"/>
                    </a:cubicBezTo>
                    <a:cubicBezTo>
                      <a:pt x="126" y="1685"/>
                      <a:pt x="126" y="1685"/>
                      <a:pt x="127" y="1685"/>
                    </a:cubicBezTo>
                    <a:cubicBezTo>
                      <a:pt x="127" y="1685"/>
                      <a:pt x="128" y="1685"/>
                      <a:pt x="128" y="1685"/>
                    </a:cubicBezTo>
                    <a:cubicBezTo>
                      <a:pt x="129" y="1684"/>
                      <a:pt x="130" y="1684"/>
                      <a:pt x="130" y="1684"/>
                    </a:cubicBezTo>
                    <a:cubicBezTo>
                      <a:pt x="131" y="1684"/>
                      <a:pt x="131" y="1684"/>
                      <a:pt x="131" y="1684"/>
                    </a:cubicBezTo>
                    <a:cubicBezTo>
                      <a:pt x="132" y="1684"/>
                      <a:pt x="133" y="1684"/>
                      <a:pt x="133" y="1684"/>
                    </a:cubicBezTo>
                    <a:cubicBezTo>
                      <a:pt x="133" y="1684"/>
                      <a:pt x="134" y="1684"/>
                      <a:pt x="134" y="1684"/>
                    </a:cubicBezTo>
                    <a:cubicBezTo>
                      <a:pt x="135" y="1683"/>
                      <a:pt x="136" y="1683"/>
                      <a:pt x="136" y="1682"/>
                    </a:cubicBezTo>
                    <a:cubicBezTo>
                      <a:pt x="145" y="1673"/>
                      <a:pt x="134" y="1664"/>
                      <a:pt x="133" y="1664"/>
                    </a:cubicBezTo>
                    <a:cubicBezTo>
                      <a:pt x="142" y="1663"/>
                      <a:pt x="142" y="1663"/>
                      <a:pt x="142" y="1663"/>
                    </a:cubicBezTo>
                    <a:cubicBezTo>
                      <a:pt x="142" y="1663"/>
                      <a:pt x="142" y="1663"/>
                      <a:pt x="142" y="1662"/>
                    </a:cubicBezTo>
                    <a:cubicBezTo>
                      <a:pt x="142" y="1662"/>
                      <a:pt x="142" y="1662"/>
                      <a:pt x="142" y="1662"/>
                    </a:cubicBezTo>
                    <a:cubicBezTo>
                      <a:pt x="154" y="1656"/>
                      <a:pt x="139" y="1643"/>
                      <a:pt x="139" y="1643"/>
                    </a:cubicBezTo>
                    <a:cubicBezTo>
                      <a:pt x="140" y="1620"/>
                      <a:pt x="111" y="1625"/>
                      <a:pt x="107" y="1620"/>
                    </a:cubicBezTo>
                    <a:cubicBezTo>
                      <a:pt x="106" y="1618"/>
                      <a:pt x="104" y="1616"/>
                      <a:pt x="103" y="1615"/>
                    </a:cubicBezTo>
                    <a:cubicBezTo>
                      <a:pt x="103" y="1615"/>
                      <a:pt x="103" y="1615"/>
                      <a:pt x="103" y="1615"/>
                    </a:cubicBezTo>
                    <a:cubicBezTo>
                      <a:pt x="102" y="1614"/>
                      <a:pt x="101" y="1614"/>
                      <a:pt x="100" y="1613"/>
                    </a:cubicBezTo>
                    <a:cubicBezTo>
                      <a:pt x="100" y="1612"/>
                      <a:pt x="100" y="1612"/>
                      <a:pt x="99" y="1612"/>
                    </a:cubicBezTo>
                    <a:cubicBezTo>
                      <a:pt x="99" y="1611"/>
                      <a:pt x="98" y="1611"/>
                      <a:pt x="98" y="1611"/>
                    </a:cubicBezTo>
                    <a:cubicBezTo>
                      <a:pt x="97" y="1610"/>
                      <a:pt x="97" y="1610"/>
                      <a:pt x="96" y="1610"/>
                    </a:cubicBezTo>
                    <a:cubicBezTo>
                      <a:pt x="96" y="1610"/>
                      <a:pt x="96" y="1610"/>
                      <a:pt x="96" y="1610"/>
                    </a:cubicBezTo>
                    <a:cubicBezTo>
                      <a:pt x="85" y="1534"/>
                      <a:pt x="85" y="1534"/>
                      <a:pt x="85" y="1534"/>
                    </a:cubicBezTo>
                    <a:cubicBezTo>
                      <a:pt x="85" y="1530"/>
                      <a:pt x="85" y="1527"/>
                      <a:pt x="85" y="1526"/>
                    </a:cubicBezTo>
                    <a:cubicBezTo>
                      <a:pt x="85" y="1526"/>
                      <a:pt x="86" y="1526"/>
                      <a:pt x="86" y="1527"/>
                    </a:cubicBezTo>
                    <a:cubicBezTo>
                      <a:pt x="86" y="1527"/>
                      <a:pt x="87" y="1527"/>
                      <a:pt x="87" y="1527"/>
                    </a:cubicBezTo>
                    <a:cubicBezTo>
                      <a:pt x="87" y="1527"/>
                      <a:pt x="88" y="1527"/>
                      <a:pt x="88" y="1528"/>
                    </a:cubicBezTo>
                    <a:cubicBezTo>
                      <a:pt x="88" y="1528"/>
                      <a:pt x="89" y="1528"/>
                      <a:pt x="89" y="1528"/>
                    </a:cubicBezTo>
                    <a:cubicBezTo>
                      <a:pt x="89" y="1528"/>
                      <a:pt x="90" y="1529"/>
                      <a:pt x="90" y="1529"/>
                    </a:cubicBezTo>
                    <a:cubicBezTo>
                      <a:pt x="91" y="1529"/>
                      <a:pt x="91" y="1529"/>
                      <a:pt x="91" y="1530"/>
                    </a:cubicBezTo>
                    <a:cubicBezTo>
                      <a:pt x="92" y="1530"/>
                      <a:pt x="92" y="1531"/>
                      <a:pt x="93" y="1531"/>
                    </a:cubicBezTo>
                    <a:cubicBezTo>
                      <a:pt x="93" y="1531"/>
                      <a:pt x="93" y="1532"/>
                      <a:pt x="94" y="1532"/>
                    </a:cubicBezTo>
                    <a:cubicBezTo>
                      <a:pt x="94" y="1532"/>
                      <a:pt x="95" y="1533"/>
                      <a:pt x="95" y="1534"/>
                    </a:cubicBezTo>
                    <a:cubicBezTo>
                      <a:pt x="96" y="1534"/>
                      <a:pt x="96" y="1534"/>
                      <a:pt x="96" y="1535"/>
                    </a:cubicBezTo>
                    <a:cubicBezTo>
                      <a:pt x="97" y="1536"/>
                      <a:pt x="97" y="1536"/>
                      <a:pt x="98" y="1537"/>
                    </a:cubicBezTo>
                    <a:cubicBezTo>
                      <a:pt x="98" y="1538"/>
                      <a:pt x="99" y="1538"/>
                      <a:pt x="99" y="1538"/>
                    </a:cubicBezTo>
                    <a:cubicBezTo>
                      <a:pt x="100" y="1540"/>
                      <a:pt x="100" y="1541"/>
                      <a:pt x="101" y="1543"/>
                    </a:cubicBezTo>
                    <a:cubicBezTo>
                      <a:pt x="101" y="1544"/>
                      <a:pt x="102" y="1545"/>
                      <a:pt x="102" y="1546"/>
                    </a:cubicBezTo>
                    <a:cubicBezTo>
                      <a:pt x="102" y="1546"/>
                      <a:pt x="102" y="1546"/>
                      <a:pt x="103" y="1546"/>
                    </a:cubicBezTo>
                    <a:cubicBezTo>
                      <a:pt x="103" y="1547"/>
                      <a:pt x="103" y="1548"/>
                      <a:pt x="104" y="1548"/>
                    </a:cubicBezTo>
                    <a:cubicBezTo>
                      <a:pt x="104" y="1549"/>
                      <a:pt x="104" y="1549"/>
                      <a:pt x="104" y="1549"/>
                    </a:cubicBezTo>
                    <a:cubicBezTo>
                      <a:pt x="105" y="1550"/>
                      <a:pt x="105" y="1551"/>
                      <a:pt x="105" y="1551"/>
                    </a:cubicBezTo>
                    <a:cubicBezTo>
                      <a:pt x="106" y="1552"/>
                      <a:pt x="106" y="1552"/>
                      <a:pt x="106" y="1553"/>
                    </a:cubicBezTo>
                    <a:cubicBezTo>
                      <a:pt x="107" y="1553"/>
                      <a:pt x="107" y="1554"/>
                      <a:pt x="108" y="1554"/>
                    </a:cubicBezTo>
                    <a:cubicBezTo>
                      <a:pt x="108" y="1555"/>
                      <a:pt x="108" y="1555"/>
                      <a:pt x="109" y="1556"/>
                    </a:cubicBezTo>
                    <a:cubicBezTo>
                      <a:pt x="109" y="1556"/>
                      <a:pt x="110" y="1557"/>
                      <a:pt x="110" y="1557"/>
                    </a:cubicBezTo>
                    <a:cubicBezTo>
                      <a:pt x="110" y="1558"/>
                      <a:pt x="111" y="1558"/>
                      <a:pt x="111" y="1559"/>
                    </a:cubicBezTo>
                    <a:cubicBezTo>
                      <a:pt x="112" y="1559"/>
                      <a:pt x="112" y="1560"/>
                      <a:pt x="113" y="1560"/>
                    </a:cubicBezTo>
                    <a:cubicBezTo>
                      <a:pt x="113" y="1561"/>
                      <a:pt x="113" y="1561"/>
                      <a:pt x="114" y="1561"/>
                    </a:cubicBezTo>
                    <a:cubicBezTo>
                      <a:pt x="114" y="1562"/>
                      <a:pt x="115" y="1562"/>
                      <a:pt x="115" y="1563"/>
                    </a:cubicBezTo>
                    <a:cubicBezTo>
                      <a:pt x="116" y="1563"/>
                      <a:pt x="116" y="1564"/>
                      <a:pt x="117" y="1564"/>
                    </a:cubicBezTo>
                    <a:cubicBezTo>
                      <a:pt x="117" y="1565"/>
                      <a:pt x="118" y="1565"/>
                      <a:pt x="119" y="1566"/>
                    </a:cubicBezTo>
                    <a:cubicBezTo>
                      <a:pt x="119" y="1566"/>
                      <a:pt x="119" y="1566"/>
                      <a:pt x="120" y="1567"/>
                    </a:cubicBezTo>
                    <a:cubicBezTo>
                      <a:pt x="121" y="1567"/>
                      <a:pt x="121" y="1567"/>
                      <a:pt x="122" y="1568"/>
                    </a:cubicBezTo>
                    <a:cubicBezTo>
                      <a:pt x="122" y="1568"/>
                      <a:pt x="123" y="1569"/>
                      <a:pt x="123" y="1569"/>
                    </a:cubicBezTo>
                    <a:cubicBezTo>
                      <a:pt x="124" y="1569"/>
                      <a:pt x="124" y="1570"/>
                      <a:pt x="125" y="1570"/>
                    </a:cubicBezTo>
                    <a:cubicBezTo>
                      <a:pt x="126" y="1570"/>
                      <a:pt x="126" y="1570"/>
                      <a:pt x="127" y="1571"/>
                    </a:cubicBezTo>
                    <a:cubicBezTo>
                      <a:pt x="127" y="1571"/>
                      <a:pt x="128" y="1571"/>
                      <a:pt x="128" y="1571"/>
                    </a:cubicBezTo>
                    <a:cubicBezTo>
                      <a:pt x="129" y="1572"/>
                      <a:pt x="129" y="1572"/>
                      <a:pt x="130" y="1572"/>
                    </a:cubicBezTo>
                    <a:cubicBezTo>
                      <a:pt x="131" y="1572"/>
                      <a:pt x="131" y="1572"/>
                      <a:pt x="132" y="1573"/>
                    </a:cubicBezTo>
                    <a:cubicBezTo>
                      <a:pt x="132" y="1573"/>
                      <a:pt x="133" y="1573"/>
                      <a:pt x="133" y="1573"/>
                    </a:cubicBezTo>
                    <a:cubicBezTo>
                      <a:pt x="134" y="1573"/>
                      <a:pt x="135" y="1573"/>
                      <a:pt x="135" y="1573"/>
                    </a:cubicBezTo>
                    <a:cubicBezTo>
                      <a:pt x="136" y="1573"/>
                      <a:pt x="136" y="1573"/>
                      <a:pt x="137" y="1573"/>
                    </a:cubicBezTo>
                    <a:cubicBezTo>
                      <a:pt x="138" y="1573"/>
                      <a:pt x="138" y="1573"/>
                      <a:pt x="139" y="1573"/>
                    </a:cubicBezTo>
                    <a:cubicBezTo>
                      <a:pt x="139" y="1573"/>
                      <a:pt x="140" y="1573"/>
                      <a:pt x="140" y="1573"/>
                    </a:cubicBezTo>
                    <a:cubicBezTo>
                      <a:pt x="141" y="1573"/>
                      <a:pt x="142" y="1573"/>
                      <a:pt x="143" y="1572"/>
                    </a:cubicBezTo>
                    <a:cubicBezTo>
                      <a:pt x="143" y="1572"/>
                      <a:pt x="144" y="1572"/>
                      <a:pt x="144" y="1572"/>
                    </a:cubicBezTo>
                    <a:cubicBezTo>
                      <a:pt x="144" y="1572"/>
                      <a:pt x="144" y="1572"/>
                      <a:pt x="144" y="1572"/>
                    </a:cubicBezTo>
                    <a:cubicBezTo>
                      <a:pt x="145" y="1572"/>
                      <a:pt x="146" y="1571"/>
                      <a:pt x="148" y="1570"/>
                    </a:cubicBezTo>
                    <a:cubicBezTo>
                      <a:pt x="166" y="1559"/>
                      <a:pt x="141" y="1526"/>
                      <a:pt x="125" y="1512"/>
                    </a:cubicBezTo>
                    <a:cubicBezTo>
                      <a:pt x="110" y="1498"/>
                      <a:pt x="100" y="1469"/>
                      <a:pt x="89" y="1458"/>
                    </a:cubicBezTo>
                    <a:cubicBezTo>
                      <a:pt x="78" y="1447"/>
                      <a:pt x="77" y="1424"/>
                      <a:pt x="77" y="1424"/>
                    </a:cubicBezTo>
                    <a:cubicBezTo>
                      <a:pt x="76" y="1422"/>
                      <a:pt x="76" y="1422"/>
                      <a:pt x="76" y="1422"/>
                    </a:cubicBezTo>
                    <a:cubicBezTo>
                      <a:pt x="76" y="1422"/>
                      <a:pt x="76" y="1422"/>
                      <a:pt x="75" y="1422"/>
                    </a:cubicBezTo>
                    <a:cubicBezTo>
                      <a:pt x="73" y="1415"/>
                      <a:pt x="73" y="1415"/>
                      <a:pt x="73" y="1415"/>
                    </a:cubicBezTo>
                    <a:cubicBezTo>
                      <a:pt x="73" y="1415"/>
                      <a:pt x="73" y="1414"/>
                      <a:pt x="73" y="1414"/>
                    </a:cubicBezTo>
                    <a:cubicBezTo>
                      <a:pt x="75" y="1409"/>
                      <a:pt x="79" y="1393"/>
                      <a:pt x="81" y="1379"/>
                    </a:cubicBezTo>
                    <a:cubicBezTo>
                      <a:pt x="84" y="1364"/>
                      <a:pt x="117" y="1236"/>
                      <a:pt x="125" y="1194"/>
                    </a:cubicBezTo>
                    <a:cubicBezTo>
                      <a:pt x="126" y="1191"/>
                      <a:pt x="126" y="1189"/>
                      <a:pt x="126" y="1187"/>
                    </a:cubicBezTo>
                    <a:cubicBezTo>
                      <a:pt x="138" y="1126"/>
                      <a:pt x="158" y="1103"/>
                      <a:pt x="152" y="1061"/>
                    </a:cubicBezTo>
                    <a:cubicBezTo>
                      <a:pt x="153" y="1030"/>
                      <a:pt x="165" y="947"/>
                      <a:pt x="167" y="932"/>
                    </a:cubicBezTo>
                    <a:cubicBezTo>
                      <a:pt x="169" y="929"/>
                      <a:pt x="169" y="914"/>
                      <a:pt x="171" y="903"/>
                    </a:cubicBezTo>
                    <a:cubicBezTo>
                      <a:pt x="171" y="898"/>
                      <a:pt x="172" y="887"/>
                      <a:pt x="173" y="874"/>
                    </a:cubicBezTo>
                    <a:cubicBezTo>
                      <a:pt x="173" y="876"/>
                      <a:pt x="173" y="876"/>
                      <a:pt x="173" y="876"/>
                    </a:cubicBezTo>
                    <a:cubicBezTo>
                      <a:pt x="173" y="890"/>
                      <a:pt x="188" y="920"/>
                      <a:pt x="190" y="958"/>
                    </a:cubicBezTo>
                    <a:cubicBezTo>
                      <a:pt x="188" y="989"/>
                      <a:pt x="159" y="1033"/>
                      <a:pt x="161" y="1062"/>
                    </a:cubicBezTo>
                    <a:cubicBezTo>
                      <a:pt x="149" y="1120"/>
                      <a:pt x="145" y="1171"/>
                      <a:pt x="147" y="1215"/>
                    </a:cubicBezTo>
                    <a:cubicBezTo>
                      <a:pt x="149" y="1312"/>
                      <a:pt x="174" y="1374"/>
                      <a:pt x="173" y="1399"/>
                    </a:cubicBezTo>
                    <a:cubicBezTo>
                      <a:pt x="172" y="1433"/>
                      <a:pt x="185" y="1447"/>
                      <a:pt x="190" y="1471"/>
                    </a:cubicBezTo>
                    <a:cubicBezTo>
                      <a:pt x="191" y="1476"/>
                      <a:pt x="191" y="1481"/>
                      <a:pt x="192" y="1487"/>
                    </a:cubicBezTo>
                    <a:cubicBezTo>
                      <a:pt x="192" y="1489"/>
                      <a:pt x="192" y="1491"/>
                      <a:pt x="192" y="1494"/>
                    </a:cubicBezTo>
                    <a:cubicBezTo>
                      <a:pt x="192" y="1494"/>
                      <a:pt x="192" y="1494"/>
                      <a:pt x="192" y="1494"/>
                    </a:cubicBezTo>
                    <a:cubicBezTo>
                      <a:pt x="222" y="1980"/>
                      <a:pt x="222" y="1980"/>
                      <a:pt x="222" y="1980"/>
                    </a:cubicBezTo>
                    <a:cubicBezTo>
                      <a:pt x="223" y="1995"/>
                      <a:pt x="220" y="2048"/>
                      <a:pt x="226" y="2075"/>
                    </a:cubicBezTo>
                    <a:cubicBezTo>
                      <a:pt x="227" y="2082"/>
                      <a:pt x="236" y="2112"/>
                      <a:pt x="237" y="2156"/>
                    </a:cubicBezTo>
                    <a:cubicBezTo>
                      <a:pt x="239" y="2225"/>
                      <a:pt x="224" y="2324"/>
                      <a:pt x="226" y="2374"/>
                    </a:cubicBezTo>
                    <a:cubicBezTo>
                      <a:pt x="230" y="2455"/>
                      <a:pt x="228" y="2526"/>
                      <a:pt x="241" y="2578"/>
                    </a:cubicBezTo>
                    <a:cubicBezTo>
                      <a:pt x="244" y="2596"/>
                      <a:pt x="244" y="2596"/>
                      <a:pt x="244" y="2596"/>
                    </a:cubicBezTo>
                    <a:cubicBezTo>
                      <a:pt x="245" y="2598"/>
                      <a:pt x="245" y="2600"/>
                      <a:pt x="245" y="2602"/>
                    </a:cubicBezTo>
                    <a:cubicBezTo>
                      <a:pt x="245" y="2603"/>
                      <a:pt x="246" y="2604"/>
                      <a:pt x="246" y="2605"/>
                    </a:cubicBezTo>
                    <a:cubicBezTo>
                      <a:pt x="246" y="2607"/>
                      <a:pt x="246" y="2608"/>
                      <a:pt x="246" y="2609"/>
                    </a:cubicBezTo>
                    <a:cubicBezTo>
                      <a:pt x="247" y="2611"/>
                      <a:pt x="247" y="2612"/>
                      <a:pt x="247" y="2614"/>
                    </a:cubicBezTo>
                    <a:cubicBezTo>
                      <a:pt x="247" y="2615"/>
                      <a:pt x="247" y="2616"/>
                      <a:pt x="248" y="2617"/>
                    </a:cubicBezTo>
                    <a:cubicBezTo>
                      <a:pt x="248" y="2619"/>
                      <a:pt x="248" y="2620"/>
                      <a:pt x="248" y="2622"/>
                    </a:cubicBezTo>
                    <a:cubicBezTo>
                      <a:pt x="248" y="2623"/>
                      <a:pt x="248" y="2624"/>
                      <a:pt x="249" y="2625"/>
                    </a:cubicBezTo>
                    <a:cubicBezTo>
                      <a:pt x="249" y="2627"/>
                      <a:pt x="249" y="2628"/>
                      <a:pt x="249" y="2629"/>
                    </a:cubicBezTo>
                    <a:cubicBezTo>
                      <a:pt x="249" y="2630"/>
                      <a:pt x="249" y="2632"/>
                      <a:pt x="250" y="2633"/>
                    </a:cubicBezTo>
                    <a:cubicBezTo>
                      <a:pt x="250" y="2634"/>
                      <a:pt x="250" y="2635"/>
                      <a:pt x="250" y="2637"/>
                    </a:cubicBezTo>
                    <a:cubicBezTo>
                      <a:pt x="250" y="2638"/>
                      <a:pt x="250" y="2639"/>
                      <a:pt x="250" y="2640"/>
                    </a:cubicBezTo>
                    <a:cubicBezTo>
                      <a:pt x="251" y="2641"/>
                      <a:pt x="251" y="2643"/>
                      <a:pt x="251" y="2644"/>
                    </a:cubicBezTo>
                    <a:cubicBezTo>
                      <a:pt x="251" y="2645"/>
                      <a:pt x="251" y="2646"/>
                      <a:pt x="251" y="2646"/>
                    </a:cubicBezTo>
                    <a:cubicBezTo>
                      <a:pt x="251" y="2648"/>
                      <a:pt x="252" y="2651"/>
                      <a:pt x="252" y="2653"/>
                    </a:cubicBezTo>
                    <a:cubicBezTo>
                      <a:pt x="252" y="2653"/>
                      <a:pt x="252" y="2654"/>
                      <a:pt x="252" y="2654"/>
                    </a:cubicBezTo>
                    <a:cubicBezTo>
                      <a:pt x="252" y="2655"/>
                      <a:pt x="252" y="2657"/>
                      <a:pt x="252" y="2658"/>
                    </a:cubicBezTo>
                    <a:cubicBezTo>
                      <a:pt x="252" y="2659"/>
                      <a:pt x="252" y="2660"/>
                      <a:pt x="252" y="2660"/>
                    </a:cubicBezTo>
                    <a:cubicBezTo>
                      <a:pt x="252" y="2661"/>
                      <a:pt x="253" y="2663"/>
                      <a:pt x="253" y="2664"/>
                    </a:cubicBezTo>
                    <a:cubicBezTo>
                      <a:pt x="253" y="2664"/>
                      <a:pt x="253" y="2665"/>
                      <a:pt x="253" y="2666"/>
                    </a:cubicBezTo>
                    <a:cubicBezTo>
                      <a:pt x="253" y="2667"/>
                      <a:pt x="253" y="2667"/>
                      <a:pt x="253" y="2668"/>
                    </a:cubicBezTo>
                    <a:cubicBezTo>
                      <a:pt x="253" y="2669"/>
                      <a:pt x="253" y="2670"/>
                      <a:pt x="253" y="2670"/>
                    </a:cubicBezTo>
                    <a:cubicBezTo>
                      <a:pt x="253" y="2671"/>
                      <a:pt x="253" y="2672"/>
                      <a:pt x="253" y="2673"/>
                    </a:cubicBezTo>
                    <a:cubicBezTo>
                      <a:pt x="253" y="2673"/>
                      <a:pt x="253" y="2674"/>
                      <a:pt x="253" y="2674"/>
                    </a:cubicBezTo>
                    <a:cubicBezTo>
                      <a:pt x="253" y="2675"/>
                      <a:pt x="253" y="2676"/>
                      <a:pt x="253" y="2676"/>
                    </a:cubicBezTo>
                    <a:cubicBezTo>
                      <a:pt x="253" y="2677"/>
                      <a:pt x="253" y="2677"/>
                      <a:pt x="253" y="2678"/>
                    </a:cubicBezTo>
                    <a:cubicBezTo>
                      <a:pt x="253" y="2678"/>
                      <a:pt x="253" y="2679"/>
                      <a:pt x="253" y="2680"/>
                    </a:cubicBezTo>
                    <a:cubicBezTo>
                      <a:pt x="253" y="2680"/>
                      <a:pt x="253" y="2680"/>
                      <a:pt x="253" y="2680"/>
                    </a:cubicBezTo>
                    <a:cubicBezTo>
                      <a:pt x="253" y="2681"/>
                      <a:pt x="253" y="2682"/>
                      <a:pt x="253" y="2683"/>
                    </a:cubicBezTo>
                    <a:cubicBezTo>
                      <a:pt x="251" y="2691"/>
                      <a:pt x="249" y="2709"/>
                      <a:pt x="255" y="2724"/>
                    </a:cubicBezTo>
                    <a:cubicBezTo>
                      <a:pt x="255" y="2725"/>
                      <a:pt x="238" y="2777"/>
                      <a:pt x="228" y="2786"/>
                    </a:cubicBezTo>
                    <a:cubicBezTo>
                      <a:pt x="220" y="2795"/>
                      <a:pt x="217" y="2804"/>
                      <a:pt x="210" y="2809"/>
                    </a:cubicBezTo>
                    <a:cubicBezTo>
                      <a:pt x="203" y="2814"/>
                      <a:pt x="200" y="2819"/>
                      <a:pt x="197" y="2830"/>
                    </a:cubicBezTo>
                    <a:cubicBezTo>
                      <a:pt x="195" y="2838"/>
                      <a:pt x="188" y="2849"/>
                      <a:pt x="193" y="2855"/>
                    </a:cubicBezTo>
                    <a:cubicBezTo>
                      <a:pt x="194" y="2856"/>
                      <a:pt x="195" y="2857"/>
                      <a:pt x="196" y="2857"/>
                    </a:cubicBezTo>
                    <a:cubicBezTo>
                      <a:pt x="196" y="2857"/>
                      <a:pt x="196" y="2857"/>
                      <a:pt x="196" y="2857"/>
                    </a:cubicBezTo>
                    <a:cubicBezTo>
                      <a:pt x="195" y="2860"/>
                      <a:pt x="195" y="2863"/>
                      <a:pt x="196" y="2865"/>
                    </a:cubicBezTo>
                    <a:cubicBezTo>
                      <a:pt x="199" y="2872"/>
                      <a:pt x="204" y="2873"/>
                      <a:pt x="211" y="2872"/>
                    </a:cubicBezTo>
                    <a:cubicBezTo>
                      <a:pt x="211" y="2871"/>
                      <a:pt x="211" y="2871"/>
                      <a:pt x="211" y="2871"/>
                    </a:cubicBezTo>
                    <a:cubicBezTo>
                      <a:pt x="212" y="2873"/>
                      <a:pt x="212" y="2876"/>
                      <a:pt x="214" y="2878"/>
                    </a:cubicBezTo>
                    <a:cubicBezTo>
                      <a:pt x="218" y="2887"/>
                      <a:pt x="232" y="2891"/>
                      <a:pt x="238" y="2883"/>
                    </a:cubicBezTo>
                    <a:cubicBezTo>
                      <a:pt x="245" y="2889"/>
                      <a:pt x="260" y="2890"/>
                      <a:pt x="265" y="2881"/>
                    </a:cubicBezTo>
                    <a:cubicBezTo>
                      <a:pt x="266" y="2881"/>
                      <a:pt x="266" y="2882"/>
                      <a:pt x="266" y="2882"/>
                    </a:cubicBezTo>
                    <a:cubicBezTo>
                      <a:pt x="266" y="2882"/>
                      <a:pt x="266" y="2882"/>
                      <a:pt x="266" y="2882"/>
                    </a:cubicBezTo>
                    <a:cubicBezTo>
                      <a:pt x="271" y="2896"/>
                      <a:pt x="287" y="2894"/>
                      <a:pt x="296" y="2891"/>
                    </a:cubicBezTo>
                    <a:cubicBezTo>
                      <a:pt x="305" y="2889"/>
                      <a:pt x="310" y="2882"/>
                      <a:pt x="314" y="2876"/>
                    </a:cubicBezTo>
                    <a:cubicBezTo>
                      <a:pt x="314" y="2876"/>
                      <a:pt x="314" y="2876"/>
                      <a:pt x="314" y="2876"/>
                    </a:cubicBezTo>
                    <a:cubicBezTo>
                      <a:pt x="314" y="2876"/>
                      <a:pt x="314" y="2876"/>
                      <a:pt x="315" y="2876"/>
                    </a:cubicBezTo>
                    <a:cubicBezTo>
                      <a:pt x="315" y="2875"/>
                      <a:pt x="316" y="2874"/>
                      <a:pt x="317" y="2874"/>
                    </a:cubicBezTo>
                    <a:cubicBezTo>
                      <a:pt x="322" y="2868"/>
                      <a:pt x="326" y="2862"/>
                      <a:pt x="325" y="2848"/>
                    </a:cubicBezTo>
                    <a:cubicBezTo>
                      <a:pt x="324" y="2842"/>
                      <a:pt x="324" y="2835"/>
                      <a:pt x="324" y="2829"/>
                    </a:cubicBezTo>
                    <a:cubicBezTo>
                      <a:pt x="325" y="2826"/>
                      <a:pt x="325" y="2821"/>
                      <a:pt x="326" y="2814"/>
                    </a:cubicBezTo>
                    <a:cubicBezTo>
                      <a:pt x="326" y="2804"/>
                      <a:pt x="333" y="2801"/>
                      <a:pt x="334" y="2783"/>
                    </a:cubicBezTo>
                    <a:cubicBezTo>
                      <a:pt x="335" y="2769"/>
                      <a:pt x="327" y="2710"/>
                      <a:pt x="328" y="2702"/>
                    </a:cubicBezTo>
                    <a:cubicBezTo>
                      <a:pt x="330" y="2684"/>
                      <a:pt x="333" y="2663"/>
                      <a:pt x="330" y="2632"/>
                    </a:cubicBezTo>
                    <a:cubicBezTo>
                      <a:pt x="329" y="2620"/>
                      <a:pt x="331" y="2596"/>
                      <a:pt x="334" y="2571"/>
                    </a:cubicBezTo>
                    <a:cubicBezTo>
                      <a:pt x="340" y="2530"/>
                      <a:pt x="349" y="2486"/>
                      <a:pt x="352" y="2474"/>
                    </a:cubicBezTo>
                    <a:cubicBezTo>
                      <a:pt x="351" y="2475"/>
                      <a:pt x="351" y="2475"/>
                      <a:pt x="351" y="2475"/>
                    </a:cubicBezTo>
                    <a:cubicBezTo>
                      <a:pt x="355" y="2460"/>
                      <a:pt x="355" y="2460"/>
                      <a:pt x="355" y="2460"/>
                    </a:cubicBezTo>
                    <a:cubicBezTo>
                      <a:pt x="356" y="2452"/>
                      <a:pt x="358" y="2444"/>
                      <a:pt x="360" y="2435"/>
                    </a:cubicBezTo>
                    <a:cubicBezTo>
                      <a:pt x="360" y="2434"/>
                      <a:pt x="360" y="2434"/>
                      <a:pt x="360" y="2433"/>
                    </a:cubicBezTo>
                    <a:cubicBezTo>
                      <a:pt x="362" y="2427"/>
                      <a:pt x="363" y="2421"/>
                      <a:pt x="364" y="2414"/>
                    </a:cubicBezTo>
                    <a:cubicBezTo>
                      <a:pt x="364" y="2414"/>
                      <a:pt x="365" y="2413"/>
                      <a:pt x="365" y="2413"/>
                    </a:cubicBezTo>
                    <a:cubicBezTo>
                      <a:pt x="365" y="2410"/>
                      <a:pt x="366" y="2406"/>
                      <a:pt x="367" y="2403"/>
                    </a:cubicBezTo>
                    <a:cubicBezTo>
                      <a:pt x="367" y="2402"/>
                      <a:pt x="367" y="2402"/>
                      <a:pt x="367" y="2402"/>
                    </a:cubicBezTo>
                    <a:cubicBezTo>
                      <a:pt x="367" y="2398"/>
                      <a:pt x="368" y="2395"/>
                      <a:pt x="369" y="2392"/>
                    </a:cubicBezTo>
                    <a:cubicBezTo>
                      <a:pt x="369" y="2392"/>
                      <a:pt x="369" y="2391"/>
                      <a:pt x="369" y="2391"/>
                    </a:cubicBezTo>
                    <a:cubicBezTo>
                      <a:pt x="369" y="2387"/>
                      <a:pt x="370" y="2384"/>
                      <a:pt x="371" y="2380"/>
                    </a:cubicBezTo>
                    <a:cubicBezTo>
                      <a:pt x="371" y="2380"/>
                      <a:pt x="371" y="2379"/>
                      <a:pt x="371" y="2378"/>
                    </a:cubicBezTo>
                    <a:cubicBezTo>
                      <a:pt x="372" y="2375"/>
                      <a:pt x="372" y="2371"/>
                      <a:pt x="373" y="2368"/>
                    </a:cubicBezTo>
                    <a:cubicBezTo>
                      <a:pt x="373" y="2368"/>
                      <a:pt x="373" y="2368"/>
                      <a:pt x="373" y="2368"/>
                    </a:cubicBezTo>
                    <a:cubicBezTo>
                      <a:pt x="373" y="2364"/>
                      <a:pt x="374" y="2361"/>
                      <a:pt x="374" y="2357"/>
                    </a:cubicBezTo>
                    <a:cubicBezTo>
                      <a:pt x="374" y="2356"/>
                      <a:pt x="374" y="2355"/>
                      <a:pt x="375" y="2355"/>
                    </a:cubicBezTo>
                    <a:cubicBezTo>
                      <a:pt x="375" y="2351"/>
                      <a:pt x="375" y="2348"/>
                      <a:pt x="376" y="2344"/>
                    </a:cubicBezTo>
                    <a:cubicBezTo>
                      <a:pt x="376" y="2344"/>
                      <a:pt x="376" y="2343"/>
                      <a:pt x="376" y="2343"/>
                    </a:cubicBezTo>
                    <a:cubicBezTo>
                      <a:pt x="376" y="2340"/>
                      <a:pt x="377" y="2337"/>
                      <a:pt x="377" y="2333"/>
                    </a:cubicBezTo>
                    <a:cubicBezTo>
                      <a:pt x="377" y="2333"/>
                      <a:pt x="377" y="2332"/>
                      <a:pt x="377" y="2331"/>
                    </a:cubicBezTo>
                    <a:cubicBezTo>
                      <a:pt x="378" y="2328"/>
                      <a:pt x="378" y="2324"/>
                      <a:pt x="378" y="2321"/>
                    </a:cubicBezTo>
                    <a:cubicBezTo>
                      <a:pt x="378" y="2320"/>
                      <a:pt x="378" y="2320"/>
                      <a:pt x="378" y="2319"/>
                    </a:cubicBezTo>
                    <a:cubicBezTo>
                      <a:pt x="379" y="2316"/>
                      <a:pt x="379" y="2313"/>
                      <a:pt x="379" y="2310"/>
                    </a:cubicBezTo>
                    <a:cubicBezTo>
                      <a:pt x="379" y="2310"/>
                      <a:pt x="379" y="2309"/>
                      <a:pt x="379" y="2309"/>
                    </a:cubicBezTo>
                    <a:cubicBezTo>
                      <a:pt x="379" y="2305"/>
                      <a:pt x="379" y="2302"/>
                      <a:pt x="379" y="2299"/>
                    </a:cubicBezTo>
                    <a:cubicBezTo>
                      <a:pt x="379" y="2298"/>
                      <a:pt x="379" y="2298"/>
                      <a:pt x="379" y="2297"/>
                    </a:cubicBezTo>
                    <a:cubicBezTo>
                      <a:pt x="379" y="2294"/>
                      <a:pt x="379" y="2290"/>
                      <a:pt x="379" y="2287"/>
                    </a:cubicBezTo>
                    <a:cubicBezTo>
                      <a:pt x="378" y="2245"/>
                      <a:pt x="387" y="2144"/>
                      <a:pt x="387" y="2115"/>
                    </a:cubicBezTo>
                    <a:cubicBezTo>
                      <a:pt x="387" y="2110"/>
                      <a:pt x="389" y="2078"/>
                      <a:pt x="388" y="2072"/>
                    </a:cubicBezTo>
                    <a:cubicBezTo>
                      <a:pt x="378" y="2028"/>
                      <a:pt x="402" y="1815"/>
                      <a:pt x="402" y="1813"/>
                    </a:cubicBezTo>
                    <a:cubicBezTo>
                      <a:pt x="402" y="1812"/>
                      <a:pt x="402" y="1811"/>
                      <a:pt x="402" y="1810"/>
                    </a:cubicBezTo>
                    <a:cubicBezTo>
                      <a:pt x="402" y="1810"/>
                      <a:pt x="402" y="1809"/>
                      <a:pt x="402" y="1809"/>
                    </a:cubicBezTo>
                    <a:cubicBezTo>
                      <a:pt x="402" y="1808"/>
                      <a:pt x="402" y="1807"/>
                      <a:pt x="402" y="1806"/>
                    </a:cubicBezTo>
                    <a:cubicBezTo>
                      <a:pt x="402" y="1806"/>
                      <a:pt x="402" y="1806"/>
                      <a:pt x="402" y="1805"/>
                    </a:cubicBezTo>
                    <a:cubicBezTo>
                      <a:pt x="402" y="1804"/>
                      <a:pt x="402" y="1803"/>
                      <a:pt x="402" y="1801"/>
                    </a:cubicBezTo>
                    <a:cubicBezTo>
                      <a:pt x="402" y="1801"/>
                      <a:pt x="402" y="1801"/>
                      <a:pt x="402" y="1801"/>
                    </a:cubicBezTo>
                    <a:cubicBezTo>
                      <a:pt x="402" y="1799"/>
                      <a:pt x="403" y="1798"/>
                      <a:pt x="403" y="1796"/>
                    </a:cubicBezTo>
                    <a:cubicBezTo>
                      <a:pt x="403" y="1795"/>
                      <a:pt x="403" y="1795"/>
                      <a:pt x="403" y="1795"/>
                    </a:cubicBezTo>
                    <a:cubicBezTo>
                      <a:pt x="403" y="1793"/>
                      <a:pt x="403" y="1792"/>
                      <a:pt x="403" y="1790"/>
                    </a:cubicBezTo>
                    <a:cubicBezTo>
                      <a:pt x="403" y="1790"/>
                      <a:pt x="403" y="1789"/>
                      <a:pt x="403" y="1789"/>
                    </a:cubicBezTo>
                    <a:cubicBezTo>
                      <a:pt x="403" y="1783"/>
                      <a:pt x="403" y="1776"/>
                      <a:pt x="404" y="1768"/>
                    </a:cubicBezTo>
                    <a:cubicBezTo>
                      <a:pt x="404" y="1768"/>
                      <a:pt x="404" y="1767"/>
                      <a:pt x="404" y="1767"/>
                    </a:cubicBezTo>
                    <a:cubicBezTo>
                      <a:pt x="404" y="1765"/>
                      <a:pt x="404" y="1762"/>
                      <a:pt x="404" y="1760"/>
                    </a:cubicBezTo>
                    <a:cubicBezTo>
                      <a:pt x="404" y="1760"/>
                      <a:pt x="404" y="1759"/>
                      <a:pt x="404" y="1759"/>
                    </a:cubicBezTo>
                    <a:cubicBezTo>
                      <a:pt x="404" y="1754"/>
                      <a:pt x="404" y="1748"/>
                      <a:pt x="405" y="1743"/>
                    </a:cubicBezTo>
                    <a:cubicBezTo>
                      <a:pt x="405" y="1742"/>
                      <a:pt x="405" y="1742"/>
                      <a:pt x="405" y="1741"/>
                    </a:cubicBezTo>
                    <a:cubicBezTo>
                      <a:pt x="405" y="1739"/>
                      <a:pt x="405" y="1737"/>
                      <a:pt x="405" y="1735"/>
                    </a:cubicBezTo>
                    <a:cubicBezTo>
                      <a:pt x="405" y="1734"/>
                      <a:pt x="405" y="1733"/>
                      <a:pt x="405" y="1732"/>
                    </a:cubicBezTo>
                    <a:cubicBezTo>
                      <a:pt x="405" y="1730"/>
                      <a:pt x="405" y="1728"/>
                      <a:pt x="405" y="1726"/>
                    </a:cubicBezTo>
                    <a:cubicBezTo>
                      <a:pt x="405" y="1724"/>
                      <a:pt x="405" y="1722"/>
                      <a:pt x="405" y="1719"/>
                    </a:cubicBezTo>
                    <a:cubicBezTo>
                      <a:pt x="405" y="1718"/>
                      <a:pt x="405" y="1717"/>
                      <a:pt x="405" y="1716"/>
                    </a:cubicBezTo>
                    <a:cubicBezTo>
                      <a:pt x="405" y="1714"/>
                      <a:pt x="405" y="1712"/>
                      <a:pt x="405" y="1710"/>
                    </a:cubicBezTo>
                    <a:cubicBezTo>
                      <a:pt x="405" y="1710"/>
                      <a:pt x="405" y="1709"/>
                      <a:pt x="405" y="1709"/>
                    </a:cubicBezTo>
                    <a:cubicBezTo>
                      <a:pt x="406" y="1670"/>
                      <a:pt x="407" y="1632"/>
                      <a:pt x="408" y="1613"/>
                    </a:cubicBezTo>
                    <a:cubicBezTo>
                      <a:pt x="411" y="1614"/>
                      <a:pt x="446" y="1623"/>
                      <a:pt x="470" y="1606"/>
                    </a:cubicBezTo>
                    <a:cubicBezTo>
                      <a:pt x="471" y="1621"/>
                      <a:pt x="471" y="1621"/>
                      <a:pt x="471" y="1621"/>
                    </a:cubicBezTo>
                    <a:cubicBezTo>
                      <a:pt x="472" y="1640"/>
                      <a:pt x="473" y="1669"/>
                      <a:pt x="474" y="1699"/>
                    </a:cubicBezTo>
                    <a:cubicBezTo>
                      <a:pt x="474" y="1699"/>
                      <a:pt x="474" y="1699"/>
                      <a:pt x="474" y="1699"/>
                    </a:cubicBezTo>
                    <a:cubicBezTo>
                      <a:pt x="474" y="1706"/>
                      <a:pt x="475" y="1714"/>
                      <a:pt x="475" y="1721"/>
                    </a:cubicBezTo>
                    <a:cubicBezTo>
                      <a:pt x="475" y="1721"/>
                      <a:pt x="475" y="1721"/>
                      <a:pt x="475" y="1721"/>
                    </a:cubicBezTo>
                    <a:cubicBezTo>
                      <a:pt x="475" y="1723"/>
                      <a:pt x="475" y="1725"/>
                      <a:pt x="475" y="1727"/>
                    </a:cubicBezTo>
                    <a:cubicBezTo>
                      <a:pt x="475" y="1728"/>
                      <a:pt x="475" y="1729"/>
                      <a:pt x="475" y="1730"/>
                    </a:cubicBezTo>
                    <a:cubicBezTo>
                      <a:pt x="476" y="1732"/>
                      <a:pt x="476" y="1734"/>
                      <a:pt x="476" y="1735"/>
                    </a:cubicBezTo>
                    <a:cubicBezTo>
                      <a:pt x="476" y="1737"/>
                      <a:pt x="476" y="1739"/>
                      <a:pt x="476" y="1741"/>
                    </a:cubicBezTo>
                    <a:cubicBezTo>
                      <a:pt x="476" y="1742"/>
                      <a:pt x="476" y="1743"/>
                      <a:pt x="476" y="1745"/>
                    </a:cubicBezTo>
                    <a:cubicBezTo>
                      <a:pt x="476" y="1747"/>
                      <a:pt x="476" y="1749"/>
                      <a:pt x="476" y="1751"/>
                    </a:cubicBezTo>
                    <a:cubicBezTo>
                      <a:pt x="476" y="1752"/>
                      <a:pt x="477" y="1753"/>
                      <a:pt x="477" y="1754"/>
                    </a:cubicBezTo>
                    <a:cubicBezTo>
                      <a:pt x="477" y="1756"/>
                      <a:pt x="477" y="1757"/>
                      <a:pt x="477" y="1759"/>
                    </a:cubicBezTo>
                    <a:cubicBezTo>
                      <a:pt x="477" y="1760"/>
                      <a:pt x="477" y="1761"/>
                      <a:pt x="477" y="1762"/>
                    </a:cubicBezTo>
                    <a:cubicBezTo>
                      <a:pt x="477" y="1764"/>
                      <a:pt x="477" y="1765"/>
                      <a:pt x="477" y="1767"/>
                    </a:cubicBezTo>
                    <a:cubicBezTo>
                      <a:pt x="477" y="1768"/>
                      <a:pt x="477" y="1769"/>
                      <a:pt x="477" y="1770"/>
                    </a:cubicBezTo>
                    <a:cubicBezTo>
                      <a:pt x="477" y="1772"/>
                      <a:pt x="478" y="1774"/>
                      <a:pt x="478" y="1776"/>
                    </a:cubicBezTo>
                    <a:cubicBezTo>
                      <a:pt x="478" y="1777"/>
                      <a:pt x="478" y="1778"/>
                      <a:pt x="478" y="1778"/>
                    </a:cubicBezTo>
                    <a:cubicBezTo>
                      <a:pt x="478" y="1780"/>
                      <a:pt x="478" y="1782"/>
                      <a:pt x="478" y="1783"/>
                    </a:cubicBezTo>
                    <a:cubicBezTo>
                      <a:pt x="478" y="1784"/>
                      <a:pt x="478" y="1785"/>
                      <a:pt x="478" y="1785"/>
                    </a:cubicBezTo>
                    <a:cubicBezTo>
                      <a:pt x="478" y="1787"/>
                      <a:pt x="478" y="1788"/>
                      <a:pt x="478" y="1790"/>
                    </a:cubicBezTo>
                    <a:cubicBezTo>
                      <a:pt x="478" y="1790"/>
                      <a:pt x="478" y="1791"/>
                      <a:pt x="478" y="1792"/>
                    </a:cubicBezTo>
                    <a:cubicBezTo>
                      <a:pt x="479" y="1793"/>
                      <a:pt x="479" y="1795"/>
                      <a:pt x="479" y="1796"/>
                    </a:cubicBezTo>
                    <a:cubicBezTo>
                      <a:pt x="479" y="1797"/>
                      <a:pt x="479" y="1797"/>
                      <a:pt x="479" y="1797"/>
                    </a:cubicBezTo>
                    <a:cubicBezTo>
                      <a:pt x="479" y="1799"/>
                      <a:pt x="479" y="1801"/>
                      <a:pt x="479" y="1802"/>
                    </a:cubicBezTo>
                    <a:cubicBezTo>
                      <a:pt x="479" y="1803"/>
                      <a:pt x="479" y="1803"/>
                      <a:pt x="479" y="1804"/>
                    </a:cubicBezTo>
                    <a:cubicBezTo>
                      <a:pt x="479" y="1805"/>
                      <a:pt x="479" y="1806"/>
                      <a:pt x="479" y="1807"/>
                    </a:cubicBezTo>
                    <a:cubicBezTo>
                      <a:pt x="479" y="1807"/>
                      <a:pt x="479" y="1808"/>
                      <a:pt x="480" y="1808"/>
                    </a:cubicBezTo>
                    <a:cubicBezTo>
                      <a:pt x="480" y="1809"/>
                      <a:pt x="480" y="1810"/>
                      <a:pt x="480" y="1811"/>
                    </a:cubicBezTo>
                    <a:cubicBezTo>
                      <a:pt x="480" y="1811"/>
                      <a:pt x="480" y="1811"/>
                      <a:pt x="480" y="1812"/>
                    </a:cubicBezTo>
                    <a:cubicBezTo>
                      <a:pt x="480" y="1813"/>
                      <a:pt x="480" y="1814"/>
                      <a:pt x="480" y="1814"/>
                    </a:cubicBezTo>
                    <a:cubicBezTo>
                      <a:pt x="480" y="1817"/>
                      <a:pt x="493" y="2030"/>
                      <a:pt x="485" y="2072"/>
                    </a:cubicBezTo>
                    <a:cubicBezTo>
                      <a:pt x="484" y="2078"/>
                      <a:pt x="486" y="2110"/>
                      <a:pt x="486" y="2115"/>
                    </a:cubicBezTo>
                    <a:cubicBezTo>
                      <a:pt x="486" y="2144"/>
                      <a:pt x="496" y="2241"/>
                      <a:pt x="493" y="2284"/>
                    </a:cubicBezTo>
                    <a:cubicBezTo>
                      <a:pt x="493" y="2287"/>
                      <a:pt x="493" y="2291"/>
                      <a:pt x="492" y="2294"/>
                    </a:cubicBezTo>
                    <a:cubicBezTo>
                      <a:pt x="492" y="2295"/>
                      <a:pt x="492" y="2296"/>
                      <a:pt x="492" y="2296"/>
                    </a:cubicBezTo>
                    <a:cubicBezTo>
                      <a:pt x="492" y="2300"/>
                      <a:pt x="492" y="2303"/>
                      <a:pt x="492" y="2307"/>
                    </a:cubicBezTo>
                    <a:cubicBezTo>
                      <a:pt x="492" y="2307"/>
                      <a:pt x="492" y="2308"/>
                      <a:pt x="492" y="2309"/>
                    </a:cubicBezTo>
                    <a:cubicBezTo>
                      <a:pt x="492" y="2312"/>
                      <a:pt x="492" y="2316"/>
                      <a:pt x="492" y="2320"/>
                    </a:cubicBezTo>
                    <a:cubicBezTo>
                      <a:pt x="492" y="2320"/>
                      <a:pt x="492" y="2320"/>
                      <a:pt x="492" y="2321"/>
                    </a:cubicBezTo>
                    <a:cubicBezTo>
                      <a:pt x="492" y="2324"/>
                      <a:pt x="492" y="2328"/>
                      <a:pt x="493" y="2331"/>
                    </a:cubicBezTo>
                    <a:cubicBezTo>
                      <a:pt x="493" y="2332"/>
                      <a:pt x="493" y="2333"/>
                      <a:pt x="493" y="2333"/>
                    </a:cubicBezTo>
                    <a:cubicBezTo>
                      <a:pt x="493" y="2337"/>
                      <a:pt x="493" y="2340"/>
                      <a:pt x="493" y="2344"/>
                    </a:cubicBezTo>
                    <a:cubicBezTo>
                      <a:pt x="493" y="2345"/>
                      <a:pt x="493" y="2346"/>
                      <a:pt x="493" y="2346"/>
                    </a:cubicBezTo>
                    <a:cubicBezTo>
                      <a:pt x="494" y="2350"/>
                      <a:pt x="494" y="2354"/>
                      <a:pt x="494" y="2357"/>
                    </a:cubicBezTo>
                    <a:cubicBezTo>
                      <a:pt x="494" y="2358"/>
                      <a:pt x="494" y="2358"/>
                      <a:pt x="494" y="2359"/>
                    </a:cubicBezTo>
                    <a:cubicBezTo>
                      <a:pt x="495" y="2363"/>
                      <a:pt x="495" y="2366"/>
                      <a:pt x="495" y="2370"/>
                    </a:cubicBezTo>
                    <a:cubicBezTo>
                      <a:pt x="495" y="2370"/>
                      <a:pt x="495" y="2371"/>
                      <a:pt x="495" y="2371"/>
                    </a:cubicBezTo>
                    <a:cubicBezTo>
                      <a:pt x="496" y="2375"/>
                      <a:pt x="496" y="2378"/>
                      <a:pt x="497" y="2382"/>
                    </a:cubicBezTo>
                    <a:cubicBezTo>
                      <a:pt x="497" y="2383"/>
                      <a:pt x="497" y="2383"/>
                      <a:pt x="497" y="2384"/>
                    </a:cubicBezTo>
                    <a:cubicBezTo>
                      <a:pt x="497" y="2388"/>
                      <a:pt x="498" y="2391"/>
                      <a:pt x="498" y="2395"/>
                    </a:cubicBezTo>
                    <a:cubicBezTo>
                      <a:pt x="498" y="2395"/>
                      <a:pt x="498" y="2396"/>
                      <a:pt x="498" y="2396"/>
                    </a:cubicBezTo>
                    <a:cubicBezTo>
                      <a:pt x="499" y="2404"/>
                      <a:pt x="500" y="2411"/>
                      <a:pt x="502" y="2418"/>
                    </a:cubicBezTo>
                    <a:cubicBezTo>
                      <a:pt x="502" y="2419"/>
                      <a:pt x="502" y="2419"/>
                      <a:pt x="502" y="2420"/>
                    </a:cubicBezTo>
                    <a:cubicBezTo>
                      <a:pt x="502" y="2423"/>
                      <a:pt x="503" y="2427"/>
                      <a:pt x="503" y="2430"/>
                    </a:cubicBezTo>
                    <a:cubicBezTo>
                      <a:pt x="503" y="2431"/>
                      <a:pt x="503" y="2431"/>
                      <a:pt x="504" y="2432"/>
                    </a:cubicBezTo>
                    <a:cubicBezTo>
                      <a:pt x="505" y="2439"/>
                      <a:pt x="506" y="2445"/>
                      <a:pt x="507" y="2452"/>
                    </a:cubicBezTo>
                    <a:cubicBezTo>
                      <a:pt x="507" y="2452"/>
                      <a:pt x="507" y="2452"/>
                      <a:pt x="507" y="2452"/>
                    </a:cubicBezTo>
                    <a:cubicBezTo>
                      <a:pt x="508" y="2455"/>
                      <a:pt x="508" y="2458"/>
                      <a:pt x="509" y="2461"/>
                    </a:cubicBezTo>
                    <a:cubicBezTo>
                      <a:pt x="509" y="2462"/>
                      <a:pt x="509" y="2462"/>
                      <a:pt x="509" y="2462"/>
                    </a:cubicBezTo>
                    <a:cubicBezTo>
                      <a:pt x="510" y="2468"/>
                      <a:pt x="511" y="2473"/>
                      <a:pt x="512" y="2478"/>
                    </a:cubicBezTo>
                    <a:cubicBezTo>
                      <a:pt x="514" y="2492"/>
                      <a:pt x="514" y="2492"/>
                      <a:pt x="514" y="2492"/>
                    </a:cubicBezTo>
                    <a:cubicBezTo>
                      <a:pt x="514" y="2509"/>
                      <a:pt x="536" y="2589"/>
                      <a:pt x="537" y="2627"/>
                    </a:cubicBezTo>
                    <a:cubicBezTo>
                      <a:pt x="538" y="2631"/>
                      <a:pt x="538" y="2634"/>
                      <a:pt x="537" y="2637"/>
                    </a:cubicBezTo>
                    <a:cubicBezTo>
                      <a:pt x="534" y="2668"/>
                      <a:pt x="536" y="2684"/>
                      <a:pt x="538" y="2702"/>
                    </a:cubicBezTo>
                    <a:cubicBezTo>
                      <a:pt x="539" y="2710"/>
                      <a:pt x="531" y="2769"/>
                      <a:pt x="532" y="2783"/>
                    </a:cubicBezTo>
                    <a:cubicBezTo>
                      <a:pt x="533" y="2801"/>
                      <a:pt x="539" y="2804"/>
                      <a:pt x="540" y="2814"/>
                    </a:cubicBezTo>
                    <a:cubicBezTo>
                      <a:pt x="541" y="2832"/>
                      <a:pt x="543" y="2833"/>
                      <a:pt x="541" y="2848"/>
                    </a:cubicBezTo>
                    <a:cubicBezTo>
                      <a:pt x="540" y="2862"/>
                      <a:pt x="544" y="2868"/>
                      <a:pt x="549" y="2874"/>
                    </a:cubicBezTo>
                    <a:cubicBezTo>
                      <a:pt x="550" y="2874"/>
                      <a:pt x="551" y="2875"/>
                      <a:pt x="551" y="2876"/>
                    </a:cubicBezTo>
                    <a:cubicBezTo>
                      <a:pt x="551" y="2876"/>
                      <a:pt x="552" y="2876"/>
                      <a:pt x="552" y="2876"/>
                    </a:cubicBezTo>
                    <a:cubicBezTo>
                      <a:pt x="552" y="2876"/>
                      <a:pt x="552" y="2876"/>
                      <a:pt x="552" y="2876"/>
                    </a:cubicBezTo>
                    <a:cubicBezTo>
                      <a:pt x="556" y="2882"/>
                      <a:pt x="561" y="2889"/>
                      <a:pt x="569" y="2891"/>
                    </a:cubicBezTo>
                    <a:cubicBezTo>
                      <a:pt x="579" y="2894"/>
                      <a:pt x="595" y="2896"/>
                      <a:pt x="600" y="2882"/>
                    </a:cubicBezTo>
                    <a:cubicBezTo>
                      <a:pt x="600" y="2882"/>
                      <a:pt x="600" y="2882"/>
                      <a:pt x="600" y="2882"/>
                    </a:cubicBezTo>
                    <a:cubicBezTo>
                      <a:pt x="600" y="2882"/>
                      <a:pt x="600" y="2881"/>
                      <a:pt x="600" y="2881"/>
                    </a:cubicBezTo>
                    <a:cubicBezTo>
                      <a:pt x="606" y="2890"/>
                      <a:pt x="621" y="2889"/>
                      <a:pt x="628" y="2883"/>
                    </a:cubicBezTo>
                    <a:cubicBezTo>
                      <a:pt x="634" y="2891"/>
                      <a:pt x="648" y="2887"/>
                      <a:pt x="652" y="2878"/>
                    </a:cubicBezTo>
                    <a:cubicBezTo>
                      <a:pt x="654" y="2876"/>
                      <a:pt x="654" y="2874"/>
                      <a:pt x="654" y="2871"/>
                    </a:cubicBezTo>
                    <a:cubicBezTo>
                      <a:pt x="655" y="2872"/>
                      <a:pt x="655" y="2872"/>
                      <a:pt x="655" y="2872"/>
                    </a:cubicBezTo>
                    <a:cubicBezTo>
                      <a:pt x="661" y="2873"/>
                      <a:pt x="669" y="2870"/>
                      <a:pt x="670" y="2865"/>
                    </a:cubicBezTo>
                    <a:cubicBezTo>
                      <a:pt x="670" y="2863"/>
                      <a:pt x="670" y="2860"/>
                      <a:pt x="670" y="2857"/>
                    </a:cubicBezTo>
                    <a:cubicBezTo>
                      <a:pt x="670" y="2857"/>
                      <a:pt x="670" y="2857"/>
                      <a:pt x="670" y="2857"/>
                    </a:cubicBezTo>
                    <a:cubicBezTo>
                      <a:pt x="671" y="2857"/>
                      <a:pt x="672" y="2856"/>
                      <a:pt x="673" y="2855"/>
                    </a:cubicBezTo>
                    <a:cubicBezTo>
                      <a:pt x="678" y="2849"/>
                      <a:pt x="671" y="2838"/>
                      <a:pt x="669" y="2830"/>
                    </a:cubicBezTo>
                    <a:cubicBezTo>
                      <a:pt x="666" y="2819"/>
                      <a:pt x="662" y="2814"/>
                      <a:pt x="655" y="2809"/>
                    </a:cubicBezTo>
                    <a:cubicBezTo>
                      <a:pt x="649" y="2804"/>
                      <a:pt x="646" y="2795"/>
                      <a:pt x="638" y="2786"/>
                    </a:cubicBezTo>
                    <a:cubicBezTo>
                      <a:pt x="628" y="2777"/>
                      <a:pt x="611" y="2725"/>
                      <a:pt x="611" y="2724"/>
                    </a:cubicBezTo>
                    <a:cubicBezTo>
                      <a:pt x="617" y="2709"/>
                      <a:pt x="615" y="2691"/>
                      <a:pt x="613" y="2683"/>
                    </a:cubicBezTo>
                    <a:cubicBezTo>
                      <a:pt x="613" y="2682"/>
                      <a:pt x="613" y="2681"/>
                      <a:pt x="613" y="2680"/>
                    </a:cubicBezTo>
                    <a:cubicBezTo>
                      <a:pt x="613" y="2680"/>
                      <a:pt x="613" y="2680"/>
                      <a:pt x="613" y="2679"/>
                    </a:cubicBezTo>
                    <a:cubicBezTo>
                      <a:pt x="613" y="2679"/>
                      <a:pt x="613" y="2678"/>
                      <a:pt x="613" y="2678"/>
                    </a:cubicBezTo>
                    <a:cubicBezTo>
                      <a:pt x="613" y="2677"/>
                      <a:pt x="613" y="2677"/>
                      <a:pt x="613" y="2676"/>
                    </a:cubicBezTo>
                    <a:cubicBezTo>
                      <a:pt x="613" y="2676"/>
                      <a:pt x="613" y="2675"/>
                      <a:pt x="613" y="2674"/>
                    </a:cubicBezTo>
                    <a:cubicBezTo>
                      <a:pt x="613" y="2674"/>
                      <a:pt x="613" y="2673"/>
                      <a:pt x="613" y="2673"/>
                    </a:cubicBezTo>
                    <a:cubicBezTo>
                      <a:pt x="613" y="2672"/>
                      <a:pt x="613" y="2671"/>
                      <a:pt x="613" y="2670"/>
                    </a:cubicBezTo>
                    <a:cubicBezTo>
                      <a:pt x="613" y="2670"/>
                      <a:pt x="613" y="2669"/>
                      <a:pt x="613" y="2668"/>
                    </a:cubicBezTo>
                    <a:cubicBezTo>
                      <a:pt x="613" y="2667"/>
                      <a:pt x="613" y="2666"/>
                      <a:pt x="613" y="2666"/>
                    </a:cubicBezTo>
                    <a:cubicBezTo>
                      <a:pt x="613" y="2665"/>
                      <a:pt x="613" y="2664"/>
                      <a:pt x="613" y="2664"/>
                    </a:cubicBezTo>
                    <a:cubicBezTo>
                      <a:pt x="613" y="2662"/>
                      <a:pt x="613" y="2661"/>
                      <a:pt x="614" y="2660"/>
                    </a:cubicBezTo>
                    <a:cubicBezTo>
                      <a:pt x="614" y="2660"/>
                      <a:pt x="614" y="2659"/>
                      <a:pt x="614" y="2658"/>
                    </a:cubicBezTo>
                    <a:cubicBezTo>
                      <a:pt x="614" y="2657"/>
                      <a:pt x="614" y="2655"/>
                      <a:pt x="614" y="2654"/>
                    </a:cubicBezTo>
                    <a:cubicBezTo>
                      <a:pt x="614" y="2653"/>
                      <a:pt x="614" y="2653"/>
                      <a:pt x="614" y="2652"/>
                    </a:cubicBezTo>
                    <a:cubicBezTo>
                      <a:pt x="614" y="2650"/>
                      <a:pt x="615" y="2648"/>
                      <a:pt x="615" y="2646"/>
                    </a:cubicBezTo>
                    <a:cubicBezTo>
                      <a:pt x="615" y="2646"/>
                      <a:pt x="615" y="2646"/>
                      <a:pt x="615" y="2646"/>
                    </a:cubicBezTo>
                    <a:cubicBezTo>
                      <a:pt x="615" y="2644"/>
                      <a:pt x="615" y="2642"/>
                      <a:pt x="616" y="2639"/>
                    </a:cubicBezTo>
                    <a:cubicBezTo>
                      <a:pt x="616" y="2639"/>
                      <a:pt x="616" y="2638"/>
                      <a:pt x="616" y="2638"/>
                    </a:cubicBezTo>
                    <a:cubicBezTo>
                      <a:pt x="616" y="2636"/>
                      <a:pt x="616" y="2634"/>
                      <a:pt x="616" y="2632"/>
                    </a:cubicBezTo>
                    <a:cubicBezTo>
                      <a:pt x="616" y="2631"/>
                      <a:pt x="617" y="2631"/>
                      <a:pt x="617" y="2630"/>
                    </a:cubicBezTo>
                    <a:cubicBezTo>
                      <a:pt x="617" y="2628"/>
                      <a:pt x="617" y="2626"/>
                      <a:pt x="617" y="2624"/>
                    </a:cubicBezTo>
                    <a:cubicBezTo>
                      <a:pt x="617" y="2624"/>
                      <a:pt x="618" y="2623"/>
                      <a:pt x="618" y="2623"/>
                    </a:cubicBezTo>
                    <a:cubicBezTo>
                      <a:pt x="618" y="2620"/>
                      <a:pt x="618" y="2618"/>
                      <a:pt x="619" y="2616"/>
                    </a:cubicBezTo>
                    <a:cubicBezTo>
                      <a:pt x="619" y="2615"/>
                      <a:pt x="619" y="2615"/>
                      <a:pt x="619" y="2614"/>
                    </a:cubicBezTo>
                    <a:cubicBezTo>
                      <a:pt x="619" y="2612"/>
                      <a:pt x="620" y="2609"/>
                      <a:pt x="620" y="2607"/>
                    </a:cubicBezTo>
                    <a:cubicBezTo>
                      <a:pt x="620" y="2607"/>
                      <a:pt x="620" y="2606"/>
                      <a:pt x="620" y="2606"/>
                    </a:cubicBezTo>
                    <a:cubicBezTo>
                      <a:pt x="621" y="2602"/>
                      <a:pt x="621" y="2598"/>
                      <a:pt x="622" y="2594"/>
                    </a:cubicBezTo>
                    <a:cubicBezTo>
                      <a:pt x="625" y="2578"/>
                      <a:pt x="625" y="2578"/>
                      <a:pt x="625" y="2578"/>
                    </a:cubicBezTo>
                    <a:cubicBezTo>
                      <a:pt x="630" y="2515"/>
                      <a:pt x="638" y="2456"/>
                      <a:pt x="642" y="2375"/>
                    </a:cubicBezTo>
                    <a:cubicBezTo>
                      <a:pt x="644" y="2334"/>
                      <a:pt x="634" y="2245"/>
                      <a:pt x="636" y="2156"/>
                    </a:cubicBezTo>
                    <a:cubicBezTo>
                      <a:pt x="637" y="2112"/>
                      <a:pt x="644" y="2082"/>
                      <a:pt x="646" y="2075"/>
                    </a:cubicBezTo>
                    <a:cubicBezTo>
                      <a:pt x="651" y="2048"/>
                      <a:pt x="645" y="1995"/>
                      <a:pt x="645" y="1980"/>
                    </a:cubicBezTo>
                    <a:cubicBezTo>
                      <a:pt x="652" y="1739"/>
                      <a:pt x="684" y="1532"/>
                      <a:pt x="682" y="1482"/>
                    </a:cubicBezTo>
                    <a:cubicBezTo>
                      <a:pt x="682" y="1482"/>
                      <a:pt x="683" y="1480"/>
                      <a:pt x="684" y="1476"/>
                    </a:cubicBezTo>
                    <a:cubicBezTo>
                      <a:pt x="684" y="1474"/>
                      <a:pt x="685" y="1473"/>
                      <a:pt x="685" y="1471"/>
                    </a:cubicBezTo>
                    <a:cubicBezTo>
                      <a:pt x="685" y="1471"/>
                      <a:pt x="686" y="1470"/>
                      <a:pt x="686" y="1469"/>
                    </a:cubicBezTo>
                    <a:cubicBezTo>
                      <a:pt x="691" y="1451"/>
                      <a:pt x="701" y="1418"/>
                      <a:pt x="701" y="1403"/>
                    </a:cubicBezTo>
                    <a:cubicBezTo>
                      <a:pt x="701" y="1401"/>
                      <a:pt x="700" y="1400"/>
                      <a:pt x="700" y="1399"/>
                    </a:cubicBezTo>
                    <a:cubicBezTo>
                      <a:pt x="700" y="1376"/>
                      <a:pt x="723" y="1327"/>
                      <a:pt x="729" y="1247"/>
                    </a:cubicBezTo>
                    <a:cubicBezTo>
                      <a:pt x="730" y="1243"/>
                      <a:pt x="730" y="1239"/>
                      <a:pt x="730" y="1235"/>
                    </a:cubicBezTo>
                    <a:cubicBezTo>
                      <a:pt x="731" y="1226"/>
                      <a:pt x="731" y="1217"/>
                      <a:pt x="731" y="1208"/>
                    </a:cubicBezTo>
                    <a:cubicBezTo>
                      <a:pt x="731" y="1204"/>
                      <a:pt x="731" y="1199"/>
                      <a:pt x="731" y="1195"/>
                    </a:cubicBezTo>
                    <a:cubicBezTo>
                      <a:pt x="730" y="1176"/>
                      <a:pt x="729" y="1156"/>
                      <a:pt x="726" y="1135"/>
                    </a:cubicBezTo>
                    <a:cubicBezTo>
                      <a:pt x="724" y="1124"/>
                      <a:pt x="723" y="1113"/>
                      <a:pt x="720" y="1102"/>
                    </a:cubicBezTo>
                    <a:cubicBezTo>
                      <a:pt x="718" y="1090"/>
                      <a:pt x="716" y="1079"/>
                      <a:pt x="713" y="1067"/>
                    </a:cubicBezTo>
                    <a:cubicBezTo>
                      <a:pt x="715" y="1037"/>
                      <a:pt x="686" y="991"/>
                      <a:pt x="684" y="960"/>
                    </a:cubicBezTo>
                    <a:cubicBezTo>
                      <a:pt x="686" y="922"/>
                      <a:pt x="700" y="890"/>
                      <a:pt x="700" y="876"/>
                    </a:cubicBezTo>
                    <a:cubicBezTo>
                      <a:pt x="700" y="874"/>
                      <a:pt x="700" y="874"/>
                      <a:pt x="700" y="874"/>
                    </a:cubicBezTo>
                    <a:cubicBezTo>
                      <a:pt x="701" y="887"/>
                      <a:pt x="702" y="898"/>
                      <a:pt x="703" y="903"/>
                    </a:cubicBezTo>
                    <a:cubicBezTo>
                      <a:pt x="705" y="914"/>
                      <a:pt x="704" y="929"/>
                      <a:pt x="706" y="932"/>
                    </a:cubicBezTo>
                    <a:cubicBezTo>
                      <a:pt x="708" y="947"/>
                      <a:pt x="721" y="1030"/>
                      <a:pt x="722" y="1061"/>
                    </a:cubicBezTo>
                    <a:cubicBezTo>
                      <a:pt x="720" y="1072"/>
                      <a:pt x="720" y="1081"/>
                      <a:pt x="721" y="1090"/>
                    </a:cubicBezTo>
                    <a:cubicBezTo>
                      <a:pt x="726" y="1116"/>
                      <a:pt x="740" y="1140"/>
                      <a:pt x="749" y="1185"/>
                    </a:cubicBezTo>
                    <a:cubicBezTo>
                      <a:pt x="754" y="1217"/>
                      <a:pt x="789" y="1363"/>
                      <a:pt x="792" y="1379"/>
                    </a:cubicBezTo>
                    <a:cubicBezTo>
                      <a:pt x="792" y="1379"/>
                      <a:pt x="792" y="1379"/>
                      <a:pt x="792" y="1380"/>
                    </a:cubicBezTo>
                    <a:cubicBezTo>
                      <a:pt x="792" y="1381"/>
                      <a:pt x="793" y="1383"/>
                      <a:pt x="793" y="1384"/>
                    </a:cubicBezTo>
                    <a:cubicBezTo>
                      <a:pt x="793" y="1384"/>
                      <a:pt x="793" y="1385"/>
                      <a:pt x="793" y="1385"/>
                    </a:cubicBezTo>
                    <a:cubicBezTo>
                      <a:pt x="793" y="1387"/>
                      <a:pt x="794" y="1388"/>
                      <a:pt x="794" y="1389"/>
                    </a:cubicBezTo>
                    <a:cubicBezTo>
                      <a:pt x="794" y="1390"/>
                      <a:pt x="794" y="1390"/>
                      <a:pt x="794" y="1391"/>
                    </a:cubicBezTo>
                    <a:cubicBezTo>
                      <a:pt x="795" y="1392"/>
                      <a:pt x="795" y="1393"/>
                      <a:pt x="795" y="1395"/>
                    </a:cubicBezTo>
                    <a:cubicBezTo>
                      <a:pt x="795" y="1395"/>
                      <a:pt x="795" y="1396"/>
                      <a:pt x="796" y="1397"/>
                    </a:cubicBezTo>
                    <a:cubicBezTo>
                      <a:pt x="796" y="1397"/>
                      <a:pt x="796" y="1398"/>
                      <a:pt x="796" y="1399"/>
                    </a:cubicBezTo>
                    <a:cubicBezTo>
                      <a:pt x="796" y="1399"/>
                      <a:pt x="796" y="1399"/>
                      <a:pt x="796" y="1399"/>
                    </a:cubicBezTo>
                    <a:cubicBezTo>
                      <a:pt x="797" y="1403"/>
                      <a:pt x="798" y="1407"/>
                      <a:pt x="799" y="1409"/>
                    </a:cubicBezTo>
                    <a:cubicBezTo>
                      <a:pt x="799" y="1411"/>
                      <a:pt x="800" y="1413"/>
                      <a:pt x="800" y="1415"/>
                    </a:cubicBezTo>
                    <a:cubicBezTo>
                      <a:pt x="800" y="1415"/>
                      <a:pt x="800" y="1415"/>
                      <a:pt x="800" y="1415"/>
                    </a:cubicBezTo>
                    <a:cubicBezTo>
                      <a:pt x="800" y="1415"/>
                      <a:pt x="799" y="1438"/>
                      <a:pt x="788" y="1449"/>
                    </a:cubicBezTo>
                    <a:cubicBezTo>
                      <a:pt x="777" y="1460"/>
                      <a:pt x="766" y="1489"/>
                      <a:pt x="751" y="1503"/>
                    </a:cubicBezTo>
                    <a:cubicBezTo>
                      <a:pt x="736" y="1517"/>
                      <a:pt x="711" y="1550"/>
                      <a:pt x="729" y="1562"/>
                    </a:cubicBezTo>
                    <a:cubicBezTo>
                      <a:pt x="730" y="1562"/>
                      <a:pt x="731" y="1563"/>
                      <a:pt x="733" y="1563"/>
                    </a:cubicBezTo>
                    <a:cubicBezTo>
                      <a:pt x="750" y="1570"/>
                      <a:pt x="771" y="1547"/>
                      <a:pt x="776" y="1534"/>
                    </a:cubicBezTo>
                    <a:cubicBezTo>
                      <a:pt x="780" y="1522"/>
                      <a:pt x="789" y="1518"/>
                      <a:pt x="791" y="1517"/>
                    </a:cubicBezTo>
                    <a:cubicBezTo>
                      <a:pt x="791" y="1518"/>
                      <a:pt x="791" y="1521"/>
                      <a:pt x="791" y="1525"/>
                    </a:cubicBezTo>
                    <a:cubicBezTo>
                      <a:pt x="780" y="1604"/>
                      <a:pt x="780" y="1604"/>
                      <a:pt x="780" y="1604"/>
                    </a:cubicBezTo>
                    <a:cubicBezTo>
                      <a:pt x="777" y="1605"/>
                      <a:pt x="773" y="1605"/>
                      <a:pt x="769" y="1611"/>
                    </a:cubicBezTo>
                    <a:cubicBezTo>
                      <a:pt x="765" y="1616"/>
                      <a:pt x="737" y="1612"/>
                      <a:pt x="737" y="1634"/>
                    </a:cubicBezTo>
                    <a:cubicBezTo>
                      <a:pt x="737" y="1634"/>
                      <a:pt x="723" y="1647"/>
                      <a:pt x="734" y="1654"/>
                    </a:cubicBezTo>
                    <a:cubicBezTo>
                      <a:pt x="735" y="1654"/>
                      <a:pt x="735" y="1654"/>
                      <a:pt x="735" y="1654"/>
                    </a:cubicBezTo>
                    <a:cubicBezTo>
                      <a:pt x="735" y="1654"/>
                      <a:pt x="735" y="1654"/>
                      <a:pt x="735" y="1654"/>
                    </a:cubicBezTo>
                    <a:cubicBezTo>
                      <a:pt x="744" y="1655"/>
                      <a:pt x="744" y="1655"/>
                      <a:pt x="744" y="1655"/>
                    </a:cubicBezTo>
                    <a:cubicBezTo>
                      <a:pt x="743" y="1656"/>
                      <a:pt x="731" y="1664"/>
                      <a:pt x="740" y="1674"/>
                    </a:cubicBezTo>
                    <a:cubicBezTo>
                      <a:pt x="741" y="1674"/>
                      <a:pt x="742" y="1674"/>
                      <a:pt x="743" y="1675"/>
                    </a:cubicBezTo>
                    <a:cubicBezTo>
                      <a:pt x="748" y="1677"/>
                      <a:pt x="760" y="1675"/>
                      <a:pt x="764" y="1675"/>
                    </a:cubicBezTo>
                    <a:cubicBezTo>
                      <a:pt x="767" y="1675"/>
                      <a:pt x="769" y="1675"/>
                      <a:pt x="770" y="1675"/>
                    </a:cubicBezTo>
                    <a:cubicBezTo>
                      <a:pt x="770" y="1676"/>
                      <a:pt x="770" y="1683"/>
                      <a:pt x="776" y="1685"/>
                    </a:cubicBezTo>
                    <a:cubicBezTo>
                      <a:pt x="777" y="1686"/>
                      <a:pt x="778" y="1686"/>
                      <a:pt x="779" y="1686"/>
                    </a:cubicBezTo>
                    <a:cubicBezTo>
                      <a:pt x="779" y="1686"/>
                      <a:pt x="780" y="1686"/>
                      <a:pt x="780" y="1686"/>
                    </a:cubicBezTo>
                    <a:cubicBezTo>
                      <a:pt x="780" y="1686"/>
                      <a:pt x="781" y="1686"/>
                      <a:pt x="782" y="1686"/>
                    </a:cubicBezTo>
                    <a:cubicBezTo>
                      <a:pt x="782" y="1686"/>
                      <a:pt x="782" y="1686"/>
                      <a:pt x="782" y="1686"/>
                    </a:cubicBezTo>
                    <a:cubicBezTo>
                      <a:pt x="782" y="1686"/>
                      <a:pt x="783" y="1686"/>
                      <a:pt x="783" y="1686"/>
                    </a:cubicBezTo>
                    <a:cubicBezTo>
                      <a:pt x="783" y="1686"/>
                      <a:pt x="783" y="1686"/>
                      <a:pt x="783" y="1686"/>
                    </a:cubicBezTo>
                    <a:cubicBezTo>
                      <a:pt x="790" y="1685"/>
                      <a:pt x="797" y="1680"/>
                      <a:pt x="800" y="1677"/>
                    </a:cubicBezTo>
                    <a:cubicBezTo>
                      <a:pt x="800" y="1677"/>
                      <a:pt x="800" y="1676"/>
                      <a:pt x="800" y="1676"/>
                    </a:cubicBezTo>
                    <a:cubicBezTo>
                      <a:pt x="801" y="1676"/>
                      <a:pt x="801" y="1676"/>
                      <a:pt x="801" y="1676"/>
                    </a:cubicBezTo>
                    <a:cubicBezTo>
                      <a:pt x="801" y="1676"/>
                      <a:pt x="801" y="1676"/>
                      <a:pt x="801" y="1676"/>
                    </a:cubicBezTo>
                    <a:cubicBezTo>
                      <a:pt x="806" y="1672"/>
                      <a:pt x="821" y="1664"/>
                      <a:pt x="828" y="1654"/>
                    </a:cubicBezTo>
                    <a:cubicBezTo>
                      <a:pt x="835" y="1644"/>
                      <a:pt x="845" y="1643"/>
                      <a:pt x="853" y="1610"/>
                    </a:cubicBezTo>
                    <a:cubicBezTo>
                      <a:pt x="856" y="1594"/>
                      <a:pt x="869" y="1575"/>
                      <a:pt x="870" y="1562"/>
                    </a:cubicBezTo>
                    <a:cubicBezTo>
                      <a:pt x="871" y="1550"/>
                      <a:pt x="873" y="1538"/>
                      <a:pt x="870" y="1517"/>
                    </a:cubicBezTo>
                    <a:cubicBezTo>
                      <a:pt x="867" y="1497"/>
                      <a:pt x="877" y="1431"/>
                      <a:pt x="877" y="1431"/>
                    </a:cubicBezTo>
                    <a:cubicBezTo>
                      <a:pt x="877" y="1431"/>
                      <a:pt x="877" y="1428"/>
                      <a:pt x="877" y="1423"/>
                    </a:cubicBezTo>
                    <a:cubicBezTo>
                      <a:pt x="878" y="1411"/>
                      <a:pt x="876" y="1401"/>
                      <a:pt x="874" y="13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  <p:sp>
            <p:nvSpPr>
              <p:cNvPr id="219" name="Freeform 51">
                <a:extLst>
                  <a:ext uri="{FF2B5EF4-FFF2-40B4-BE49-F238E27FC236}">
                    <a16:creationId xmlns:a16="http://schemas.microsoft.com/office/drawing/2014/main" id="{EB4EA1CE-9041-7249-B1E8-4A3EAEA6CC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2" y="1674"/>
                <a:ext cx="717" cy="2360"/>
              </a:xfrm>
              <a:custGeom>
                <a:avLst/>
                <a:gdLst>
                  <a:gd name="T0" fmla="*/ 470 w 878"/>
                  <a:gd name="T1" fmla="*/ 695 h 2896"/>
                  <a:gd name="T2" fmla="*/ 297 w 878"/>
                  <a:gd name="T3" fmla="*/ 246 h 2896"/>
                  <a:gd name="T4" fmla="*/ 289 w 878"/>
                  <a:gd name="T5" fmla="*/ 235 h 2896"/>
                  <a:gd name="T6" fmla="*/ 285 w 878"/>
                  <a:gd name="T7" fmla="*/ 223 h 2896"/>
                  <a:gd name="T8" fmla="*/ 289 w 878"/>
                  <a:gd name="T9" fmla="*/ 194 h 2896"/>
                  <a:gd name="T10" fmla="*/ 307 w 878"/>
                  <a:gd name="T11" fmla="*/ 101 h 2896"/>
                  <a:gd name="T12" fmla="*/ 313 w 878"/>
                  <a:gd name="T13" fmla="*/ 51 h 2896"/>
                  <a:gd name="T14" fmla="*/ 147 w 878"/>
                  <a:gd name="T15" fmla="*/ 54 h 2896"/>
                  <a:gd name="T16" fmla="*/ 152 w 878"/>
                  <a:gd name="T17" fmla="*/ 81 h 2896"/>
                  <a:gd name="T18" fmla="*/ 180 w 878"/>
                  <a:gd name="T19" fmla="*/ 153 h 2896"/>
                  <a:gd name="T20" fmla="*/ 25 w 878"/>
                  <a:gd name="T21" fmla="*/ 522 h 2896"/>
                  <a:gd name="T22" fmla="*/ 0 w 878"/>
                  <a:gd name="T23" fmla="*/ 779 h 2896"/>
                  <a:gd name="T24" fmla="*/ 4 w 878"/>
                  <a:gd name="T25" fmla="*/ 813 h 2896"/>
                  <a:gd name="T26" fmla="*/ 3 w 878"/>
                  <a:gd name="T27" fmla="*/ 850 h 2896"/>
                  <a:gd name="T28" fmla="*/ 53 w 878"/>
                  <a:gd name="T29" fmla="*/ 917 h 2896"/>
                  <a:gd name="T30" fmla="*/ 61 w 878"/>
                  <a:gd name="T31" fmla="*/ 911 h 2896"/>
                  <a:gd name="T32" fmla="*/ 70 w 878"/>
                  <a:gd name="T33" fmla="*/ 912 h 2896"/>
                  <a:gd name="T34" fmla="*/ 78 w 878"/>
                  <a:gd name="T35" fmla="*/ 899 h 2896"/>
                  <a:gd name="T36" fmla="*/ 52 w 878"/>
                  <a:gd name="T37" fmla="*/ 871 h 2896"/>
                  <a:gd name="T38" fmla="*/ 51 w 878"/>
                  <a:gd name="T39" fmla="*/ 829 h 2896"/>
                  <a:gd name="T40" fmla="*/ 56 w 878"/>
                  <a:gd name="T41" fmla="*/ 838 h 2896"/>
                  <a:gd name="T42" fmla="*/ 62 w 878"/>
                  <a:gd name="T43" fmla="*/ 845 h 2896"/>
                  <a:gd name="T44" fmla="*/ 70 w 878"/>
                  <a:gd name="T45" fmla="*/ 850 h 2896"/>
                  <a:gd name="T46" fmla="*/ 78 w 878"/>
                  <a:gd name="T47" fmla="*/ 851 h 2896"/>
                  <a:gd name="T48" fmla="*/ 40 w 878"/>
                  <a:gd name="T49" fmla="*/ 765 h 2896"/>
                  <a:gd name="T50" fmla="*/ 104 w 878"/>
                  <a:gd name="T51" fmla="*/ 518 h 2896"/>
                  <a:gd name="T52" fmla="*/ 123 w 878"/>
                  <a:gd name="T53" fmla="*/ 1123 h 2896"/>
                  <a:gd name="T54" fmla="*/ 136 w 878"/>
                  <a:gd name="T55" fmla="*/ 1416 h 2896"/>
                  <a:gd name="T56" fmla="*/ 137 w 878"/>
                  <a:gd name="T57" fmla="*/ 1436 h 2896"/>
                  <a:gd name="T58" fmla="*/ 138 w 878"/>
                  <a:gd name="T59" fmla="*/ 1447 h 2896"/>
                  <a:gd name="T60" fmla="*/ 107 w 878"/>
                  <a:gd name="T61" fmla="*/ 1531 h 2896"/>
                  <a:gd name="T62" fmla="*/ 144 w 878"/>
                  <a:gd name="T63" fmla="*/ 1559 h 2896"/>
                  <a:gd name="T64" fmla="*/ 176 w 878"/>
                  <a:gd name="T65" fmla="*/ 1530 h 2896"/>
                  <a:gd name="T66" fmla="*/ 196 w 878"/>
                  <a:gd name="T67" fmla="*/ 1318 h 2896"/>
                  <a:gd name="T68" fmla="*/ 202 w 878"/>
                  <a:gd name="T69" fmla="*/ 1287 h 2896"/>
                  <a:gd name="T70" fmla="*/ 206 w 878"/>
                  <a:gd name="T71" fmla="*/ 1256 h 2896"/>
                  <a:gd name="T72" fmla="*/ 219 w 878"/>
                  <a:gd name="T73" fmla="*/ 981 h 2896"/>
                  <a:gd name="T74" fmla="*/ 220 w 878"/>
                  <a:gd name="T75" fmla="*/ 969 h 2896"/>
                  <a:gd name="T76" fmla="*/ 220 w 878"/>
                  <a:gd name="T77" fmla="*/ 937 h 2896"/>
                  <a:gd name="T78" fmla="*/ 258 w 878"/>
                  <a:gd name="T79" fmla="*/ 920 h 2896"/>
                  <a:gd name="T80" fmla="*/ 260 w 878"/>
                  <a:gd name="T81" fmla="*/ 948 h 2896"/>
                  <a:gd name="T82" fmla="*/ 260 w 878"/>
                  <a:gd name="T83" fmla="*/ 966 h 2896"/>
                  <a:gd name="T84" fmla="*/ 261 w 878"/>
                  <a:gd name="T85" fmla="*/ 980 h 2896"/>
                  <a:gd name="T86" fmla="*/ 268 w 878"/>
                  <a:gd name="T87" fmla="*/ 1250 h 2896"/>
                  <a:gd name="T88" fmla="*/ 269 w 878"/>
                  <a:gd name="T89" fmla="*/ 1283 h 2896"/>
                  <a:gd name="T90" fmla="*/ 274 w 878"/>
                  <a:gd name="T91" fmla="*/ 1316 h 2896"/>
                  <a:gd name="T92" fmla="*/ 293 w 878"/>
                  <a:gd name="T93" fmla="*/ 1462 h 2896"/>
                  <a:gd name="T94" fmla="*/ 327 w 878"/>
                  <a:gd name="T95" fmla="*/ 1560 h 2896"/>
                  <a:gd name="T96" fmla="*/ 365 w 878"/>
                  <a:gd name="T97" fmla="*/ 1546 h 2896"/>
                  <a:gd name="T98" fmla="*/ 334 w 878"/>
                  <a:gd name="T99" fmla="*/ 1449 h 2896"/>
                  <a:gd name="T100" fmla="*/ 334 w 878"/>
                  <a:gd name="T101" fmla="*/ 1438 h 2896"/>
                  <a:gd name="T102" fmla="*/ 336 w 878"/>
                  <a:gd name="T103" fmla="*/ 1420 h 2896"/>
                  <a:gd name="T104" fmla="*/ 346 w 878"/>
                  <a:gd name="T105" fmla="*/ 1167 h 2896"/>
                  <a:gd name="T106" fmla="*/ 397 w 878"/>
                  <a:gd name="T107" fmla="*/ 675 h 2896"/>
                  <a:gd name="T108" fmla="*/ 381 w 878"/>
                  <a:gd name="T109" fmla="*/ 473 h 2896"/>
                  <a:gd name="T110" fmla="*/ 432 w 878"/>
                  <a:gd name="T111" fmla="*/ 750 h 2896"/>
                  <a:gd name="T112" fmla="*/ 435 w 878"/>
                  <a:gd name="T113" fmla="*/ 766 h 2896"/>
                  <a:gd name="T114" fmla="*/ 419 w 878"/>
                  <a:gd name="T115" fmla="*/ 872 h 2896"/>
                  <a:gd name="T116" fmla="*/ 420 w 878"/>
                  <a:gd name="T117" fmla="*/ 906 h 2896"/>
                  <a:gd name="T118" fmla="*/ 435 w 878"/>
                  <a:gd name="T119" fmla="*/ 907 h 2896"/>
                  <a:gd name="T120" fmla="*/ 476 w 878"/>
                  <a:gd name="T121" fmla="*/ 755 h 289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78" h="2896">
                    <a:moveTo>
                      <a:pt x="874" y="1396"/>
                    </a:moveTo>
                    <a:cubicBezTo>
                      <a:pt x="872" y="1384"/>
                      <a:pt x="872" y="1384"/>
                      <a:pt x="872" y="1384"/>
                    </a:cubicBezTo>
                    <a:cubicBezTo>
                      <a:pt x="872" y="1379"/>
                      <a:pt x="871" y="1375"/>
                      <a:pt x="871" y="1370"/>
                    </a:cubicBezTo>
                    <a:cubicBezTo>
                      <a:pt x="871" y="1370"/>
                      <a:pt x="871" y="1370"/>
                      <a:pt x="870" y="1370"/>
                    </a:cubicBezTo>
                    <a:cubicBezTo>
                      <a:pt x="870" y="1368"/>
                      <a:pt x="870" y="1366"/>
                      <a:pt x="870" y="1364"/>
                    </a:cubicBezTo>
                    <a:cubicBezTo>
                      <a:pt x="870" y="1363"/>
                      <a:pt x="869" y="1363"/>
                      <a:pt x="869" y="1362"/>
                    </a:cubicBezTo>
                    <a:cubicBezTo>
                      <a:pt x="869" y="1360"/>
                      <a:pt x="869" y="1358"/>
                      <a:pt x="868" y="1356"/>
                    </a:cubicBezTo>
                    <a:cubicBezTo>
                      <a:pt x="868" y="1355"/>
                      <a:pt x="868" y="1354"/>
                      <a:pt x="867" y="1352"/>
                    </a:cubicBezTo>
                    <a:cubicBezTo>
                      <a:pt x="864" y="1336"/>
                      <a:pt x="864" y="1306"/>
                      <a:pt x="863" y="1285"/>
                    </a:cubicBezTo>
                    <a:cubicBezTo>
                      <a:pt x="862" y="1250"/>
                      <a:pt x="862" y="1118"/>
                      <a:pt x="844" y="1057"/>
                    </a:cubicBezTo>
                    <a:cubicBezTo>
                      <a:pt x="842" y="1053"/>
                      <a:pt x="841" y="1049"/>
                      <a:pt x="840" y="1046"/>
                    </a:cubicBezTo>
                    <a:cubicBezTo>
                      <a:pt x="835" y="1029"/>
                      <a:pt x="831" y="964"/>
                      <a:pt x="831" y="964"/>
                    </a:cubicBezTo>
                    <a:cubicBezTo>
                      <a:pt x="819" y="857"/>
                      <a:pt x="795" y="797"/>
                      <a:pt x="797" y="765"/>
                    </a:cubicBezTo>
                    <a:cubicBezTo>
                      <a:pt x="796" y="713"/>
                      <a:pt x="767" y="650"/>
                      <a:pt x="753" y="622"/>
                    </a:cubicBezTo>
                    <a:cubicBezTo>
                      <a:pt x="735" y="585"/>
                      <a:pt x="666" y="532"/>
                      <a:pt x="648" y="525"/>
                    </a:cubicBezTo>
                    <a:cubicBezTo>
                      <a:pt x="639" y="521"/>
                      <a:pt x="592" y="485"/>
                      <a:pt x="552" y="460"/>
                    </a:cubicBezTo>
                    <a:cubicBezTo>
                      <a:pt x="550" y="459"/>
                      <a:pt x="549" y="457"/>
                      <a:pt x="547" y="456"/>
                    </a:cubicBezTo>
                    <a:cubicBezTo>
                      <a:pt x="547" y="456"/>
                      <a:pt x="546" y="455"/>
                      <a:pt x="546" y="455"/>
                    </a:cubicBezTo>
                    <a:cubicBezTo>
                      <a:pt x="545" y="454"/>
                      <a:pt x="544" y="453"/>
                      <a:pt x="543" y="452"/>
                    </a:cubicBezTo>
                    <a:cubicBezTo>
                      <a:pt x="543" y="451"/>
                      <a:pt x="542" y="451"/>
                      <a:pt x="542" y="451"/>
                    </a:cubicBezTo>
                    <a:cubicBezTo>
                      <a:pt x="541" y="449"/>
                      <a:pt x="539" y="448"/>
                      <a:pt x="538" y="446"/>
                    </a:cubicBezTo>
                    <a:cubicBezTo>
                      <a:pt x="538" y="446"/>
                      <a:pt x="538" y="446"/>
                      <a:pt x="538" y="446"/>
                    </a:cubicBezTo>
                    <a:cubicBezTo>
                      <a:pt x="537" y="445"/>
                      <a:pt x="536" y="443"/>
                      <a:pt x="535" y="442"/>
                    </a:cubicBezTo>
                    <a:cubicBezTo>
                      <a:pt x="535" y="442"/>
                      <a:pt x="535" y="441"/>
                      <a:pt x="534" y="441"/>
                    </a:cubicBezTo>
                    <a:cubicBezTo>
                      <a:pt x="534" y="440"/>
                      <a:pt x="533" y="439"/>
                      <a:pt x="532" y="438"/>
                    </a:cubicBezTo>
                    <a:cubicBezTo>
                      <a:pt x="532" y="437"/>
                      <a:pt x="532" y="437"/>
                      <a:pt x="532" y="437"/>
                    </a:cubicBezTo>
                    <a:cubicBezTo>
                      <a:pt x="531" y="436"/>
                      <a:pt x="530" y="434"/>
                      <a:pt x="530" y="433"/>
                    </a:cubicBezTo>
                    <a:cubicBezTo>
                      <a:pt x="529" y="432"/>
                      <a:pt x="529" y="432"/>
                      <a:pt x="529" y="432"/>
                    </a:cubicBezTo>
                    <a:cubicBezTo>
                      <a:pt x="529" y="431"/>
                      <a:pt x="528" y="430"/>
                      <a:pt x="528" y="428"/>
                    </a:cubicBezTo>
                    <a:cubicBezTo>
                      <a:pt x="528" y="428"/>
                      <a:pt x="527" y="428"/>
                      <a:pt x="527" y="427"/>
                    </a:cubicBezTo>
                    <a:cubicBezTo>
                      <a:pt x="527" y="426"/>
                      <a:pt x="526" y="425"/>
                      <a:pt x="526" y="423"/>
                    </a:cubicBezTo>
                    <a:cubicBezTo>
                      <a:pt x="525" y="421"/>
                      <a:pt x="524" y="418"/>
                      <a:pt x="524" y="415"/>
                    </a:cubicBezTo>
                    <a:cubicBezTo>
                      <a:pt x="524" y="414"/>
                      <a:pt x="524" y="414"/>
                      <a:pt x="524" y="414"/>
                    </a:cubicBezTo>
                    <a:cubicBezTo>
                      <a:pt x="524" y="414"/>
                      <a:pt x="523" y="414"/>
                      <a:pt x="523" y="414"/>
                    </a:cubicBezTo>
                    <a:cubicBezTo>
                      <a:pt x="523" y="413"/>
                      <a:pt x="523" y="413"/>
                      <a:pt x="523" y="412"/>
                    </a:cubicBezTo>
                    <a:cubicBezTo>
                      <a:pt x="523" y="412"/>
                      <a:pt x="523" y="412"/>
                      <a:pt x="523" y="412"/>
                    </a:cubicBezTo>
                    <a:cubicBezTo>
                      <a:pt x="522" y="404"/>
                      <a:pt x="522" y="396"/>
                      <a:pt x="523" y="388"/>
                    </a:cubicBezTo>
                    <a:cubicBezTo>
                      <a:pt x="523" y="388"/>
                      <a:pt x="523" y="388"/>
                      <a:pt x="523" y="388"/>
                    </a:cubicBezTo>
                    <a:cubicBezTo>
                      <a:pt x="523" y="387"/>
                      <a:pt x="523" y="385"/>
                      <a:pt x="524" y="383"/>
                    </a:cubicBezTo>
                    <a:cubicBezTo>
                      <a:pt x="524" y="383"/>
                      <a:pt x="524" y="383"/>
                      <a:pt x="524" y="383"/>
                    </a:cubicBezTo>
                    <a:cubicBezTo>
                      <a:pt x="524" y="382"/>
                      <a:pt x="524" y="380"/>
                      <a:pt x="524" y="379"/>
                    </a:cubicBezTo>
                    <a:cubicBezTo>
                      <a:pt x="525" y="376"/>
                      <a:pt x="525" y="373"/>
                      <a:pt x="525" y="370"/>
                    </a:cubicBezTo>
                    <a:cubicBezTo>
                      <a:pt x="525" y="370"/>
                      <a:pt x="525" y="370"/>
                      <a:pt x="525" y="370"/>
                    </a:cubicBezTo>
                    <a:cubicBezTo>
                      <a:pt x="526" y="366"/>
                      <a:pt x="528" y="362"/>
                      <a:pt x="529" y="358"/>
                    </a:cubicBezTo>
                    <a:cubicBezTo>
                      <a:pt x="530" y="358"/>
                      <a:pt x="530" y="358"/>
                      <a:pt x="530" y="358"/>
                    </a:cubicBezTo>
                    <a:cubicBezTo>
                      <a:pt x="531" y="357"/>
                      <a:pt x="532" y="356"/>
                      <a:pt x="533" y="355"/>
                    </a:cubicBezTo>
                    <a:cubicBezTo>
                      <a:pt x="533" y="355"/>
                      <a:pt x="533" y="354"/>
                      <a:pt x="533" y="354"/>
                    </a:cubicBezTo>
                    <a:cubicBezTo>
                      <a:pt x="547" y="338"/>
                      <a:pt x="559" y="314"/>
                      <a:pt x="564" y="292"/>
                    </a:cubicBezTo>
                    <a:cubicBezTo>
                      <a:pt x="564" y="291"/>
                      <a:pt x="565" y="291"/>
                      <a:pt x="565" y="291"/>
                    </a:cubicBezTo>
                    <a:cubicBezTo>
                      <a:pt x="564" y="291"/>
                      <a:pt x="564" y="291"/>
                      <a:pt x="564" y="291"/>
                    </a:cubicBezTo>
                    <a:cubicBezTo>
                      <a:pt x="565" y="287"/>
                      <a:pt x="565" y="284"/>
                      <a:pt x="566" y="281"/>
                    </a:cubicBezTo>
                    <a:cubicBezTo>
                      <a:pt x="568" y="255"/>
                      <a:pt x="562" y="206"/>
                      <a:pt x="564" y="192"/>
                    </a:cubicBezTo>
                    <a:cubicBezTo>
                      <a:pt x="565" y="188"/>
                      <a:pt x="566" y="183"/>
                      <a:pt x="566" y="177"/>
                    </a:cubicBezTo>
                    <a:cubicBezTo>
                      <a:pt x="566" y="183"/>
                      <a:pt x="565" y="187"/>
                      <a:pt x="565" y="187"/>
                    </a:cubicBezTo>
                    <a:cubicBezTo>
                      <a:pt x="567" y="180"/>
                      <a:pt x="567" y="179"/>
                      <a:pt x="572" y="160"/>
                    </a:cubicBezTo>
                    <a:cubicBezTo>
                      <a:pt x="573" y="164"/>
                      <a:pt x="574" y="167"/>
                      <a:pt x="575" y="171"/>
                    </a:cubicBezTo>
                    <a:cubicBezTo>
                      <a:pt x="577" y="167"/>
                      <a:pt x="578" y="162"/>
                      <a:pt x="577" y="157"/>
                    </a:cubicBezTo>
                    <a:cubicBezTo>
                      <a:pt x="578" y="160"/>
                      <a:pt x="579" y="163"/>
                      <a:pt x="580" y="167"/>
                    </a:cubicBezTo>
                    <a:cubicBezTo>
                      <a:pt x="584" y="154"/>
                      <a:pt x="591" y="128"/>
                      <a:pt x="579" y="118"/>
                    </a:cubicBezTo>
                    <a:cubicBezTo>
                      <a:pt x="583" y="120"/>
                      <a:pt x="587" y="125"/>
                      <a:pt x="588" y="128"/>
                    </a:cubicBezTo>
                    <a:cubicBezTo>
                      <a:pt x="588" y="121"/>
                      <a:pt x="587" y="116"/>
                      <a:pt x="585" y="111"/>
                    </a:cubicBezTo>
                    <a:cubicBezTo>
                      <a:pt x="585" y="111"/>
                      <a:pt x="585" y="111"/>
                      <a:pt x="586" y="111"/>
                    </a:cubicBezTo>
                    <a:cubicBezTo>
                      <a:pt x="586" y="103"/>
                      <a:pt x="580" y="98"/>
                      <a:pt x="574" y="95"/>
                    </a:cubicBezTo>
                    <a:cubicBezTo>
                      <a:pt x="578" y="94"/>
                      <a:pt x="582" y="95"/>
                      <a:pt x="587" y="95"/>
                    </a:cubicBezTo>
                    <a:cubicBezTo>
                      <a:pt x="580" y="82"/>
                      <a:pt x="564" y="85"/>
                      <a:pt x="554" y="77"/>
                    </a:cubicBezTo>
                    <a:cubicBezTo>
                      <a:pt x="555" y="79"/>
                      <a:pt x="555" y="79"/>
                      <a:pt x="555" y="79"/>
                    </a:cubicBezTo>
                    <a:cubicBezTo>
                      <a:pt x="529" y="8"/>
                      <a:pt x="451" y="0"/>
                      <a:pt x="390" y="15"/>
                    </a:cubicBezTo>
                    <a:cubicBezTo>
                      <a:pt x="356" y="23"/>
                      <a:pt x="328" y="38"/>
                      <a:pt x="318" y="53"/>
                    </a:cubicBezTo>
                    <a:cubicBezTo>
                      <a:pt x="315" y="57"/>
                      <a:pt x="313" y="60"/>
                      <a:pt x="311" y="64"/>
                    </a:cubicBezTo>
                    <a:cubicBezTo>
                      <a:pt x="310" y="64"/>
                      <a:pt x="307" y="70"/>
                      <a:pt x="303" y="78"/>
                    </a:cubicBezTo>
                    <a:cubicBezTo>
                      <a:pt x="301" y="79"/>
                      <a:pt x="299" y="81"/>
                      <a:pt x="297" y="83"/>
                    </a:cubicBezTo>
                    <a:cubicBezTo>
                      <a:pt x="288" y="87"/>
                      <a:pt x="279" y="89"/>
                      <a:pt x="270" y="99"/>
                    </a:cubicBezTo>
                    <a:cubicBezTo>
                      <a:pt x="274" y="97"/>
                      <a:pt x="275" y="98"/>
                      <a:pt x="279" y="97"/>
                    </a:cubicBezTo>
                    <a:cubicBezTo>
                      <a:pt x="269" y="104"/>
                      <a:pt x="261" y="117"/>
                      <a:pt x="266" y="130"/>
                    </a:cubicBezTo>
                    <a:cubicBezTo>
                      <a:pt x="266" y="130"/>
                      <a:pt x="266" y="130"/>
                      <a:pt x="266" y="130"/>
                    </a:cubicBezTo>
                    <a:cubicBezTo>
                      <a:pt x="266" y="130"/>
                      <a:pt x="266" y="130"/>
                      <a:pt x="266" y="131"/>
                    </a:cubicBezTo>
                    <a:cubicBezTo>
                      <a:pt x="267" y="130"/>
                      <a:pt x="267" y="129"/>
                      <a:pt x="268" y="128"/>
                    </a:cubicBezTo>
                    <a:cubicBezTo>
                      <a:pt x="270" y="126"/>
                      <a:pt x="273" y="124"/>
                      <a:pt x="276" y="122"/>
                    </a:cubicBezTo>
                    <a:cubicBezTo>
                      <a:pt x="275" y="129"/>
                      <a:pt x="271" y="134"/>
                      <a:pt x="270" y="140"/>
                    </a:cubicBezTo>
                    <a:cubicBezTo>
                      <a:pt x="269" y="147"/>
                      <a:pt x="270" y="156"/>
                      <a:pt x="271" y="163"/>
                    </a:cubicBezTo>
                    <a:cubicBezTo>
                      <a:pt x="273" y="158"/>
                      <a:pt x="275" y="153"/>
                      <a:pt x="279" y="148"/>
                    </a:cubicBezTo>
                    <a:cubicBezTo>
                      <a:pt x="278" y="160"/>
                      <a:pt x="274" y="173"/>
                      <a:pt x="280" y="183"/>
                    </a:cubicBezTo>
                    <a:cubicBezTo>
                      <a:pt x="281" y="179"/>
                      <a:pt x="281" y="174"/>
                      <a:pt x="283" y="170"/>
                    </a:cubicBezTo>
                    <a:cubicBezTo>
                      <a:pt x="284" y="180"/>
                      <a:pt x="291" y="192"/>
                      <a:pt x="299" y="201"/>
                    </a:cubicBezTo>
                    <a:cubicBezTo>
                      <a:pt x="299" y="206"/>
                      <a:pt x="300" y="211"/>
                      <a:pt x="299" y="216"/>
                    </a:cubicBezTo>
                    <a:cubicBezTo>
                      <a:pt x="299" y="216"/>
                      <a:pt x="299" y="216"/>
                      <a:pt x="299" y="217"/>
                    </a:cubicBezTo>
                    <a:cubicBezTo>
                      <a:pt x="299" y="220"/>
                      <a:pt x="298" y="223"/>
                      <a:pt x="298" y="226"/>
                    </a:cubicBezTo>
                    <a:cubicBezTo>
                      <a:pt x="297" y="237"/>
                      <a:pt x="298" y="249"/>
                      <a:pt x="301" y="259"/>
                    </a:cubicBezTo>
                    <a:cubicBezTo>
                      <a:pt x="304" y="268"/>
                      <a:pt x="311" y="283"/>
                      <a:pt x="321" y="285"/>
                    </a:cubicBezTo>
                    <a:cubicBezTo>
                      <a:pt x="324" y="285"/>
                      <a:pt x="327" y="285"/>
                      <a:pt x="329" y="284"/>
                    </a:cubicBezTo>
                    <a:cubicBezTo>
                      <a:pt x="330" y="294"/>
                      <a:pt x="333" y="306"/>
                      <a:pt x="338" y="319"/>
                    </a:cubicBezTo>
                    <a:cubicBezTo>
                      <a:pt x="339" y="320"/>
                      <a:pt x="339" y="321"/>
                      <a:pt x="339" y="322"/>
                    </a:cubicBezTo>
                    <a:cubicBezTo>
                      <a:pt x="340" y="332"/>
                      <a:pt x="343" y="351"/>
                      <a:pt x="344" y="373"/>
                    </a:cubicBezTo>
                    <a:cubicBezTo>
                      <a:pt x="344" y="403"/>
                      <a:pt x="340" y="439"/>
                      <a:pt x="323" y="461"/>
                    </a:cubicBezTo>
                    <a:cubicBezTo>
                      <a:pt x="322" y="463"/>
                      <a:pt x="321" y="464"/>
                      <a:pt x="319" y="466"/>
                    </a:cubicBezTo>
                    <a:cubicBezTo>
                      <a:pt x="305" y="473"/>
                      <a:pt x="219" y="541"/>
                      <a:pt x="195" y="550"/>
                    </a:cubicBezTo>
                    <a:cubicBezTo>
                      <a:pt x="155" y="567"/>
                      <a:pt x="109" y="641"/>
                      <a:pt x="96" y="697"/>
                    </a:cubicBezTo>
                    <a:cubicBezTo>
                      <a:pt x="91" y="722"/>
                      <a:pt x="73" y="774"/>
                      <a:pt x="72" y="789"/>
                    </a:cubicBezTo>
                    <a:cubicBezTo>
                      <a:pt x="74" y="822"/>
                      <a:pt x="57" y="843"/>
                      <a:pt x="47" y="964"/>
                    </a:cubicBezTo>
                    <a:cubicBezTo>
                      <a:pt x="48" y="1002"/>
                      <a:pt x="44" y="1029"/>
                      <a:pt x="39" y="1046"/>
                    </a:cubicBezTo>
                    <a:cubicBezTo>
                      <a:pt x="38" y="1049"/>
                      <a:pt x="36" y="1053"/>
                      <a:pt x="35" y="1057"/>
                    </a:cubicBezTo>
                    <a:cubicBezTo>
                      <a:pt x="17" y="1118"/>
                      <a:pt x="17" y="1250"/>
                      <a:pt x="16" y="1285"/>
                    </a:cubicBezTo>
                    <a:cubicBezTo>
                      <a:pt x="15" y="1306"/>
                      <a:pt x="14" y="1336"/>
                      <a:pt x="11" y="1352"/>
                    </a:cubicBezTo>
                    <a:cubicBezTo>
                      <a:pt x="11" y="1354"/>
                      <a:pt x="11" y="1355"/>
                      <a:pt x="10" y="1356"/>
                    </a:cubicBezTo>
                    <a:cubicBezTo>
                      <a:pt x="10" y="1360"/>
                      <a:pt x="9" y="1364"/>
                      <a:pt x="9" y="1367"/>
                    </a:cubicBezTo>
                    <a:cubicBezTo>
                      <a:pt x="8" y="1379"/>
                      <a:pt x="8" y="1390"/>
                      <a:pt x="5" y="1400"/>
                    </a:cubicBezTo>
                    <a:cubicBezTo>
                      <a:pt x="2" y="1410"/>
                      <a:pt x="1" y="1423"/>
                      <a:pt x="0" y="1432"/>
                    </a:cubicBezTo>
                    <a:cubicBezTo>
                      <a:pt x="0" y="1435"/>
                      <a:pt x="0" y="1438"/>
                      <a:pt x="0" y="1440"/>
                    </a:cubicBezTo>
                    <a:cubicBezTo>
                      <a:pt x="4" y="1473"/>
                      <a:pt x="4" y="1473"/>
                      <a:pt x="4" y="1473"/>
                    </a:cubicBezTo>
                    <a:cubicBezTo>
                      <a:pt x="4" y="1473"/>
                      <a:pt x="4" y="1474"/>
                      <a:pt x="4" y="1474"/>
                    </a:cubicBezTo>
                    <a:cubicBezTo>
                      <a:pt x="4" y="1476"/>
                      <a:pt x="5" y="1478"/>
                      <a:pt x="5" y="1481"/>
                    </a:cubicBezTo>
                    <a:cubicBezTo>
                      <a:pt x="5" y="1481"/>
                      <a:pt x="5" y="1481"/>
                      <a:pt x="5" y="1481"/>
                    </a:cubicBezTo>
                    <a:cubicBezTo>
                      <a:pt x="5" y="1483"/>
                      <a:pt x="5" y="1486"/>
                      <a:pt x="6" y="1488"/>
                    </a:cubicBezTo>
                    <a:cubicBezTo>
                      <a:pt x="6" y="1488"/>
                      <a:pt x="6" y="1488"/>
                      <a:pt x="6" y="1489"/>
                    </a:cubicBezTo>
                    <a:cubicBezTo>
                      <a:pt x="6" y="1491"/>
                      <a:pt x="6" y="1493"/>
                      <a:pt x="6" y="1495"/>
                    </a:cubicBezTo>
                    <a:cubicBezTo>
                      <a:pt x="6" y="1496"/>
                      <a:pt x="6" y="1496"/>
                      <a:pt x="6" y="1496"/>
                    </a:cubicBezTo>
                    <a:cubicBezTo>
                      <a:pt x="6" y="1498"/>
                      <a:pt x="6" y="1501"/>
                      <a:pt x="7" y="1503"/>
                    </a:cubicBezTo>
                    <a:cubicBezTo>
                      <a:pt x="7" y="1503"/>
                      <a:pt x="7" y="1503"/>
                      <a:pt x="7" y="1503"/>
                    </a:cubicBezTo>
                    <a:cubicBezTo>
                      <a:pt x="7" y="1505"/>
                      <a:pt x="7" y="1508"/>
                      <a:pt x="7" y="1510"/>
                    </a:cubicBezTo>
                    <a:cubicBezTo>
                      <a:pt x="7" y="1510"/>
                      <a:pt x="7" y="1510"/>
                      <a:pt x="7" y="1510"/>
                    </a:cubicBezTo>
                    <a:cubicBezTo>
                      <a:pt x="7" y="1512"/>
                      <a:pt x="7" y="1514"/>
                      <a:pt x="7" y="1516"/>
                    </a:cubicBezTo>
                    <a:cubicBezTo>
                      <a:pt x="7" y="1516"/>
                      <a:pt x="7" y="1516"/>
                      <a:pt x="7" y="1516"/>
                    </a:cubicBezTo>
                    <a:cubicBezTo>
                      <a:pt x="7" y="1518"/>
                      <a:pt x="7" y="1520"/>
                      <a:pt x="7" y="1521"/>
                    </a:cubicBezTo>
                    <a:cubicBezTo>
                      <a:pt x="7" y="1521"/>
                      <a:pt x="7" y="1522"/>
                      <a:pt x="7" y="1522"/>
                    </a:cubicBezTo>
                    <a:cubicBezTo>
                      <a:pt x="7" y="1523"/>
                      <a:pt x="7" y="1525"/>
                      <a:pt x="6" y="1526"/>
                    </a:cubicBezTo>
                    <a:cubicBezTo>
                      <a:pt x="3" y="1547"/>
                      <a:pt x="5" y="1559"/>
                      <a:pt x="6" y="1571"/>
                    </a:cubicBezTo>
                    <a:cubicBezTo>
                      <a:pt x="8" y="1584"/>
                      <a:pt x="20" y="1603"/>
                      <a:pt x="24" y="1619"/>
                    </a:cubicBezTo>
                    <a:cubicBezTo>
                      <a:pt x="31" y="1652"/>
                      <a:pt x="41" y="1652"/>
                      <a:pt x="49" y="1663"/>
                    </a:cubicBezTo>
                    <a:cubicBezTo>
                      <a:pt x="55" y="1673"/>
                      <a:pt x="71" y="1680"/>
                      <a:pt x="76" y="1684"/>
                    </a:cubicBezTo>
                    <a:cubicBezTo>
                      <a:pt x="76" y="1684"/>
                      <a:pt x="76" y="1685"/>
                      <a:pt x="76" y="1685"/>
                    </a:cubicBezTo>
                    <a:cubicBezTo>
                      <a:pt x="77" y="1685"/>
                      <a:pt x="77" y="1685"/>
                      <a:pt x="77" y="1685"/>
                    </a:cubicBezTo>
                    <a:cubicBezTo>
                      <a:pt x="77" y="1685"/>
                      <a:pt x="77" y="1685"/>
                      <a:pt x="77" y="1685"/>
                    </a:cubicBezTo>
                    <a:cubicBezTo>
                      <a:pt x="79" y="1688"/>
                      <a:pt x="86" y="1694"/>
                      <a:pt x="93" y="1695"/>
                    </a:cubicBezTo>
                    <a:cubicBezTo>
                      <a:pt x="94" y="1695"/>
                      <a:pt x="94" y="1695"/>
                      <a:pt x="94" y="1695"/>
                    </a:cubicBezTo>
                    <a:cubicBezTo>
                      <a:pt x="95" y="1695"/>
                      <a:pt x="96" y="1695"/>
                      <a:pt x="97" y="1695"/>
                    </a:cubicBezTo>
                    <a:cubicBezTo>
                      <a:pt x="97" y="1695"/>
                      <a:pt x="98" y="1695"/>
                      <a:pt x="98" y="1695"/>
                    </a:cubicBezTo>
                    <a:cubicBezTo>
                      <a:pt x="98" y="1695"/>
                      <a:pt x="98" y="1695"/>
                      <a:pt x="98" y="1695"/>
                    </a:cubicBezTo>
                    <a:cubicBezTo>
                      <a:pt x="98" y="1695"/>
                      <a:pt x="98" y="1695"/>
                      <a:pt x="98" y="1695"/>
                    </a:cubicBezTo>
                    <a:cubicBezTo>
                      <a:pt x="107" y="1694"/>
                      <a:pt x="106" y="1685"/>
                      <a:pt x="106" y="1684"/>
                    </a:cubicBezTo>
                    <a:cubicBezTo>
                      <a:pt x="107" y="1684"/>
                      <a:pt x="107" y="1684"/>
                      <a:pt x="108" y="1684"/>
                    </a:cubicBezTo>
                    <a:cubicBezTo>
                      <a:pt x="108" y="1684"/>
                      <a:pt x="108" y="1684"/>
                      <a:pt x="108" y="1684"/>
                    </a:cubicBezTo>
                    <a:cubicBezTo>
                      <a:pt x="108" y="1684"/>
                      <a:pt x="109" y="1684"/>
                      <a:pt x="110" y="1684"/>
                    </a:cubicBezTo>
                    <a:cubicBezTo>
                      <a:pt x="110" y="1684"/>
                      <a:pt x="110" y="1684"/>
                      <a:pt x="110" y="1684"/>
                    </a:cubicBezTo>
                    <a:cubicBezTo>
                      <a:pt x="111" y="1684"/>
                      <a:pt x="112" y="1684"/>
                      <a:pt x="113" y="1684"/>
                    </a:cubicBezTo>
                    <a:cubicBezTo>
                      <a:pt x="113" y="1684"/>
                      <a:pt x="114" y="1684"/>
                      <a:pt x="115" y="1684"/>
                    </a:cubicBezTo>
                    <a:cubicBezTo>
                      <a:pt x="115" y="1684"/>
                      <a:pt x="116" y="1684"/>
                      <a:pt x="117" y="1684"/>
                    </a:cubicBezTo>
                    <a:cubicBezTo>
                      <a:pt x="117" y="1684"/>
                      <a:pt x="118" y="1684"/>
                      <a:pt x="118" y="1684"/>
                    </a:cubicBezTo>
                    <a:cubicBezTo>
                      <a:pt x="119" y="1685"/>
                      <a:pt x="120" y="1685"/>
                      <a:pt x="120" y="1685"/>
                    </a:cubicBezTo>
                    <a:cubicBezTo>
                      <a:pt x="121" y="1685"/>
                      <a:pt x="121" y="1685"/>
                      <a:pt x="122" y="1685"/>
                    </a:cubicBezTo>
                    <a:cubicBezTo>
                      <a:pt x="122" y="1685"/>
                      <a:pt x="123" y="1685"/>
                      <a:pt x="124" y="1685"/>
                    </a:cubicBezTo>
                    <a:cubicBezTo>
                      <a:pt x="124" y="1685"/>
                      <a:pt x="125" y="1685"/>
                      <a:pt x="125" y="1685"/>
                    </a:cubicBezTo>
                    <a:cubicBezTo>
                      <a:pt x="126" y="1685"/>
                      <a:pt x="126" y="1685"/>
                      <a:pt x="127" y="1685"/>
                    </a:cubicBezTo>
                    <a:cubicBezTo>
                      <a:pt x="127" y="1685"/>
                      <a:pt x="128" y="1685"/>
                      <a:pt x="128" y="1685"/>
                    </a:cubicBezTo>
                    <a:cubicBezTo>
                      <a:pt x="129" y="1684"/>
                      <a:pt x="130" y="1684"/>
                      <a:pt x="130" y="1684"/>
                    </a:cubicBezTo>
                    <a:cubicBezTo>
                      <a:pt x="131" y="1684"/>
                      <a:pt x="131" y="1684"/>
                      <a:pt x="131" y="1684"/>
                    </a:cubicBezTo>
                    <a:cubicBezTo>
                      <a:pt x="132" y="1684"/>
                      <a:pt x="133" y="1684"/>
                      <a:pt x="133" y="1684"/>
                    </a:cubicBezTo>
                    <a:cubicBezTo>
                      <a:pt x="133" y="1684"/>
                      <a:pt x="134" y="1684"/>
                      <a:pt x="134" y="1684"/>
                    </a:cubicBezTo>
                    <a:cubicBezTo>
                      <a:pt x="135" y="1683"/>
                      <a:pt x="136" y="1683"/>
                      <a:pt x="136" y="1682"/>
                    </a:cubicBezTo>
                    <a:cubicBezTo>
                      <a:pt x="145" y="1673"/>
                      <a:pt x="134" y="1664"/>
                      <a:pt x="133" y="1664"/>
                    </a:cubicBezTo>
                    <a:cubicBezTo>
                      <a:pt x="142" y="1663"/>
                      <a:pt x="142" y="1663"/>
                      <a:pt x="142" y="1663"/>
                    </a:cubicBezTo>
                    <a:cubicBezTo>
                      <a:pt x="142" y="1663"/>
                      <a:pt x="142" y="1663"/>
                      <a:pt x="142" y="1662"/>
                    </a:cubicBezTo>
                    <a:cubicBezTo>
                      <a:pt x="142" y="1662"/>
                      <a:pt x="142" y="1662"/>
                      <a:pt x="142" y="1662"/>
                    </a:cubicBezTo>
                    <a:cubicBezTo>
                      <a:pt x="154" y="1656"/>
                      <a:pt x="139" y="1643"/>
                      <a:pt x="139" y="1643"/>
                    </a:cubicBezTo>
                    <a:cubicBezTo>
                      <a:pt x="140" y="1620"/>
                      <a:pt x="111" y="1625"/>
                      <a:pt x="107" y="1620"/>
                    </a:cubicBezTo>
                    <a:cubicBezTo>
                      <a:pt x="106" y="1618"/>
                      <a:pt x="104" y="1616"/>
                      <a:pt x="103" y="1615"/>
                    </a:cubicBezTo>
                    <a:cubicBezTo>
                      <a:pt x="103" y="1615"/>
                      <a:pt x="103" y="1615"/>
                      <a:pt x="103" y="1615"/>
                    </a:cubicBezTo>
                    <a:cubicBezTo>
                      <a:pt x="102" y="1614"/>
                      <a:pt x="101" y="1614"/>
                      <a:pt x="100" y="1613"/>
                    </a:cubicBezTo>
                    <a:cubicBezTo>
                      <a:pt x="100" y="1612"/>
                      <a:pt x="100" y="1612"/>
                      <a:pt x="99" y="1612"/>
                    </a:cubicBezTo>
                    <a:cubicBezTo>
                      <a:pt x="99" y="1611"/>
                      <a:pt x="98" y="1611"/>
                      <a:pt x="98" y="1611"/>
                    </a:cubicBezTo>
                    <a:cubicBezTo>
                      <a:pt x="97" y="1610"/>
                      <a:pt x="97" y="1610"/>
                      <a:pt x="96" y="1610"/>
                    </a:cubicBezTo>
                    <a:cubicBezTo>
                      <a:pt x="96" y="1610"/>
                      <a:pt x="96" y="1610"/>
                      <a:pt x="96" y="1610"/>
                    </a:cubicBezTo>
                    <a:cubicBezTo>
                      <a:pt x="85" y="1534"/>
                      <a:pt x="85" y="1534"/>
                      <a:pt x="85" y="1534"/>
                    </a:cubicBezTo>
                    <a:cubicBezTo>
                      <a:pt x="85" y="1530"/>
                      <a:pt x="85" y="1527"/>
                      <a:pt x="85" y="1526"/>
                    </a:cubicBezTo>
                    <a:cubicBezTo>
                      <a:pt x="85" y="1526"/>
                      <a:pt x="86" y="1526"/>
                      <a:pt x="86" y="1527"/>
                    </a:cubicBezTo>
                    <a:cubicBezTo>
                      <a:pt x="86" y="1527"/>
                      <a:pt x="87" y="1527"/>
                      <a:pt x="87" y="1527"/>
                    </a:cubicBezTo>
                    <a:cubicBezTo>
                      <a:pt x="87" y="1527"/>
                      <a:pt x="88" y="1527"/>
                      <a:pt x="88" y="1528"/>
                    </a:cubicBezTo>
                    <a:cubicBezTo>
                      <a:pt x="88" y="1528"/>
                      <a:pt x="89" y="1528"/>
                      <a:pt x="89" y="1528"/>
                    </a:cubicBezTo>
                    <a:cubicBezTo>
                      <a:pt x="89" y="1528"/>
                      <a:pt x="90" y="1529"/>
                      <a:pt x="90" y="1529"/>
                    </a:cubicBezTo>
                    <a:cubicBezTo>
                      <a:pt x="91" y="1529"/>
                      <a:pt x="91" y="1529"/>
                      <a:pt x="91" y="1530"/>
                    </a:cubicBezTo>
                    <a:cubicBezTo>
                      <a:pt x="92" y="1530"/>
                      <a:pt x="92" y="1531"/>
                      <a:pt x="93" y="1531"/>
                    </a:cubicBezTo>
                    <a:cubicBezTo>
                      <a:pt x="93" y="1531"/>
                      <a:pt x="93" y="1532"/>
                      <a:pt x="94" y="1532"/>
                    </a:cubicBezTo>
                    <a:cubicBezTo>
                      <a:pt x="94" y="1532"/>
                      <a:pt x="95" y="1533"/>
                      <a:pt x="95" y="1534"/>
                    </a:cubicBezTo>
                    <a:cubicBezTo>
                      <a:pt x="96" y="1534"/>
                      <a:pt x="96" y="1534"/>
                      <a:pt x="96" y="1535"/>
                    </a:cubicBezTo>
                    <a:cubicBezTo>
                      <a:pt x="97" y="1536"/>
                      <a:pt x="97" y="1536"/>
                      <a:pt x="98" y="1537"/>
                    </a:cubicBezTo>
                    <a:cubicBezTo>
                      <a:pt x="98" y="1538"/>
                      <a:pt x="99" y="1538"/>
                      <a:pt x="99" y="1538"/>
                    </a:cubicBezTo>
                    <a:cubicBezTo>
                      <a:pt x="100" y="1540"/>
                      <a:pt x="100" y="1541"/>
                      <a:pt x="101" y="1543"/>
                    </a:cubicBezTo>
                    <a:cubicBezTo>
                      <a:pt x="101" y="1544"/>
                      <a:pt x="102" y="1545"/>
                      <a:pt x="102" y="1546"/>
                    </a:cubicBezTo>
                    <a:cubicBezTo>
                      <a:pt x="102" y="1546"/>
                      <a:pt x="102" y="1546"/>
                      <a:pt x="103" y="1546"/>
                    </a:cubicBezTo>
                    <a:cubicBezTo>
                      <a:pt x="103" y="1547"/>
                      <a:pt x="103" y="1548"/>
                      <a:pt x="104" y="1548"/>
                    </a:cubicBezTo>
                    <a:cubicBezTo>
                      <a:pt x="104" y="1549"/>
                      <a:pt x="104" y="1549"/>
                      <a:pt x="104" y="1549"/>
                    </a:cubicBezTo>
                    <a:cubicBezTo>
                      <a:pt x="105" y="1550"/>
                      <a:pt x="105" y="1551"/>
                      <a:pt x="105" y="1551"/>
                    </a:cubicBezTo>
                    <a:cubicBezTo>
                      <a:pt x="106" y="1552"/>
                      <a:pt x="106" y="1552"/>
                      <a:pt x="106" y="1553"/>
                    </a:cubicBezTo>
                    <a:cubicBezTo>
                      <a:pt x="107" y="1553"/>
                      <a:pt x="107" y="1554"/>
                      <a:pt x="108" y="1554"/>
                    </a:cubicBezTo>
                    <a:cubicBezTo>
                      <a:pt x="108" y="1555"/>
                      <a:pt x="108" y="1555"/>
                      <a:pt x="109" y="1556"/>
                    </a:cubicBezTo>
                    <a:cubicBezTo>
                      <a:pt x="109" y="1556"/>
                      <a:pt x="110" y="1557"/>
                      <a:pt x="110" y="1557"/>
                    </a:cubicBezTo>
                    <a:cubicBezTo>
                      <a:pt x="110" y="1558"/>
                      <a:pt x="111" y="1558"/>
                      <a:pt x="111" y="1559"/>
                    </a:cubicBezTo>
                    <a:cubicBezTo>
                      <a:pt x="112" y="1559"/>
                      <a:pt x="112" y="1560"/>
                      <a:pt x="113" y="1560"/>
                    </a:cubicBezTo>
                    <a:cubicBezTo>
                      <a:pt x="113" y="1561"/>
                      <a:pt x="113" y="1561"/>
                      <a:pt x="114" y="1561"/>
                    </a:cubicBezTo>
                    <a:cubicBezTo>
                      <a:pt x="114" y="1562"/>
                      <a:pt x="115" y="1562"/>
                      <a:pt x="115" y="1563"/>
                    </a:cubicBezTo>
                    <a:cubicBezTo>
                      <a:pt x="116" y="1563"/>
                      <a:pt x="116" y="1564"/>
                      <a:pt x="117" y="1564"/>
                    </a:cubicBezTo>
                    <a:cubicBezTo>
                      <a:pt x="117" y="1565"/>
                      <a:pt x="118" y="1565"/>
                      <a:pt x="119" y="1566"/>
                    </a:cubicBezTo>
                    <a:cubicBezTo>
                      <a:pt x="119" y="1566"/>
                      <a:pt x="119" y="1566"/>
                      <a:pt x="120" y="1567"/>
                    </a:cubicBezTo>
                    <a:cubicBezTo>
                      <a:pt x="121" y="1567"/>
                      <a:pt x="121" y="1567"/>
                      <a:pt x="122" y="1568"/>
                    </a:cubicBezTo>
                    <a:cubicBezTo>
                      <a:pt x="122" y="1568"/>
                      <a:pt x="123" y="1569"/>
                      <a:pt x="123" y="1569"/>
                    </a:cubicBezTo>
                    <a:cubicBezTo>
                      <a:pt x="124" y="1569"/>
                      <a:pt x="124" y="1570"/>
                      <a:pt x="125" y="1570"/>
                    </a:cubicBezTo>
                    <a:cubicBezTo>
                      <a:pt x="126" y="1570"/>
                      <a:pt x="126" y="1570"/>
                      <a:pt x="127" y="1571"/>
                    </a:cubicBezTo>
                    <a:cubicBezTo>
                      <a:pt x="127" y="1571"/>
                      <a:pt x="128" y="1571"/>
                      <a:pt x="128" y="1571"/>
                    </a:cubicBezTo>
                    <a:cubicBezTo>
                      <a:pt x="129" y="1572"/>
                      <a:pt x="129" y="1572"/>
                      <a:pt x="130" y="1572"/>
                    </a:cubicBezTo>
                    <a:cubicBezTo>
                      <a:pt x="131" y="1572"/>
                      <a:pt x="131" y="1572"/>
                      <a:pt x="132" y="1573"/>
                    </a:cubicBezTo>
                    <a:cubicBezTo>
                      <a:pt x="132" y="1573"/>
                      <a:pt x="133" y="1573"/>
                      <a:pt x="133" y="1573"/>
                    </a:cubicBezTo>
                    <a:cubicBezTo>
                      <a:pt x="134" y="1573"/>
                      <a:pt x="135" y="1573"/>
                      <a:pt x="135" y="1573"/>
                    </a:cubicBezTo>
                    <a:cubicBezTo>
                      <a:pt x="136" y="1573"/>
                      <a:pt x="136" y="1573"/>
                      <a:pt x="137" y="1573"/>
                    </a:cubicBezTo>
                    <a:cubicBezTo>
                      <a:pt x="138" y="1573"/>
                      <a:pt x="138" y="1573"/>
                      <a:pt x="139" y="1573"/>
                    </a:cubicBezTo>
                    <a:cubicBezTo>
                      <a:pt x="139" y="1573"/>
                      <a:pt x="140" y="1573"/>
                      <a:pt x="140" y="1573"/>
                    </a:cubicBezTo>
                    <a:cubicBezTo>
                      <a:pt x="141" y="1573"/>
                      <a:pt x="142" y="1573"/>
                      <a:pt x="143" y="1572"/>
                    </a:cubicBezTo>
                    <a:cubicBezTo>
                      <a:pt x="143" y="1572"/>
                      <a:pt x="144" y="1572"/>
                      <a:pt x="144" y="1572"/>
                    </a:cubicBezTo>
                    <a:cubicBezTo>
                      <a:pt x="144" y="1572"/>
                      <a:pt x="144" y="1572"/>
                      <a:pt x="144" y="1572"/>
                    </a:cubicBezTo>
                    <a:cubicBezTo>
                      <a:pt x="145" y="1572"/>
                      <a:pt x="146" y="1571"/>
                      <a:pt x="148" y="1570"/>
                    </a:cubicBezTo>
                    <a:cubicBezTo>
                      <a:pt x="166" y="1559"/>
                      <a:pt x="141" y="1526"/>
                      <a:pt x="125" y="1512"/>
                    </a:cubicBezTo>
                    <a:cubicBezTo>
                      <a:pt x="110" y="1498"/>
                      <a:pt x="100" y="1469"/>
                      <a:pt x="89" y="1458"/>
                    </a:cubicBezTo>
                    <a:cubicBezTo>
                      <a:pt x="78" y="1447"/>
                      <a:pt x="77" y="1424"/>
                      <a:pt x="77" y="1424"/>
                    </a:cubicBezTo>
                    <a:cubicBezTo>
                      <a:pt x="76" y="1422"/>
                      <a:pt x="76" y="1422"/>
                      <a:pt x="76" y="1422"/>
                    </a:cubicBezTo>
                    <a:cubicBezTo>
                      <a:pt x="76" y="1422"/>
                      <a:pt x="76" y="1422"/>
                      <a:pt x="75" y="1422"/>
                    </a:cubicBezTo>
                    <a:cubicBezTo>
                      <a:pt x="73" y="1415"/>
                      <a:pt x="73" y="1415"/>
                      <a:pt x="73" y="1415"/>
                    </a:cubicBezTo>
                    <a:cubicBezTo>
                      <a:pt x="73" y="1415"/>
                      <a:pt x="73" y="1414"/>
                      <a:pt x="73" y="1414"/>
                    </a:cubicBezTo>
                    <a:cubicBezTo>
                      <a:pt x="75" y="1409"/>
                      <a:pt x="79" y="1393"/>
                      <a:pt x="81" y="1379"/>
                    </a:cubicBezTo>
                    <a:cubicBezTo>
                      <a:pt x="84" y="1364"/>
                      <a:pt x="117" y="1236"/>
                      <a:pt x="125" y="1194"/>
                    </a:cubicBezTo>
                    <a:cubicBezTo>
                      <a:pt x="126" y="1191"/>
                      <a:pt x="126" y="1189"/>
                      <a:pt x="126" y="1187"/>
                    </a:cubicBezTo>
                    <a:cubicBezTo>
                      <a:pt x="138" y="1126"/>
                      <a:pt x="158" y="1103"/>
                      <a:pt x="152" y="1061"/>
                    </a:cubicBezTo>
                    <a:cubicBezTo>
                      <a:pt x="153" y="1030"/>
                      <a:pt x="165" y="947"/>
                      <a:pt x="167" y="932"/>
                    </a:cubicBezTo>
                    <a:cubicBezTo>
                      <a:pt x="169" y="929"/>
                      <a:pt x="169" y="914"/>
                      <a:pt x="171" y="903"/>
                    </a:cubicBezTo>
                    <a:cubicBezTo>
                      <a:pt x="171" y="898"/>
                      <a:pt x="172" y="887"/>
                      <a:pt x="173" y="874"/>
                    </a:cubicBezTo>
                    <a:cubicBezTo>
                      <a:pt x="173" y="876"/>
                      <a:pt x="173" y="876"/>
                      <a:pt x="173" y="876"/>
                    </a:cubicBezTo>
                    <a:cubicBezTo>
                      <a:pt x="173" y="890"/>
                      <a:pt x="188" y="920"/>
                      <a:pt x="190" y="958"/>
                    </a:cubicBezTo>
                    <a:cubicBezTo>
                      <a:pt x="188" y="989"/>
                      <a:pt x="159" y="1033"/>
                      <a:pt x="161" y="1062"/>
                    </a:cubicBezTo>
                    <a:cubicBezTo>
                      <a:pt x="149" y="1120"/>
                      <a:pt x="145" y="1171"/>
                      <a:pt x="147" y="1215"/>
                    </a:cubicBezTo>
                    <a:cubicBezTo>
                      <a:pt x="149" y="1312"/>
                      <a:pt x="174" y="1374"/>
                      <a:pt x="173" y="1399"/>
                    </a:cubicBezTo>
                    <a:cubicBezTo>
                      <a:pt x="172" y="1433"/>
                      <a:pt x="185" y="1447"/>
                      <a:pt x="190" y="1471"/>
                    </a:cubicBezTo>
                    <a:cubicBezTo>
                      <a:pt x="191" y="1476"/>
                      <a:pt x="191" y="1481"/>
                      <a:pt x="192" y="1487"/>
                    </a:cubicBezTo>
                    <a:cubicBezTo>
                      <a:pt x="192" y="1489"/>
                      <a:pt x="192" y="1491"/>
                      <a:pt x="192" y="1494"/>
                    </a:cubicBezTo>
                    <a:cubicBezTo>
                      <a:pt x="192" y="1494"/>
                      <a:pt x="192" y="1494"/>
                      <a:pt x="192" y="1494"/>
                    </a:cubicBezTo>
                    <a:cubicBezTo>
                      <a:pt x="222" y="1980"/>
                      <a:pt x="222" y="1980"/>
                      <a:pt x="222" y="1980"/>
                    </a:cubicBezTo>
                    <a:cubicBezTo>
                      <a:pt x="223" y="1995"/>
                      <a:pt x="220" y="2048"/>
                      <a:pt x="226" y="2075"/>
                    </a:cubicBezTo>
                    <a:cubicBezTo>
                      <a:pt x="227" y="2082"/>
                      <a:pt x="236" y="2112"/>
                      <a:pt x="237" y="2156"/>
                    </a:cubicBezTo>
                    <a:cubicBezTo>
                      <a:pt x="239" y="2225"/>
                      <a:pt x="224" y="2324"/>
                      <a:pt x="226" y="2374"/>
                    </a:cubicBezTo>
                    <a:cubicBezTo>
                      <a:pt x="230" y="2455"/>
                      <a:pt x="228" y="2526"/>
                      <a:pt x="241" y="2578"/>
                    </a:cubicBezTo>
                    <a:cubicBezTo>
                      <a:pt x="244" y="2596"/>
                      <a:pt x="244" y="2596"/>
                      <a:pt x="244" y="2596"/>
                    </a:cubicBezTo>
                    <a:cubicBezTo>
                      <a:pt x="245" y="2598"/>
                      <a:pt x="245" y="2600"/>
                      <a:pt x="245" y="2602"/>
                    </a:cubicBezTo>
                    <a:cubicBezTo>
                      <a:pt x="245" y="2603"/>
                      <a:pt x="246" y="2604"/>
                      <a:pt x="246" y="2605"/>
                    </a:cubicBezTo>
                    <a:cubicBezTo>
                      <a:pt x="246" y="2607"/>
                      <a:pt x="246" y="2608"/>
                      <a:pt x="246" y="2609"/>
                    </a:cubicBezTo>
                    <a:cubicBezTo>
                      <a:pt x="247" y="2611"/>
                      <a:pt x="247" y="2612"/>
                      <a:pt x="247" y="2614"/>
                    </a:cubicBezTo>
                    <a:cubicBezTo>
                      <a:pt x="247" y="2615"/>
                      <a:pt x="247" y="2616"/>
                      <a:pt x="248" y="2617"/>
                    </a:cubicBezTo>
                    <a:cubicBezTo>
                      <a:pt x="248" y="2619"/>
                      <a:pt x="248" y="2620"/>
                      <a:pt x="248" y="2622"/>
                    </a:cubicBezTo>
                    <a:cubicBezTo>
                      <a:pt x="248" y="2623"/>
                      <a:pt x="248" y="2624"/>
                      <a:pt x="249" y="2625"/>
                    </a:cubicBezTo>
                    <a:cubicBezTo>
                      <a:pt x="249" y="2627"/>
                      <a:pt x="249" y="2628"/>
                      <a:pt x="249" y="2629"/>
                    </a:cubicBezTo>
                    <a:cubicBezTo>
                      <a:pt x="249" y="2630"/>
                      <a:pt x="249" y="2632"/>
                      <a:pt x="250" y="2633"/>
                    </a:cubicBezTo>
                    <a:cubicBezTo>
                      <a:pt x="250" y="2634"/>
                      <a:pt x="250" y="2635"/>
                      <a:pt x="250" y="2637"/>
                    </a:cubicBezTo>
                    <a:cubicBezTo>
                      <a:pt x="250" y="2638"/>
                      <a:pt x="250" y="2639"/>
                      <a:pt x="250" y="2640"/>
                    </a:cubicBezTo>
                    <a:cubicBezTo>
                      <a:pt x="251" y="2641"/>
                      <a:pt x="251" y="2643"/>
                      <a:pt x="251" y="2644"/>
                    </a:cubicBezTo>
                    <a:cubicBezTo>
                      <a:pt x="251" y="2645"/>
                      <a:pt x="251" y="2646"/>
                      <a:pt x="251" y="2646"/>
                    </a:cubicBezTo>
                    <a:cubicBezTo>
                      <a:pt x="251" y="2648"/>
                      <a:pt x="252" y="2651"/>
                      <a:pt x="252" y="2653"/>
                    </a:cubicBezTo>
                    <a:cubicBezTo>
                      <a:pt x="252" y="2653"/>
                      <a:pt x="252" y="2654"/>
                      <a:pt x="252" y="2654"/>
                    </a:cubicBezTo>
                    <a:cubicBezTo>
                      <a:pt x="252" y="2655"/>
                      <a:pt x="252" y="2657"/>
                      <a:pt x="252" y="2658"/>
                    </a:cubicBezTo>
                    <a:cubicBezTo>
                      <a:pt x="252" y="2659"/>
                      <a:pt x="252" y="2660"/>
                      <a:pt x="252" y="2660"/>
                    </a:cubicBezTo>
                    <a:cubicBezTo>
                      <a:pt x="252" y="2661"/>
                      <a:pt x="253" y="2663"/>
                      <a:pt x="253" y="2664"/>
                    </a:cubicBezTo>
                    <a:cubicBezTo>
                      <a:pt x="253" y="2664"/>
                      <a:pt x="253" y="2665"/>
                      <a:pt x="253" y="2666"/>
                    </a:cubicBezTo>
                    <a:cubicBezTo>
                      <a:pt x="253" y="2667"/>
                      <a:pt x="253" y="2667"/>
                      <a:pt x="253" y="2668"/>
                    </a:cubicBezTo>
                    <a:cubicBezTo>
                      <a:pt x="253" y="2669"/>
                      <a:pt x="253" y="2670"/>
                      <a:pt x="253" y="2670"/>
                    </a:cubicBezTo>
                    <a:cubicBezTo>
                      <a:pt x="253" y="2671"/>
                      <a:pt x="253" y="2672"/>
                      <a:pt x="253" y="2673"/>
                    </a:cubicBezTo>
                    <a:cubicBezTo>
                      <a:pt x="253" y="2673"/>
                      <a:pt x="253" y="2674"/>
                      <a:pt x="253" y="2674"/>
                    </a:cubicBezTo>
                    <a:cubicBezTo>
                      <a:pt x="253" y="2675"/>
                      <a:pt x="253" y="2676"/>
                      <a:pt x="253" y="2676"/>
                    </a:cubicBezTo>
                    <a:cubicBezTo>
                      <a:pt x="253" y="2677"/>
                      <a:pt x="253" y="2677"/>
                      <a:pt x="253" y="2678"/>
                    </a:cubicBezTo>
                    <a:cubicBezTo>
                      <a:pt x="253" y="2678"/>
                      <a:pt x="253" y="2679"/>
                      <a:pt x="253" y="2680"/>
                    </a:cubicBezTo>
                    <a:cubicBezTo>
                      <a:pt x="253" y="2680"/>
                      <a:pt x="253" y="2680"/>
                      <a:pt x="253" y="2680"/>
                    </a:cubicBezTo>
                    <a:cubicBezTo>
                      <a:pt x="253" y="2681"/>
                      <a:pt x="253" y="2682"/>
                      <a:pt x="253" y="2683"/>
                    </a:cubicBezTo>
                    <a:cubicBezTo>
                      <a:pt x="251" y="2691"/>
                      <a:pt x="249" y="2709"/>
                      <a:pt x="255" y="2724"/>
                    </a:cubicBezTo>
                    <a:cubicBezTo>
                      <a:pt x="255" y="2725"/>
                      <a:pt x="238" y="2777"/>
                      <a:pt x="228" y="2786"/>
                    </a:cubicBezTo>
                    <a:cubicBezTo>
                      <a:pt x="220" y="2795"/>
                      <a:pt x="217" y="2804"/>
                      <a:pt x="210" y="2809"/>
                    </a:cubicBezTo>
                    <a:cubicBezTo>
                      <a:pt x="203" y="2814"/>
                      <a:pt x="200" y="2819"/>
                      <a:pt x="197" y="2830"/>
                    </a:cubicBezTo>
                    <a:cubicBezTo>
                      <a:pt x="195" y="2838"/>
                      <a:pt x="188" y="2849"/>
                      <a:pt x="193" y="2855"/>
                    </a:cubicBezTo>
                    <a:cubicBezTo>
                      <a:pt x="194" y="2856"/>
                      <a:pt x="195" y="2857"/>
                      <a:pt x="196" y="2857"/>
                    </a:cubicBezTo>
                    <a:cubicBezTo>
                      <a:pt x="196" y="2857"/>
                      <a:pt x="196" y="2857"/>
                      <a:pt x="196" y="2857"/>
                    </a:cubicBezTo>
                    <a:cubicBezTo>
                      <a:pt x="195" y="2860"/>
                      <a:pt x="195" y="2863"/>
                      <a:pt x="196" y="2865"/>
                    </a:cubicBezTo>
                    <a:cubicBezTo>
                      <a:pt x="199" y="2872"/>
                      <a:pt x="204" y="2873"/>
                      <a:pt x="211" y="2872"/>
                    </a:cubicBezTo>
                    <a:cubicBezTo>
                      <a:pt x="211" y="2871"/>
                      <a:pt x="211" y="2871"/>
                      <a:pt x="211" y="2871"/>
                    </a:cubicBezTo>
                    <a:cubicBezTo>
                      <a:pt x="212" y="2873"/>
                      <a:pt x="212" y="2876"/>
                      <a:pt x="214" y="2878"/>
                    </a:cubicBezTo>
                    <a:cubicBezTo>
                      <a:pt x="218" y="2887"/>
                      <a:pt x="232" y="2891"/>
                      <a:pt x="238" y="2883"/>
                    </a:cubicBezTo>
                    <a:cubicBezTo>
                      <a:pt x="245" y="2889"/>
                      <a:pt x="260" y="2890"/>
                      <a:pt x="265" y="2881"/>
                    </a:cubicBezTo>
                    <a:cubicBezTo>
                      <a:pt x="266" y="2881"/>
                      <a:pt x="266" y="2882"/>
                      <a:pt x="266" y="2882"/>
                    </a:cubicBezTo>
                    <a:cubicBezTo>
                      <a:pt x="266" y="2882"/>
                      <a:pt x="266" y="2882"/>
                      <a:pt x="266" y="2882"/>
                    </a:cubicBezTo>
                    <a:cubicBezTo>
                      <a:pt x="271" y="2896"/>
                      <a:pt x="287" y="2894"/>
                      <a:pt x="296" y="2891"/>
                    </a:cubicBezTo>
                    <a:cubicBezTo>
                      <a:pt x="305" y="2889"/>
                      <a:pt x="310" y="2882"/>
                      <a:pt x="314" y="2876"/>
                    </a:cubicBezTo>
                    <a:cubicBezTo>
                      <a:pt x="314" y="2876"/>
                      <a:pt x="314" y="2876"/>
                      <a:pt x="314" y="2876"/>
                    </a:cubicBezTo>
                    <a:cubicBezTo>
                      <a:pt x="314" y="2876"/>
                      <a:pt x="314" y="2876"/>
                      <a:pt x="315" y="2876"/>
                    </a:cubicBezTo>
                    <a:cubicBezTo>
                      <a:pt x="315" y="2875"/>
                      <a:pt x="316" y="2874"/>
                      <a:pt x="317" y="2874"/>
                    </a:cubicBezTo>
                    <a:cubicBezTo>
                      <a:pt x="322" y="2868"/>
                      <a:pt x="326" y="2862"/>
                      <a:pt x="325" y="2848"/>
                    </a:cubicBezTo>
                    <a:cubicBezTo>
                      <a:pt x="324" y="2842"/>
                      <a:pt x="324" y="2835"/>
                      <a:pt x="324" y="2829"/>
                    </a:cubicBezTo>
                    <a:cubicBezTo>
                      <a:pt x="325" y="2826"/>
                      <a:pt x="325" y="2821"/>
                      <a:pt x="326" y="2814"/>
                    </a:cubicBezTo>
                    <a:cubicBezTo>
                      <a:pt x="326" y="2804"/>
                      <a:pt x="333" y="2801"/>
                      <a:pt x="334" y="2783"/>
                    </a:cubicBezTo>
                    <a:cubicBezTo>
                      <a:pt x="335" y="2769"/>
                      <a:pt x="327" y="2710"/>
                      <a:pt x="328" y="2702"/>
                    </a:cubicBezTo>
                    <a:cubicBezTo>
                      <a:pt x="330" y="2684"/>
                      <a:pt x="333" y="2663"/>
                      <a:pt x="330" y="2632"/>
                    </a:cubicBezTo>
                    <a:cubicBezTo>
                      <a:pt x="329" y="2620"/>
                      <a:pt x="331" y="2596"/>
                      <a:pt x="334" y="2571"/>
                    </a:cubicBezTo>
                    <a:cubicBezTo>
                      <a:pt x="340" y="2530"/>
                      <a:pt x="349" y="2486"/>
                      <a:pt x="352" y="2474"/>
                    </a:cubicBezTo>
                    <a:cubicBezTo>
                      <a:pt x="351" y="2475"/>
                      <a:pt x="351" y="2475"/>
                      <a:pt x="351" y="2475"/>
                    </a:cubicBezTo>
                    <a:cubicBezTo>
                      <a:pt x="355" y="2460"/>
                      <a:pt x="355" y="2460"/>
                      <a:pt x="355" y="2460"/>
                    </a:cubicBezTo>
                    <a:cubicBezTo>
                      <a:pt x="356" y="2452"/>
                      <a:pt x="358" y="2444"/>
                      <a:pt x="360" y="2435"/>
                    </a:cubicBezTo>
                    <a:cubicBezTo>
                      <a:pt x="360" y="2434"/>
                      <a:pt x="360" y="2434"/>
                      <a:pt x="360" y="2433"/>
                    </a:cubicBezTo>
                    <a:cubicBezTo>
                      <a:pt x="362" y="2427"/>
                      <a:pt x="363" y="2421"/>
                      <a:pt x="364" y="2414"/>
                    </a:cubicBezTo>
                    <a:cubicBezTo>
                      <a:pt x="364" y="2414"/>
                      <a:pt x="365" y="2413"/>
                      <a:pt x="365" y="2413"/>
                    </a:cubicBezTo>
                    <a:cubicBezTo>
                      <a:pt x="365" y="2410"/>
                      <a:pt x="366" y="2406"/>
                      <a:pt x="367" y="2403"/>
                    </a:cubicBezTo>
                    <a:cubicBezTo>
                      <a:pt x="367" y="2402"/>
                      <a:pt x="367" y="2402"/>
                      <a:pt x="367" y="2402"/>
                    </a:cubicBezTo>
                    <a:cubicBezTo>
                      <a:pt x="367" y="2398"/>
                      <a:pt x="368" y="2395"/>
                      <a:pt x="369" y="2392"/>
                    </a:cubicBezTo>
                    <a:cubicBezTo>
                      <a:pt x="369" y="2392"/>
                      <a:pt x="369" y="2391"/>
                      <a:pt x="369" y="2391"/>
                    </a:cubicBezTo>
                    <a:cubicBezTo>
                      <a:pt x="369" y="2387"/>
                      <a:pt x="370" y="2384"/>
                      <a:pt x="371" y="2380"/>
                    </a:cubicBezTo>
                    <a:cubicBezTo>
                      <a:pt x="371" y="2380"/>
                      <a:pt x="371" y="2379"/>
                      <a:pt x="371" y="2378"/>
                    </a:cubicBezTo>
                    <a:cubicBezTo>
                      <a:pt x="372" y="2375"/>
                      <a:pt x="372" y="2371"/>
                      <a:pt x="373" y="2368"/>
                    </a:cubicBezTo>
                    <a:cubicBezTo>
                      <a:pt x="373" y="2368"/>
                      <a:pt x="373" y="2368"/>
                      <a:pt x="373" y="2368"/>
                    </a:cubicBezTo>
                    <a:cubicBezTo>
                      <a:pt x="373" y="2364"/>
                      <a:pt x="374" y="2361"/>
                      <a:pt x="374" y="2357"/>
                    </a:cubicBezTo>
                    <a:cubicBezTo>
                      <a:pt x="374" y="2356"/>
                      <a:pt x="374" y="2355"/>
                      <a:pt x="375" y="2355"/>
                    </a:cubicBezTo>
                    <a:cubicBezTo>
                      <a:pt x="375" y="2351"/>
                      <a:pt x="375" y="2348"/>
                      <a:pt x="376" y="2344"/>
                    </a:cubicBezTo>
                    <a:cubicBezTo>
                      <a:pt x="376" y="2344"/>
                      <a:pt x="376" y="2343"/>
                      <a:pt x="376" y="2343"/>
                    </a:cubicBezTo>
                    <a:cubicBezTo>
                      <a:pt x="376" y="2340"/>
                      <a:pt x="377" y="2337"/>
                      <a:pt x="377" y="2333"/>
                    </a:cubicBezTo>
                    <a:cubicBezTo>
                      <a:pt x="377" y="2333"/>
                      <a:pt x="377" y="2332"/>
                      <a:pt x="377" y="2331"/>
                    </a:cubicBezTo>
                    <a:cubicBezTo>
                      <a:pt x="378" y="2328"/>
                      <a:pt x="378" y="2324"/>
                      <a:pt x="378" y="2321"/>
                    </a:cubicBezTo>
                    <a:cubicBezTo>
                      <a:pt x="378" y="2320"/>
                      <a:pt x="378" y="2320"/>
                      <a:pt x="378" y="2319"/>
                    </a:cubicBezTo>
                    <a:cubicBezTo>
                      <a:pt x="379" y="2316"/>
                      <a:pt x="379" y="2313"/>
                      <a:pt x="379" y="2310"/>
                    </a:cubicBezTo>
                    <a:cubicBezTo>
                      <a:pt x="379" y="2310"/>
                      <a:pt x="379" y="2309"/>
                      <a:pt x="379" y="2309"/>
                    </a:cubicBezTo>
                    <a:cubicBezTo>
                      <a:pt x="379" y="2305"/>
                      <a:pt x="379" y="2302"/>
                      <a:pt x="379" y="2299"/>
                    </a:cubicBezTo>
                    <a:cubicBezTo>
                      <a:pt x="379" y="2298"/>
                      <a:pt x="379" y="2298"/>
                      <a:pt x="379" y="2297"/>
                    </a:cubicBezTo>
                    <a:cubicBezTo>
                      <a:pt x="379" y="2294"/>
                      <a:pt x="379" y="2290"/>
                      <a:pt x="379" y="2287"/>
                    </a:cubicBezTo>
                    <a:cubicBezTo>
                      <a:pt x="378" y="2245"/>
                      <a:pt x="387" y="2144"/>
                      <a:pt x="387" y="2115"/>
                    </a:cubicBezTo>
                    <a:cubicBezTo>
                      <a:pt x="387" y="2110"/>
                      <a:pt x="389" y="2078"/>
                      <a:pt x="388" y="2072"/>
                    </a:cubicBezTo>
                    <a:cubicBezTo>
                      <a:pt x="378" y="2028"/>
                      <a:pt x="402" y="1815"/>
                      <a:pt x="402" y="1813"/>
                    </a:cubicBezTo>
                    <a:cubicBezTo>
                      <a:pt x="402" y="1812"/>
                      <a:pt x="402" y="1811"/>
                      <a:pt x="402" y="1810"/>
                    </a:cubicBezTo>
                    <a:cubicBezTo>
                      <a:pt x="402" y="1810"/>
                      <a:pt x="402" y="1809"/>
                      <a:pt x="402" y="1809"/>
                    </a:cubicBezTo>
                    <a:cubicBezTo>
                      <a:pt x="402" y="1808"/>
                      <a:pt x="402" y="1807"/>
                      <a:pt x="402" y="1806"/>
                    </a:cubicBezTo>
                    <a:cubicBezTo>
                      <a:pt x="402" y="1806"/>
                      <a:pt x="402" y="1806"/>
                      <a:pt x="402" y="1805"/>
                    </a:cubicBezTo>
                    <a:cubicBezTo>
                      <a:pt x="402" y="1804"/>
                      <a:pt x="402" y="1803"/>
                      <a:pt x="402" y="1801"/>
                    </a:cubicBezTo>
                    <a:cubicBezTo>
                      <a:pt x="402" y="1801"/>
                      <a:pt x="402" y="1801"/>
                      <a:pt x="402" y="1801"/>
                    </a:cubicBezTo>
                    <a:cubicBezTo>
                      <a:pt x="402" y="1799"/>
                      <a:pt x="403" y="1798"/>
                      <a:pt x="403" y="1796"/>
                    </a:cubicBezTo>
                    <a:cubicBezTo>
                      <a:pt x="403" y="1795"/>
                      <a:pt x="403" y="1795"/>
                      <a:pt x="403" y="1795"/>
                    </a:cubicBezTo>
                    <a:cubicBezTo>
                      <a:pt x="403" y="1793"/>
                      <a:pt x="403" y="1792"/>
                      <a:pt x="403" y="1790"/>
                    </a:cubicBezTo>
                    <a:cubicBezTo>
                      <a:pt x="403" y="1790"/>
                      <a:pt x="403" y="1789"/>
                      <a:pt x="403" y="1789"/>
                    </a:cubicBezTo>
                    <a:cubicBezTo>
                      <a:pt x="403" y="1783"/>
                      <a:pt x="403" y="1776"/>
                      <a:pt x="404" y="1768"/>
                    </a:cubicBezTo>
                    <a:cubicBezTo>
                      <a:pt x="404" y="1768"/>
                      <a:pt x="404" y="1767"/>
                      <a:pt x="404" y="1767"/>
                    </a:cubicBezTo>
                    <a:cubicBezTo>
                      <a:pt x="404" y="1765"/>
                      <a:pt x="404" y="1762"/>
                      <a:pt x="404" y="1760"/>
                    </a:cubicBezTo>
                    <a:cubicBezTo>
                      <a:pt x="404" y="1760"/>
                      <a:pt x="404" y="1759"/>
                      <a:pt x="404" y="1759"/>
                    </a:cubicBezTo>
                    <a:cubicBezTo>
                      <a:pt x="404" y="1754"/>
                      <a:pt x="404" y="1748"/>
                      <a:pt x="405" y="1743"/>
                    </a:cubicBezTo>
                    <a:cubicBezTo>
                      <a:pt x="405" y="1742"/>
                      <a:pt x="405" y="1742"/>
                      <a:pt x="405" y="1741"/>
                    </a:cubicBezTo>
                    <a:cubicBezTo>
                      <a:pt x="405" y="1739"/>
                      <a:pt x="405" y="1737"/>
                      <a:pt x="405" y="1735"/>
                    </a:cubicBezTo>
                    <a:cubicBezTo>
                      <a:pt x="405" y="1734"/>
                      <a:pt x="405" y="1733"/>
                      <a:pt x="405" y="1732"/>
                    </a:cubicBezTo>
                    <a:cubicBezTo>
                      <a:pt x="405" y="1730"/>
                      <a:pt x="405" y="1728"/>
                      <a:pt x="405" y="1726"/>
                    </a:cubicBezTo>
                    <a:cubicBezTo>
                      <a:pt x="405" y="1724"/>
                      <a:pt x="405" y="1722"/>
                      <a:pt x="405" y="1719"/>
                    </a:cubicBezTo>
                    <a:cubicBezTo>
                      <a:pt x="405" y="1718"/>
                      <a:pt x="405" y="1717"/>
                      <a:pt x="405" y="1716"/>
                    </a:cubicBezTo>
                    <a:cubicBezTo>
                      <a:pt x="405" y="1714"/>
                      <a:pt x="405" y="1712"/>
                      <a:pt x="405" y="1710"/>
                    </a:cubicBezTo>
                    <a:cubicBezTo>
                      <a:pt x="405" y="1710"/>
                      <a:pt x="405" y="1709"/>
                      <a:pt x="405" y="1709"/>
                    </a:cubicBezTo>
                    <a:cubicBezTo>
                      <a:pt x="406" y="1670"/>
                      <a:pt x="407" y="1632"/>
                      <a:pt x="408" y="1613"/>
                    </a:cubicBezTo>
                    <a:cubicBezTo>
                      <a:pt x="411" y="1614"/>
                      <a:pt x="446" y="1623"/>
                      <a:pt x="470" y="1606"/>
                    </a:cubicBezTo>
                    <a:cubicBezTo>
                      <a:pt x="471" y="1621"/>
                      <a:pt x="471" y="1621"/>
                      <a:pt x="471" y="1621"/>
                    </a:cubicBezTo>
                    <a:cubicBezTo>
                      <a:pt x="472" y="1640"/>
                      <a:pt x="473" y="1669"/>
                      <a:pt x="474" y="1699"/>
                    </a:cubicBezTo>
                    <a:cubicBezTo>
                      <a:pt x="474" y="1699"/>
                      <a:pt x="474" y="1699"/>
                      <a:pt x="474" y="1699"/>
                    </a:cubicBezTo>
                    <a:cubicBezTo>
                      <a:pt x="474" y="1706"/>
                      <a:pt x="475" y="1714"/>
                      <a:pt x="475" y="1721"/>
                    </a:cubicBezTo>
                    <a:cubicBezTo>
                      <a:pt x="475" y="1721"/>
                      <a:pt x="475" y="1721"/>
                      <a:pt x="475" y="1721"/>
                    </a:cubicBezTo>
                    <a:cubicBezTo>
                      <a:pt x="475" y="1723"/>
                      <a:pt x="475" y="1725"/>
                      <a:pt x="475" y="1727"/>
                    </a:cubicBezTo>
                    <a:cubicBezTo>
                      <a:pt x="475" y="1728"/>
                      <a:pt x="475" y="1729"/>
                      <a:pt x="475" y="1730"/>
                    </a:cubicBezTo>
                    <a:cubicBezTo>
                      <a:pt x="476" y="1732"/>
                      <a:pt x="476" y="1734"/>
                      <a:pt x="476" y="1735"/>
                    </a:cubicBezTo>
                    <a:cubicBezTo>
                      <a:pt x="476" y="1737"/>
                      <a:pt x="476" y="1739"/>
                      <a:pt x="476" y="1741"/>
                    </a:cubicBezTo>
                    <a:cubicBezTo>
                      <a:pt x="476" y="1742"/>
                      <a:pt x="476" y="1743"/>
                      <a:pt x="476" y="1745"/>
                    </a:cubicBezTo>
                    <a:cubicBezTo>
                      <a:pt x="476" y="1747"/>
                      <a:pt x="476" y="1749"/>
                      <a:pt x="476" y="1751"/>
                    </a:cubicBezTo>
                    <a:cubicBezTo>
                      <a:pt x="476" y="1752"/>
                      <a:pt x="477" y="1753"/>
                      <a:pt x="477" y="1754"/>
                    </a:cubicBezTo>
                    <a:cubicBezTo>
                      <a:pt x="477" y="1756"/>
                      <a:pt x="477" y="1757"/>
                      <a:pt x="477" y="1759"/>
                    </a:cubicBezTo>
                    <a:cubicBezTo>
                      <a:pt x="477" y="1760"/>
                      <a:pt x="477" y="1761"/>
                      <a:pt x="477" y="1762"/>
                    </a:cubicBezTo>
                    <a:cubicBezTo>
                      <a:pt x="477" y="1764"/>
                      <a:pt x="477" y="1765"/>
                      <a:pt x="477" y="1767"/>
                    </a:cubicBezTo>
                    <a:cubicBezTo>
                      <a:pt x="477" y="1768"/>
                      <a:pt x="477" y="1769"/>
                      <a:pt x="477" y="1770"/>
                    </a:cubicBezTo>
                    <a:cubicBezTo>
                      <a:pt x="477" y="1772"/>
                      <a:pt x="478" y="1774"/>
                      <a:pt x="478" y="1776"/>
                    </a:cubicBezTo>
                    <a:cubicBezTo>
                      <a:pt x="478" y="1777"/>
                      <a:pt x="478" y="1778"/>
                      <a:pt x="478" y="1778"/>
                    </a:cubicBezTo>
                    <a:cubicBezTo>
                      <a:pt x="478" y="1780"/>
                      <a:pt x="478" y="1782"/>
                      <a:pt x="478" y="1783"/>
                    </a:cubicBezTo>
                    <a:cubicBezTo>
                      <a:pt x="478" y="1784"/>
                      <a:pt x="478" y="1785"/>
                      <a:pt x="478" y="1785"/>
                    </a:cubicBezTo>
                    <a:cubicBezTo>
                      <a:pt x="478" y="1787"/>
                      <a:pt x="478" y="1788"/>
                      <a:pt x="478" y="1790"/>
                    </a:cubicBezTo>
                    <a:cubicBezTo>
                      <a:pt x="478" y="1790"/>
                      <a:pt x="478" y="1791"/>
                      <a:pt x="478" y="1792"/>
                    </a:cubicBezTo>
                    <a:cubicBezTo>
                      <a:pt x="479" y="1793"/>
                      <a:pt x="479" y="1795"/>
                      <a:pt x="479" y="1796"/>
                    </a:cubicBezTo>
                    <a:cubicBezTo>
                      <a:pt x="479" y="1797"/>
                      <a:pt x="479" y="1797"/>
                      <a:pt x="479" y="1797"/>
                    </a:cubicBezTo>
                    <a:cubicBezTo>
                      <a:pt x="479" y="1799"/>
                      <a:pt x="479" y="1801"/>
                      <a:pt x="479" y="1802"/>
                    </a:cubicBezTo>
                    <a:cubicBezTo>
                      <a:pt x="479" y="1803"/>
                      <a:pt x="479" y="1803"/>
                      <a:pt x="479" y="1804"/>
                    </a:cubicBezTo>
                    <a:cubicBezTo>
                      <a:pt x="479" y="1805"/>
                      <a:pt x="479" y="1806"/>
                      <a:pt x="479" y="1807"/>
                    </a:cubicBezTo>
                    <a:cubicBezTo>
                      <a:pt x="479" y="1807"/>
                      <a:pt x="479" y="1808"/>
                      <a:pt x="480" y="1808"/>
                    </a:cubicBezTo>
                    <a:cubicBezTo>
                      <a:pt x="480" y="1809"/>
                      <a:pt x="480" y="1810"/>
                      <a:pt x="480" y="1811"/>
                    </a:cubicBezTo>
                    <a:cubicBezTo>
                      <a:pt x="480" y="1811"/>
                      <a:pt x="480" y="1811"/>
                      <a:pt x="480" y="1812"/>
                    </a:cubicBezTo>
                    <a:cubicBezTo>
                      <a:pt x="480" y="1813"/>
                      <a:pt x="480" y="1814"/>
                      <a:pt x="480" y="1814"/>
                    </a:cubicBezTo>
                    <a:cubicBezTo>
                      <a:pt x="480" y="1817"/>
                      <a:pt x="493" y="2030"/>
                      <a:pt x="485" y="2072"/>
                    </a:cubicBezTo>
                    <a:cubicBezTo>
                      <a:pt x="484" y="2078"/>
                      <a:pt x="486" y="2110"/>
                      <a:pt x="486" y="2115"/>
                    </a:cubicBezTo>
                    <a:cubicBezTo>
                      <a:pt x="486" y="2144"/>
                      <a:pt x="496" y="2241"/>
                      <a:pt x="493" y="2284"/>
                    </a:cubicBezTo>
                    <a:cubicBezTo>
                      <a:pt x="493" y="2287"/>
                      <a:pt x="493" y="2291"/>
                      <a:pt x="492" y="2294"/>
                    </a:cubicBezTo>
                    <a:cubicBezTo>
                      <a:pt x="492" y="2295"/>
                      <a:pt x="492" y="2296"/>
                      <a:pt x="492" y="2296"/>
                    </a:cubicBezTo>
                    <a:cubicBezTo>
                      <a:pt x="492" y="2300"/>
                      <a:pt x="492" y="2303"/>
                      <a:pt x="492" y="2307"/>
                    </a:cubicBezTo>
                    <a:cubicBezTo>
                      <a:pt x="492" y="2307"/>
                      <a:pt x="492" y="2308"/>
                      <a:pt x="492" y="2309"/>
                    </a:cubicBezTo>
                    <a:cubicBezTo>
                      <a:pt x="492" y="2312"/>
                      <a:pt x="492" y="2316"/>
                      <a:pt x="492" y="2320"/>
                    </a:cubicBezTo>
                    <a:cubicBezTo>
                      <a:pt x="492" y="2320"/>
                      <a:pt x="492" y="2320"/>
                      <a:pt x="492" y="2321"/>
                    </a:cubicBezTo>
                    <a:cubicBezTo>
                      <a:pt x="492" y="2324"/>
                      <a:pt x="492" y="2328"/>
                      <a:pt x="493" y="2331"/>
                    </a:cubicBezTo>
                    <a:cubicBezTo>
                      <a:pt x="493" y="2332"/>
                      <a:pt x="493" y="2333"/>
                      <a:pt x="493" y="2333"/>
                    </a:cubicBezTo>
                    <a:cubicBezTo>
                      <a:pt x="493" y="2337"/>
                      <a:pt x="493" y="2340"/>
                      <a:pt x="493" y="2344"/>
                    </a:cubicBezTo>
                    <a:cubicBezTo>
                      <a:pt x="493" y="2345"/>
                      <a:pt x="493" y="2346"/>
                      <a:pt x="493" y="2346"/>
                    </a:cubicBezTo>
                    <a:cubicBezTo>
                      <a:pt x="494" y="2350"/>
                      <a:pt x="494" y="2354"/>
                      <a:pt x="494" y="2357"/>
                    </a:cubicBezTo>
                    <a:cubicBezTo>
                      <a:pt x="494" y="2358"/>
                      <a:pt x="494" y="2358"/>
                      <a:pt x="494" y="2359"/>
                    </a:cubicBezTo>
                    <a:cubicBezTo>
                      <a:pt x="495" y="2363"/>
                      <a:pt x="495" y="2366"/>
                      <a:pt x="495" y="2370"/>
                    </a:cubicBezTo>
                    <a:cubicBezTo>
                      <a:pt x="495" y="2370"/>
                      <a:pt x="495" y="2371"/>
                      <a:pt x="495" y="2371"/>
                    </a:cubicBezTo>
                    <a:cubicBezTo>
                      <a:pt x="496" y="2375"/>
                      <a:pt x="496" y="2378"/>
                      <a:pt x="497" y="2382"/>
                    </a:cubicBezTo>
                    <a:cubicBezTo>
                      <a:pt x="497" y="2383"/>
                      <a:pt x="497" y="2383"/>
                      <a:pt x="497" y="2384"/>
                    </a:cubicBezTo>
                    <a:cubicBezTo>
                      <a:pt x="497" y="2388"/>
                      <a:pt x="498" y="2391"/>
                      <a:pt x="498" y="2395"/>
                    </a:cubicBezTo>
                    <a:cubicBezTo>
                      <a:pt x="498" y="2395"/>
                      <a:pt x="498" y="2396"/>
                      <a:pt x="498" y="2396"/>
                    </a:cubicBezTo>
                    <a:cubicBezTo>
                      <a:pt x="499" y="2404"/>
                      <a:pt x="500" y="2411"/>
                      <a:pt x="502" y="2418"/>
                    </a:cubicBezTo>
                    <a:cubicBezTo>
                      <a:pt x="502" y="2419"/>
                      <a:pt x="502" y="2419"/>
                      <a:pt x="502" y="2420"/>
                    </a:cubicBezTo>
                    <a:cubicBezTo>
                      <a:pt x="502" y="2423"/>
                      <a:pt x="503" y="2427"/>
                      <a:pt x="503" y="2430"/>
                    </a:cubicBezTo>
                    <a:cubicBezTo>
                      <a:pt x="503" y="2431"/>
                      <a:pt x="503" y="2431"/>
                      <a:pt x="504" y="2432"/>
                    </a:cubicBezTo>
                    <a:cubicBezTo>
                      <a:pt x="505" y="2439"/>
                      <a:pt x="506" y="2445"/>
                      <a:pt x="507" y="2452"/>
                    </a:cubicBezTo>
                    <a:cubicBezTo>
                      <a:pt x="507" y="2452"/>
                      <a:pt x="507" y="2452"/>
                      <a:pt x="507" y="2452"/>
                    </a:cubicBezTo>
                    <a:cubicBezTo>
                      <a:pt x="508" y="2455"/>
                      <a:pt x="508" y="2458"/>
                      <a:pt x="509" y="2461"/>
                    </a:cubicBezTo>
                    <a:cubicBezTo>
                      <a:pt x="509" y="2462"/>
                      <a:pt x="509" y="2462"/>
                      <a:pt x="509" y="2462"/>
                    </a:cubicBezTo>
                    <a:cubicBezTo>
                      <a:pt x="510" y="2468"/>
                      <a:pt x="511" y="2473"/>
                      <a:pt x="512" y="2478"/>
                    </a:cubicBezTo>
                    <a:cubicBezTo>
                      <a:pt x="514" y="2492"/>
                      <a:pt x="514" y="2492"/>
                      <a:pt x="514" y="2492"/>
                    </a:cubicBezTo>
                    <a:cubicBezTo>
                      <a:pt x="514" y="2509"/>
                      <a:pt x="536" y="2589"/>
                      <a:pt x="537" y="2627"/>
                    </a:cubicBezTo>
                    <a:cubicBezTo>
                      <a:pt x="538" y="2631"/>
                      <a:pt x="538" y="2634"/>
                      <a:pt x="537" y="2637"/>
                    </a:cubicBezTo>
                    <a:cubicBezTo>
                      <a:pt x="534" y="2668"/>
                      <a:pt x="536" y="2684"/>
                      <a:pt x="538" y="2702"/>
                    </a:cubicBezTo>
                    <a:cubicBezTo>
                      <a:pt x="539" y="2710"/>
                      <a:pt x="531" y="2769"/>
                      <a:pt x="532" y="2783"/>
                    </a:cubicBezTo>
                    <a:cubicBezTo>
                      <a:pt x="533" y="2801"/>
                      <a:pt x="539" y="2804"/>
                      <a:pt x="540" y="2814"/>
                    </a:cubicBezTo>
                    <a:cubicBezTo>
                      <a:pt x="541" y="2832"/>
                      <a:pt x="543" y="2833"/>
                      <a:pt x="541" y="2848"/>
                    </a:cubicBezTo>
                    <a:cubicBezTo>
                      <a:pt x="540" y="2862"/>
                      <a:pt x="544" y="2868"/>
                      <a:pt x="549" y="2874"/>
                    </a:cubicBezTo>
                    <a:cubicBezTo>
                      <a:pt x="550" y="2874"/>
                      <a:pt x="551" y="2875"/>
                      <a:pt x="551" y="2876"/>
                    </a:cubicBezTo>
                    <a:cubicBezTo>
                      <a:pt x="551" y="2876"/>
                      <a:pt x="552" y="2876"/>
                      <a:pt x="552" y="2876"/>
                    </a:cubicBezTo>
                    <a:cubicBezTo>
                      <a:pt x="552" y="2876"/>
                      <a:pt x="552" y="2876"/>
                      <a:pt x="552" y="2876"/>
                    </a:cubicBezTo>
                    <a:cubicBezTo>
                      <a:pt x="556" y="2882"/>
                      <a:pt x="561" y="2889"/>
                      <a:pt x="569" y="2891"/>
                    </a:cubicBezTo>
                    <a:cubicBezTo>
                      <a:pt x="579" y="2894"/>
                      <a:pt x="595" y="2896"/>
                      <a:pt x="600" y="2882"/>
                    </a:cubicBezTo>
                    <a:cubicBezTo>
                      <a:pt x="600" y="2882"/>
                      <a:pt x="600" y="2882"/>
                      <a:pt x="600" y="2882"/>
                    </a:cubicBezTo>
                    <a:cubicBezTo>
                      <a:pt x="600" y="2882"/>
                      <a:pt x="600" y="2881"/>
                      <a:pt x="600" y="2881"/>
                    </a:cubicBezTo>
                    <a:cubicBezTo>
                      <a:pt x="606" y="2890"/>
                      <a:pt x="621" y="2889"/>
                      <a:pt x="628" y="2883"/>
                    </a:cubicBezTo>
                    <a:cubicBezTo>
                      <a:pt x="634" y="2891"/>
                      <a:pt x="648" y="2887"/>
                      <a:pt x="652" y="2878"/>
                    </a:cubicBezTo>
                    <a:cubicBezTo>
                      <a:pt x="654" y="2876"/>
                      <a:pt x="654" y="2874"/>
                      <a:pt x="654" y="2871"/>
                    </a:cubicBezTo>
                    <a:cubicBezTo>
                      <a:pt x="655" y="2872"/>
                      <a:pt x="655" y="2872"/>
                      <a:pt x="655" y="2872"/>
                    </a:cubicBezTo>
                    <a:cubicBezTo>
                      <a:pt x="661" y="2873"/>
                      <a:pt x="669" y="2870"/>
                      <a:pt x="670" y="2865"/>
                    </a:cubicBezTo>
                    <a:cubicBezTo>
                      <a:pt x="670" y="2863"/>
                      <a:pt x="670" y="2860"/>
                      <a:pt x="670" y="2857"/>
                    </a:cubicBezTo>
                    <a:cubicBezTo>
                      <a:pt x="670" y="2857"/>
                      <a:pt x="670" y="2857"/>
                      <a:pt x="670" y="2857"/>
                    </a:cubicBezTo>
                    <a:cubicBezTo>
                      <a:pt x="671" y="2857"/>
                      <a:pt x="672" y="2856"/>
                      <a:pt x="673" y="2855"/>
                    </a:cubicBezTo>
                    <a:cubicBezTo>
                      <a:pt x="678" y="2849"/>
                      <a:pt x="671" y="2838"/>
                      <a:pt x="669" y="2830"/>
                    </a:cubicBezTo>
                    <a:cubicBezTo>
                      <a:pt x="666" y="2819"/>
                      <a:pt x="662" y="2814"/>
                      <a:pt x="655" y="2809"/>
                    </a:cubicBezTo>
                    <a:cubicBezTo>
                      <a:pt x="649" y="2804"/>
                      <a:pt x="646" y="2795"/>
                      <a:pt x="638" y="2786"/>
                    </a:cubicBezTo>
                    <a:cubicBezTo>
                      <a:pt x="628" y="2777"/>
                      <a:pt x="611" y="2725"/>
                      <a:pt x="611" y="2724"/>
                    </a:cubicBezTo>
                    <a:cubicBezTo>
                      <a:pt x="617" y="2709"/>
                      <a:pt x="615" y="2691"/>
                      <a:pt x="613" y="2683"/>
                    </a:cubicBezTo>
                    <a:cubicBezTo>
                      <a:pt x="613" y="2682"/>
                      <a:pt x="613" y="2681"/>
                      <a:pt x="613" y="2680"/>
                    </a:cubicBezTo>
                    <a:cubicBezTo>
                      <a:pt x="613" y="2680"/>
                      <a:pt x="613" y="2680"/>
                      <a:pt x="613" y="2679"/>
                    </a:cubicBezTo>
                    <a:cubicBezTo>
                      <a:pt x="613" y="2679"/>
                      <a:pt x="613" y="2678"/>
                      <a:pt x="613" y="2678"/>
                    </a:cubicBezTo>
                    <a:cubicBezTo>
                      <a:pt x="613" y="2677"/>
                      <a:pt x="613" y="2677"/>
                      <a:pt x="613" y="2676"/>
                    </a:cubicBezTo>
                    <a:cubicBezTo>
                      <a:pt x="613" y="2676"/>
                      <a:pt x="613" y="2675"/>
                      <a:pt x="613" y="2674"/>
                    </a:cubicBezTo>
                    <a:cubicBezTo>
                      <a:pt x="613" y="2674"/>
                      <a:pt x="613" y="2673"/>
                      <a:pt x="613" y="2673"/>
                    </a:cubicBezTo>
                    <a:cubicBezTo>
                      <a:pt x="613" y="2672"/>
                      <a:pt x="613" y="2671"/>
                      <a:pt x="613" y="2670"/>
                    </a:cubicBezTo>
                    <a:cubicBezTo>
                      <a:pt x="613" y="2670"/>
                      <a:pt x="613" y="2669"/>
                      <a:pt x="613" y="2668"/>
                    </a:cubicBezTo>
                    <a:cubicBezTo>
                      <a:pt x="613" y="2667"/>
                      <a:pt x="613" y="2666"/>
                      <a:pt x="613" y="2666"/>
                    </a:cubicBezTo>
                    <a:cubicBezTo>
                      <a:pt x="613" y="2665"/>
                      <a:pt x="613" y="2664"/>
                      <a:pt x="613" y="2664"/>
                    </a:cubicBezTo>
                    <a:cubicBezTo>
                      <a:pt x="613" y="2662"/>
                      <a:pt x="613" y="2661"/>
                      <a:pt x="614" y="2660"/>
                    </a:cubicBezTo>
                    <a:cubicBezTo>
                      <a:pt x="614" y="2660"/>
                      <a:pt x="614" y="2659"/>
                      <a:pt x="614" y="2658"/>
                    </a:cubicBezTo>
                    <a:cubicBezTo>
                      <a:pt x="614" y="2657"/>
                      <a:pt x="614" y="2655"/>
                      <a:pt x="614" y="2654"/>
                    </a:cubicBezTo>
                    <a:cubicBezTo>
                      <a:pt x="614" y="2653"/>
                      <a:pt x="614" y="2653"/>
                      <a:pt x="614" y="2652"/>
                    </a:cubicBezTo>
                    <a:cubicBezTo>
                      <a:pt x="614" y="2650"/>
                      <a:pt x="615" y="2648"/>
                      <a:pt x="615" y="2646"/>
                    </a:cubicBezTo>
                    <a:cubicBezTo>
                      <a:pt x="615" y="2646"/>
                      <a:pt x="615" y="2646"/>
                      <a:pt x="615" y="2646"/>
                    </a:cubicBezTo>
                    <a:cubicBezTo>
                      <a:pt x="615" y="2644"/>
                      <a:pt x="615" y="2642"/>
                      <a:pt x="616" y="2639"/>
                    </a:cubicBezTo>
                    <a:cubicBezTo>
                      <a:pt x="616" y="2639"/>
                      <a:pt x="616" y="2638"/>
                      <a:pt x="616" y="2638"/>
                    </a:cubicBezTo>
                    <a:cubicBezTo>
                      <a:pt x="616" y="2636"/>
                      <a:pt x="616" y="2634"/>
                      <a:pt x="616" y="2632"/>
                    </a:cubicBezTo>
                    <a:cubicBezTo>
                      <a:pt x="616" y="2631"/>
                      <a:pt x="617" y="2631"/>
                      <a:pt x="617" y="2630"/>
                    </a:cubicBezTo>
                    <a:cubicBezTo>
                      <a:pt x="617" y="2628"/>
                      <a:pt x="617" y="2626"/>
                      <a:pt x="617" y="2624"/>
                    </a:cubicBezTo>
                    <a:cubicBezTo>
                      <a:pt x="617" y="2624"/>
                      <a:pt x="618" y="2623"/>
                      <a:pt x="618" y="2623"/>
                    </a:cubicBezTo>
                    <a:cubicBezTo>
                      <a:pt x="618" y="2620"/>
                      <a:pt x="618" y="2618"/>
                      <a:pt x="619" y="2616"/>
                    </a:cubicBezTo>
                    <a:cubicBezTo>
                      <a:pt x="619" y="2615"/>
                      <a:pt x="619" y="2615"/>
                      <a:pt x="619" y="2614"/>
                    </a:cubicBezTo>
                    <a:cubicBezTo>
                      <a:pt x="619" y="2612"/>
                      <a:pt x="620" y="2609"/>
                      <a:pt x="620" y="2607"/>
                    </a:cubicBezTo>
                    <a:cubicBezTo>
                      <a:pt x="620" y="2607"/>
                      <a:pt x="620" y="2606"/>
                      <a:pt x="620" y="2606"/>
                    </a:cubicBezTo>
                    <a:cubicBezTo>
                      <a:pt x="621" y="2602"/>
                      <a:pt x="621" y="2598"/>
                      <a:pt x="622" y="2594"/>
                    </a:cubicBezTo>
                    <a:cubicBezTo>
                      <a:pt x="625" y="2578"/>
                      <a:pt x="625" y="2578"/>
                      <a:pt x="625" y="2578"/>
                    </a:cubicBezTo>
                    <a:cubicBezTo>
                      <a:pt x="630" y="2515"/>
                      <a:pt x="638" y="2456"/>
                      <a:pt x="642" y="2375"/>
                    </a:cubicBezTo>
                    <a:cubicBezTo>
                      <a:pt x="644" y="2334"/>
                      <a:pt x="634" y="2245"/>
                      <a:pt x="636" y="2156"/>
                    </a:cubicBezTo>
                    <a:cubicBezTo>
                      <a:pt x="637" y="2112"/>
                      <a:pt x="644" y="2082"/>
                      <a:pt x="646" y="2075"/>
                    </a:cubicBezTo>
                    <a:cubicBezTo>
                      <a:pt x="651" y="2048"/>
                      <a:pt x="645" y="1995"/>
                      <a:pt x="645" y="1980"/>
                    </a:cubicBezTo>
                    <a:cubicBezTo>
                      <a:pt x="652" y="1739"/>
                      <a:pt x="684" y="1532"/>
                      <a:pt x="682" y="1482"/>
                    </a:cubicBezTo>
                    <a:cubicBezTo>
                      <a:pt x="682" y="1482"/>
                      <a:pt x="683" y="1480"/>
                      <a:pt x="684" y="1476"/>
                    </a:cubicBezTo>
                    <a:cubicBezTo>
                      <a:pt x="684" y="1474"/>
                      <a:pt x="685" y="1473"/>
                      <a:pt x="685" y="1471"/>
                    </a:cubicBezTo>
                    <a:cubicBezTo>
                      <a:pt x="685" y="1471"/>
                      <a:pt x="686" y="1470"/>
                      <a:pt x="686" y="1469"/>
                    </a:cubicBezTo>
                    <a:cubicBezTo>
                      <a:pt x="691" y="1451"/>
                      <a:pt x="701" y="1418"/>
                      <a:pt x="701" y="1403"/>
                    </a:cubicBezTo>
                    <a:cubicBezTo>
                      <a:pt x="701" y="1401"/>
                      <a:pt x="700" y="1400"/>
                      <a:pt x="700" y="1399"/>
                    </a:cubicBezTo>
                    <a:cubicBezTo>
                      <a:pt x="700" y="1376"/>
                      <a:pt x="723" y="1327"/>
                      <a:pt x="729" y="1247"/>
                    </a:cubicBezTo>
                    <a:cubicBezTo>
                      <a:pt x="730" y="1243"/>
                      <a:pt x="730" y="1239"/>
                      <a:pt x="730" y="1235"/>
                    </a:cubicBezTo>
                    <a:cubicBezTo>
                      <a:pt x="731" y="1226"/>
                      <a:pt x="731" y="1217"/>
                      <a:pt x="731" y="1208"/>
                    </a:cubicBezTo>
                    <a:cubicBezTo>
                      <a:pt x="731" y="1204"/>
                      <a:pt x="731" y="1199"/>
                      <a:pt x="731" y="1195"/>
                    </a:cubicBezTo>
                    <a:cubicBezTo>
                      <a:pt x="730" y="1176"/>
                      <a:pt x="729" y="1156"/>
                      <a:pt x="726" y="1135"/>
                    </a:cubicBezTo>
                    <a:cubicBezTo>
                      <a:pt x="724" y="1124"/>
                      <a:pt x="723" y="1113"/>
                      <a:pt x="720" y="1102"/>
                    </a:cubicBezTo>
                    <a:cubicBezTo>
                      <a:pt x="718" y="1090"/>
                      <a:pt x="716" y="1079"/>
                      <a:pt x="713" y="1067"/>
                    </a:cubicBezTo>
                    <a:cubicBezTo>
                      <a:pt x="715" y="1037"/>
                      <a:pt x="686" y="991"/>
                      <a:pt x="684" y="960"/>
                    </a:cubicBezTo>
                    <a:cubicBezTo>
                      <a:pt x="686" y="922"/>
                      <a:pt x="700" y="890"/>
                      <a:pt x="700" y="876"/>
                    </a:cubicBezTo>
                    <a:cubicBezTo>
                      <a:pt x="700" y="874"/>
                      <a:pt x="700" y="874"/>
                      <a:pt x="700" y="874"/>
                    </a:cubicBezTo>
                    <a:cubicBezTo>
                      <a:pt x="701" y="887"/>
                      <a:pt x="702" y="898"/>
                      <a:pt x="703" y="903"/>
                    </a:cubicBezTo>
                    <a:cubicBezTo>
                      <a:pt x="705" y="914"/>
                      <a:pt x="704" y="929"/>
                      <a:pt x="706" y="932"/>
                    </a:cubicBezTo>
                    <a:cubicBezTo>
                      <a:pt x="708" y="947"/>
                      <a:pt x="721" y="1030"/>
                      <a:pt x="722" y="1061"/>
                    </a:cubicBezTo>
                    <a:cubicBezTo>
                      <a:pt x="720" y="1072"/>
                      <a:pt x="720" y="1081"/>
                      <a:pt x="721" y="1090"/>
                    </a:cubicBezTo>
                    <a:cubicBezTo>
                      <a:pt x="726" y="1116"/>
                      <a:pt x="740" y="1140"/>
                      <a:pt x="749" y="1185"/>
                    </a:cubicBezTo>
                    <a:cubicBezTo>
                      <a:pt x="754" y="1217"/>
                      <a:pt x="789" y="1363"/>
                      <a:pt x="792" y="1379"/>
                    </a:cubicBezTo>
                    <a:cubicBezTo>
                      <a:pt x="792" y="1379"/>
                      <a:pt x="792" y="1379"/>
                      <a:pt x="792" y="1380"/>
                    </a:cubicBezTo>
                    <a:cubicBezTo>
                      <a:pt x="792" y="1381"/>
                      <a:pt x="793" y="1383"/>
                      <a:pt x="793" y="1384"/>
                    </a:cubicBezTo>
                    <a:cubicBezTo>
                      <a:pt x="793" y="1384"/>
                      <a:pt x="793" y="1385"/>
                      <a:pt x="793" y="1385"/>
                    </a:cubicBezTo>
                    <a:cubicBezTo>
                      <a:pt x="793" y="1387"/>
                      <a:pt x="794" y="1388"/>
                      <a:pt x="794" y="1389"/>
                    </a:cubicBezTo>
                    <a:cubicBezTo>
                      <a:pt x="794" y="1390"/>
                      <a:pt x="794" y="1390"/>
                      <a:pt x="794" y="1391"/>
                    </a:cubicBezTo>
                    <a:cubicBezTo>
                      <a:pt x="795" y="1392"/>
                      <a:pt x="795" y="1393"/>
                      <a:pt x="795" y="1395"/>
                    </a:cubicBezTo>
                    <a:cubicBezTo>
                      <a:pt x="795" y="1395"/>
                      <a:pt x="795" y="1396"/>
                      <a:pt x="796" y="1397"/>
                    </a:cubicBezTo>
                    <a:cubicBezTo>
                      <a:pt x="796" y="1397"/>
                      <a:pt x="796" y="1398"/>
                      <a:pt x="796" y="1399"/>
                    </a:cubicBezTo>
                    <a:cubicBezTo>
                      <a:pt x="796" y="1399"/>
                      <a:pt x="796" y="1399"/>
                      <a:pt x="796" y="1399"/>
                    </a:cubicBezTo>
                    <a:cubicBezTo>
                      <a:pt x="797" y="1403"/>
                      <a:pt x="798" y="1407"/>
                      <a:pt x="799" y="1409"/>
                    </a:cubicBezTo>
                    <a:cubicBezTo>
                      <a:pt x="799" y="1411"/>
                      <a:pt x="800" y="1413"/>
                      <a:pt x="800" y="1415"/>
                    </a:cubicBezTo>
                    <a:cubicBezTo>
                      <a:pt x="800" y="1415"/>
                      <a:pt x="800" y="1415"/>
                      <a:pt x="800" y="1415"/>
                    </a:cubicBezTo>
                    <a:cubicBezTo>
                      <a:pt x="800" y="1415"/>
                      <a:pt x="799" y="1438"/>
                      <a:pt x="788" y="1449"/>
                    </a:cubicBezTo>
                    <a:cubicBezTo>
                      <a:pt x="777" y="1460"/>
                      <a:pt x="766" y="1489"/>
                      <a:pt x="751" y="1503"/>
                    </a:cubicBezTo>
                    <a:cubicBezTo>
                      <a:pt x="736" y="1517"/>
                      <a:pt x="711" y="1550"/>
                      <a:pt x="729" y="1562"/>
                    </a:cubicBezTo>
                    <a:cubicBezTo>
                      <a:pt x="730" y="1562"/>
                      <a:pt x="731" y="1563"/>
                      <a:pt x="733" y="1563"/>
                    </a:cubicBezTo>
                    <a:cubicBezTo>
                      <a:pt x="750" y="1570"/>
                      <a:pt x="771" y="1547"/>
                      <a:pt x="776" y="1534"/>
                    </a:cubicBezTo>
                    <a:cubicBezTo>
                      <a:pt x="780" y="1522"/>
                      <a:pt x="789" y="1518"/>
                      <a:pt x="791" y="1517"/>
                    </a:cubicBezTo>
                    <a:cubicBezTo>
                      <a:pt x="791" y="1518"/>
                      <a:pt x="791" y="1521"/>
                      <a:pt x="791" y="1525"/>
                    </a:cubicBezTo>
                    <a:cubicBezTo>
                      <a:pt x="780" y="1604"/>
                      <a:pt x="780" y="1604"/>
                      <a:pt x="780" y="1604"/>
                    </a:cubicBezTo>
                    <a:cubicBezTo>
                      <a:pt x="777" y="1605"/>
                      <a:pt x="773" y="1605"/>
                      <a:pt x="769" y="1611"/>
                    </a:cubicBezTo>
                    <a:cubicBezTo>
                      <a:pt x="765" y="1616"/>
                      <a:pt x="737" y="1612"/>
                      <a:pt x="737" y="1634"/>
                    </a:cubicBezTo>
                    <a:cubicBezTo>
                      <a:pt x="737" y="1634"/>
                      <a:pt x="723" y="1647"/>
                      <a:pt x="734" y="1654"/>
                    </a:cubicBezTo>
                    <a:cubicBezTo>
                      <a:pt x="735" y="1654"/>
                      <a:pt x="735" y="1654"/>
                      <a:pt x="735" y="1654"/>
                    </a:cubicBezTo>
                    <a:cubicBezTo>
                      <a:pt x="735" y="1654"/>
                      <a:pt x="735" y="1654"/>
                      <a:pt x="735" y="1654"/>
                    </a:cubicBezTo>
                    <a:cubicBezTo>
                      <a:pt x="744" y="1655"/>
                      <a:pt x="744" y="1655"/>
                      <a:pt x="744" y="1655"/>
                    </a:cubicBezTo>
                    <a:cubicBezTo>
                      <a:pt x="743" y="1656"/>
                      <a:pt x="731" y="1664"/>
                      <a:pt x="740" y="1674"/>
                    </a:cubicBezTo>
                    <a:cubicBezTo>
                      <a:pt x="741" y="1674"/>
                      <a:pt x="742" y="1674"/>
                      <a:pt x="743" y="1675"/>
                    </a:cubicBezTo>
                    <a:cubicBezTo>
                      <a:pt x="748" y="1677"/>
                      <a:pt x="760" y="1675"/>
                      <a:pt x="764" y="1675"/>
                    </a:cubicBezTo>
                    <a:cubicBezTo>
                      <a:pt x="767" y="1675"/>
                      <a:pt x="769" y="1675"/>
                      <a:pt x="770" y="1675"/>
                    </a:cubicBezTo>
                    <a:cubicBezTo>
                      <a:pt x="770" y="1676"/>
                      <a:pt x="770" y="1683"/>
                      <a:pt x="776" y="1685"/>
                    </a:cubicBezTo>
                    <a:cubicBezTo>
                      <a:pt x="777" y="1686"/>
                      <a:pt x="778" y="1686"/>
                      <a:pt x="779" y="1686"/>
                    </a:cubicBezTo>
                    <a:cubicBezTo>
                      <a:pt x="779" y="1686"/>
                      <a:pt x="780" y="1686"/>
                      <a:pt x="780" y="1686"/>
                    </a:cubicBezTo>
                    <a:cubicBezTo>
                      <a:pt x="780" y="1686"/>
                      <a:pt x="781" y="1686"/>
                      <a:pt x="782" y="1686"/>
                    </a:cubicBezTo>
                    <a:cubicBezTo>
                      <a:pt x="782" y="1686"/>
                      <a:pt x="782" y="1686"/>
                      <a:pt x="782" y="1686"/>
                    </a:cubicBezTo>
                    <a:cubicBezTo>
                      <a:pt x="782" y="1686"/>
                      <a:pt x="783" y="1686"/>
                      <a:pt x="783" y="1686"/>
                    </a:cubicBezTo>
                    <a:cubicBezTo>
                      <a:pt x="783" y="1686"/>
                      <a:pt x="783" y="1686"/>
                      <a:pt x="783" y="1686"/>
                    </a:cubicBezTo>
                    <a:cubicBezTo>
                      <a:pt x="790" y="1685"/>
                      <a:pt x="797" y="1680"/>
                      <a:pt x="800" y="1677"/>
                    </a:cubicBezTo>
                    <a:cubicBezTo>
                      <a:pt x="800" y="1677"/>
                      <a:pt x="800" y="1676"/>
                      <a:pt x="800" y="1676"/>
                    </a:cubicBezTo>
                    <a:cubicBezTo>
                      <a:pt x="801" y="1676"/>
                      <a:pt x="801" y="1676"/>
                      <a:pt x="801" y="1676"/>
                    </a:cubicBezTo>
                    <a:cubicBezTo>
                      <a:pt x="801" y="1676"/>
                      <a:pt x="801" y="1676"/>
                      <a:pt x="801" y="1676"/>
                    </a:cubicBezTo>
                    <a:cubicBezTo>
                      <a:pt x="806" y="1672"/>
                      <a:pt x="821" y="1664"/>
                      <a:pt x="828" y="1654"/>
                    </a:cubicBezTo>
                    <a:cubicBezTo>
                      <a:pt x="835" y="1644"/>
                      <a:pt x="845" y="1643"/>
                      <a:pt x="853" y="1610"/>
                    </a:cubicBezTo>
                    <a:cubicBezTo>
                      <a:pt x="856" y="1594"/>
                      <a:pt x="869" y="1575"/>
                      <a:pt x="870" y="1562"/>
                    </a:cubicBezTo>
                    <a:cubicBezTo>
                      <a:pt x="871" y="1550"/>
                      <a:pt x="873" y="1538"/>
                      <a:pt x="870" y="1517"/>
                    </a:cubicBezTo>
                    <a:cubicBezTo>
                      <a:pt x="867" y="1497"/>
                      <a:pt x="877" y="1431"/>
                      <a:pt x="877" y="1431"/>
                    </a:cubicBezTo>
                    <a:cubicBezTo>
                      <a:pt x="877" y="1431"/>
                      <a:pt x="877" y="1428"/>
                      <a:pt x="877" y="1423"/>
                    </a:cubicBezTo>
                    <a:cubicBezTo>
                      <a:pt x="878" y="1411"/>
                      <a:pt x="876" y="1401"/>
                      <a:pt x="874" y="1396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343434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</p:grpSp>
      </p:grpSp>
      <p:grpSp>
        <p:nvGrpSpPr>
          <p:cNvPr id="230" name="Groupe 229">
            <a:extLst>
              <a:ext uri="{FF2B5EF4-FFF2-40B4-BE49-F238E27FC236}">
                <a16:creationId xmlns:a16="http://schemas.microsoft.com/office/drawing/2014/main" id="{6393A02B-C5E4-8C4C-879F-60D6B9DCE20B}"/>
              </a:ext>
            </a:extLst>
          </p:cNvPr>
          <p:cNvGrpSpPr>
            <a:grpSpLocks noChangeAspect="1"/>
          </p:cNvGrpSpPr>
          <p:nvPr/>
        </p:nvGrpSpPr>
        <p:grpSpPr>
          <a:xfrm>
            <a:off x="5209831" y="547603"/>
            <a:ext cx="1779883" cy="989600"/>
            <a:chOff x="2866231" y="1635919"/>
            <a:chExt cx="6464301" cy="3594100"/>
          </a:xfrm>
        </p:grpSpPr>
        <p:grpSp>
          <p:nvGrpSpPr>
            <p:cNvPr id="231" name="Group 12">
              <a:extLst>
                <a:ext uri="{FF2B5EF4-FFF2-40B4-BE49-F238E27FC236}">
                  <a16:creationId xmlns:a16="http://schemas.microsoft.com/office/drawing/2014/main" id="{4FDB768B-3262-3D43-9101-2E3D947D34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61552" y="1975644"/>
              <a:ext cx="866775" cy="3254375"/>
              <a:chOff x="3456" y="1774"/>
              <a:chExt cx="614" cy="2307"/>
            </a:xfrm>
            <a:solidFill>
              <a:schemeClr val="bg1">
                <a:lumMod val="85000"/>
              </a:schemeClr>
            </a:solidFill>
          </p:grpSpPr>
          <p:sp>
            <p:nvSpPr>
              <p:cNvPr id="247" name="Freeform 13">
                <a:extLst>
                  <a:ext uri="{FF2B5EF4-FFF2-40B4-BE49-F238E27FC236}">
                    <a16:creationId xmlns:a16="http://schemas.microsoft.com/office/drawing/2014/main" id="{9F8FEB8B-9EDE-6845-95ED-23C87F771C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56" y="1774"/>
                <a:ext cx="614" cy="2307"/>
              </a:xfrm>
              <a:custGeom>
                <a:avLst/>
                <a:gdLst>
                  <a:gd name="T0" fmla="*/ 400 w 752"/>
                  <a:gd name="T1" fmla="*/ 784 h 2830"/>
                  <a:gd name="T2" fmla="*/ 368 w 752"/>
                  <a:gd name="T3" fmla="*/ 351 h 2830"/>
                  <a:gd name="T4" fmla="*/ 289 w 752"/>
                  <a:gd name="T5" fmla="*/ 243 h 2830"/>
                  <a:gd name="T6" fmla="*/ 274 w 752"/>
                  <a:gd name="T7" fmla="*/ 187 h 2830"/>
                  <a:gd name="T8" fmla="*/ 252 w 752"/>
                  <a:gd name="T9" fmla="*/ 208 h 2830"/>
                  <a:gd name="T10" fmla="*/ 264 w 752"/>
                  <a:gd name="T11" fmla="*/ 153 h 2830"/>
                  <a:gd name="T12" fmla="*/ 282 w 752"/>
                  <a:gd name="T13" fmla="*/ 115 h 2830"/>
                  <a:gd name="T14" fmla="*/ 249 w 752"/>
                  <a:gd name="T15" fmla="*/ 13 h 2830"/>
                  <a:gd name="T16" fmla="*/ 237 w 752"/>
                  <a:gd name="T17" fmla="*/ 4 h 2830"/>
                  <a:gd name="T18" fmla="*/ 189 w 752"/>
                  <a:gd name="T19" fmla="*/ 5 h 2830"/>
                  <a:gd name="T20" fmla="*/ 151 w 752"/>
                  <a:gd name="T21" fmla="*/ 28 h 2830"/>
                  <a:gd name="T22" fmla="*/ 131 w 752"/>
                  <a:gd name="T23" fmla="*/ 131 h 2830"/>
                  <a:gd name="T24" fmla="*/ 165 w 752"/>
                  <a:gd name="T25" fmla="*/ 192 h 2830"/>
                  <a:gd name="T26" fmla="*/ 156 w 752"/>
                  <a:gd name="T27" fmla="*/ 167 h 2830"/>
                  <a:gd name="T28" fmla="*/ 132 w 752"/>
                  <a:gd name="T29" fmla="*/ 204 h 2830"/>
                  <a:gd name="T30" fmla="*/ 31 w 752"/>
                  <a:gd name="T31" fmla="*/ 473 h 2830"/>
                  <a:gd name="T32" fmla="*/ 2 w 752"/>
                  <a:gd name="T33" fmla="*/ 825 h 2830"/>
                  <a:gd name="T34" fmla="*/ 49 w 752"/>
                  <a:gd name="T35" fmla="*/ 871 h 2830"/>
                  <a:gd name="T36" fmla="*/ 56 w 752"/>
                  <a:gd name="T37" fmla="*/ 862 h 2830"/>
                  <a:gd name="T38" fmla="*/ 56 w 752"/>
                  <a:gd name="T39" fmla="*/ 861 h 2830"/>
                  <a:gd name="T40" fmla="*/ 53 w 752"/>
                  <a:gd name="T41" fmla="*/ 831 h 2830"/>
                  <a:gd name="T42" fmla="*/ 56 w 752"/>
                  <a:gd name="T43" fmla="*/ 661 h 2830"/>
                  <a:gd name="T44" fmla="*/ 100 w 752"/>
                  <a:gd name="T45" fmla="*/ 532 h 2830"/>
                  <a:gd name="T46" fmla="*/ 109 w 752"/>
                  <a:gd name="T47" fmla="*/ 1053 h 2830"/>
                  <a:gd name="T48" fmla="*/ 122 w 752"/>
                  <a:gd name="T49" fmla="*/ 1502 h 2830"/>
                  <a:gd name="T50" fmla="*/ 122 w 752"/>
                  <a:gd name="T51" fmla="*/ 1517 h 2830"/>
                  <a:gd name="T52" fmla="*/ 122 w 752"/>
                  <a:gd name="T53" fmla="*/ 1520 h 2830"/>
                  <a:gd name="T54" fmla="*/ 124 w 752"/>
                  <a:gd name="T55" fmla="*/ 1522 h 2830"/>
                  <a:gd name="T56" fmla="*/ 126 w 752"/>
                  <a:gd name="T57" fmla="*/ 1523 h 2830"/>
                  <a:gd name="T58" fmla="*/ 129 w 752"/>
                  <a:gd name="T59" fmla="*/ 1525 h 2830"/>
                  <a:gd name="T60" fmla="*/ 130 w 752"/>
                  <a:gd name="T61" fmla="*/ 1527 h 2830"/>
                  <a:gd name="T62" fmla="*/ 132 w 752"/>
                  <a:gd name="T63" fmla="*/ 1529 h 2830"/>
                  <a:gd name="T64" fmla="*/ 136 w 752"/>
                  <a:gd name="T65" fmla="*/ 1530 h 2830"/>
                  <a:gd name="T66" fmla="*/ 140 w 752"/>
                  <a:gd name="T67" fmla="*/ 1530 h 2830"/>
                  <a:gd name="T68" fmla="*/ 145 w 752"/>
                  <a:gd name="T69" fmla="*/ 1528 h 2830"/>
                  <a:gd name="T70" fmla="*/ 202 w 752"/>
                  <a:gd name="T71" fmla="*/ 1480 h 2830"/>
                  <a:gd name="T72" fmla="*/ 195 w 752"/>
                  <a:gd name="T73" fmla="*/ 1092 h 2830"/>
                  <a:gd name="T74" fmla="*/ 212 w 752"/>
                  <a:gd name="T75" fmla="*/ 814 h 2830"/>
                  <a:gd name="T76" fmla="*/ 212 w 752"/>
                  <a:gd name="T77" fmla="*/ 1160 h 2830"/>
                  <a:gd name="T78" fmla="*/ 210 w 752"/>
                  <a:gd name="T79" fmla="*/ 1501 h 2830"/>
                  <a:gd name="T80" fmla="*/ 265 w 752"/>
                  <a:gd name="T81" fmla="*/ 1528 h 2830"/>
                  <a:gd name="T82" fmla="*/ 269 w 752"/>
                  <a:gd name="T83" fmla="*/ 1530 h 2830"/>
                  <a:gd name="T84" fmla="*/ 273 w 752"/>
                  <a:gd name="T85" fmla="*/ 1530 h 2830"/>
                  <a:gd name="T86" fmla="*/ 277 w 752"/>
                  <a:gd name="T87" fmla="*/ 1529 h 2830"/>
                  <a:gd name="T88" fmla="*/ 280 w 752"/>
                  <a:gd name="T89" fmla="*/ 1525 h 2830"/>
                  <a:gd name="T90" fmla="*/ 283 w 752"/>
                  <a:gd name="T91" fmla="*/ 1523 h 2830"/>
                  <a:gd name="T92" fmla="*/ 286 w 752"/>
                  <a:gd name="T93" fmla="*/ 1522 h 2830"/>
                  <a:gd name="T94" fmla="*/ 287 w 752"/>
                  <a:gd name="T95" fmla="*/ 1520 h 2830"/>
                  <a:gd name="T96" fmla="*/ 288 w 752"/>
                  <a:gd name="T97" fmla="*/ 1516 h 2830"/>
                  <a:gd name="T98" fmla="*/ 267 w 752"/>
                  <a:gd name="T99" fmla="*/ 1467 h 2830"/>
                  <a:gd name="T100" fmla="*/ 324 w 752"/>
                  <a:gd name="T101" fmla="*/ 928 h 2830"/>
                  <a:gd name="T102" fmla="*/ 305 w 752"/>
                  <a:gd name="T103" fmla="*/ 587 h 2830"/>
                  <a:gd name="T104" fmla="*/ 350 w 752"/>
                  <a:gd name="T105" fmla="*/ 645 h 2830"/>
                  <a:gd name="T106" fmla="*/ 354 w 752"/>
                  <a:gd name="T107" fmla="*/ 858 h 2830"/>
                  <a:gd name="T108" fmla="*/ 354 w 752"/>
                  <a:gd name="T109" fmla="*/ 861 h 2830"/>
                  <a:gd name="T110" fmla="*/ 354 w 752"/>
                  <a:gd name="T111" fmla="*/ 863 h 2830"/>
                  <a:gd name="T112" fmla="*/ 392 w 752"/>
                  <a:gd name="T113" fmla="*/ 865 h 2830"/>
                  <a:gd name="T114" fmla="*/ 126 w 752"/>
                  <a:gd name="T115" fmla="*/ 240 h 283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752" h="2830">
                    <a:moveTo>
                      <a:pt x="505" y="346"/>
                    </a:moveTo>
                    <a:cubicBezTo>
                      <a:pt x="505" y="346"/>
                      <a:pt x="505" y="346"/>
                      <a:pt x="505" y="346"/>
                    </a:cubicBezTo>
                    <a:cubicBezTo>
                      <a:pt x="505" y="346"/>
                      <a:pt x="505" y="346"/>
                      <a:pt x="505" y="346"/>
                    </a:cubicBezTo>
                    <a:cubicBezTo>
                      <a:pt x="505" y="346"/>
                      <a:pt x="505" y="346"/>
                      <a:pt x="505" y="346"/>
                    </a:cubicBezTo>
                    <a:close/>
                    <a:moveTo>
                      <a:pt x="749" y="1523"/>
                    </a:moveTo>
                    <a:cubicBezTo>
                      <a:pt x="747" y="1517"/>
                      <a:pt x="741" y="1473"/>
                      <a:pt x="735" y="1447"/>
                    </a:cubicBezTo>
                    <a:cubicBezTo>
                      <a:pt x="730" y="1427"/>
                      <a:pt x="724" y="1337"/>
                      <a:pt x="728" y="1295"/>
                    </a:cubicBezTo>
                    <a:cubicBezTo>
                      <a:pt x="730" y="1263"/>
                      <a:pt x="724" y="1210"/>
                      <a:pt x="724" y="1189"/>
                    </a:cubicBezTo>
                    <a:cubicBezTo>
                      <a:pt x="725" y="1066"/>
                      <a:pt x="711" y="1004"/>
                      <a:pt x="707" y="982"/>
                    </a:cubicBezTo>
                    <a:cubicBezTo>
                      <a:pt x="702" y="959"/>
                      <a:pt x="699" y="926"/>
                      <a:pt x="696" y="877"/>
                    </a:cubicBezTo>
                    <a:cubicBezTo>
                      <a:pt x="696" y="859"/>
                      <a:pt x="694" y="824"/>
                      <a:pt x="690" y="785"/>
                    </a:cubicBezTo>
                    <a:cubicBezTo>
                      <a:pt x="686" y="729"/>
                      <a:pt x="681" y="684"/>
                      <a:pt x="676" y="647"/>
                    </a:cubicBezTo>
                    <a:cubicBezTo>
                      <a:pt x="674" y="631"/>
                      <a:pt x="672" y="618"/>
                      <a:pt x="671" y="611"/>
                    </a:cubicBezTo>
                    <a:cubicBezTo>
                      <a:pt x="668" y="587"/>
                      <a:pt x="661" y="556"/>
                      <a:pt x="653" y="533"/>
                    </a:cubicBezTo>
                    <a:cubicBezTo>
                      <a:pt x="648" y="518"/>
                      <a:pt x="644" y="510"/>
                      <a:pt x="640" y="506"/>
                    </a:cubicBezTo>
                    <a:cubicBezTo>
                      <a:pt x="637" y="503"/>
                      <a:pt x="634" y="499"/>
                      <a:pt x="630" y="495"/>
                    </a:cubicBezTo>
                    <a:cubicBezTo>
                      <a:pt x="614" y="478"/>
                      <a:pt x="589" y="457"/>
                      <a:pt x="551" y="451"/>
                    </a:cubicBezTo>
                    <a:cubicBezTo>
                      <a:pt x="544" y="450"/>
                      <a:pt x="537" y="449"/>
                      <a:pt x="531" y="448"/>
                    </a:cubicBezTo>
                    <a:cubicBezTo>
                      <a:pt x="528" y="447"/>
                      <a:pt x="525" y="446"/>
                      <a:pt x="521" y="445"/>
                    </a:cubicBezTo>
                    <a:cubicBezTo>
                      <a:pt x="521" y="441"/>
                      <a:pt x="521" y="436"/>
                      <a:pt x="520" y="431"/>
                    </a:cubicBezTo>
                    <a:cubicBezTo>
                      <a:pt x="521" y="413"/>
                      <a:pt x="520" y="394"/>
                      <a:pt x="508" y="382"/>
                    </a:cubicBezTo>
                    <a:cubicBezTo>
                      <a:pt x="513" y="386"/>
                      <a:pt x="516" y="393"/>
                      <a:pt x="519" y="397"/>
                    </a:cubicBezTo>
                    <a:cubicBezTo>
                      <a:pt x="514" y="376"/>
                      <a:pt x="506" y="358"/>
                      <a:pt x="496" y="339"/>
                    </a:cubicBezTo>
                    <a:cubicBezTo>
                      <a:pt x="499" y="342"/>
                      <a:pt x="501" y="344"/>
                      <a:pt x="505" y="346"/>
                    </a:cubicBezTo>
                    <a:cubicBezTo>
                      <a:pt x="498" y="328"/>
                      <a:pt x="487" y="307"/>
                      <a:pt x="474" y="292"/>
                    </a:cubicBezTo>
                    <a:cubicBezTo>
                      <a:pt x="465" y="312"/>
                      <a:pt x="465" y="312"/>
                      <a:pt x="465" y="312"/>
                    </a:cubicBezTo>
                    <a:cubicBezTo>
                      <a:pt x="468" y="320"/>
                      <a:pt x="463" y="343"/>
                      <a:pt x="463" y="352"/>
                    </a:cubicBezTo>
                    <a:cubicBezTo>
                      <a:pt x="462" y="362"/>
                      <a:pt x="461" y="373"/>
                      <a:pt x="462" y="384"/>
                    </a:cubicBezTo>
                    <a:cubicBezTo>
                      <a:pt x="463" y="382"/>
                      <a:pt x="464" y="380"/>
                      <a:pt x="466" y="378"/>
                    </a:cubicBezTo>
                    <a:cubicBezTo>
                      <a:pt x="465" y="380"/>
                      <a:pt x="465" y="382"/>
                      <a:pt x="464" y="384"/>
                    </a:cubicBezTo>
                    <a:cubicBezTo>
                      <a:pt x="463" y="390"/>
                      <a:pt x="461" y="397"/>
                      <a:pt x="460" y="403"/>
                    </a:cubicBezTo>
                    <a:cubicBezTo>
                      <a:pt x="454" y="391"/>
                      <a:pt x="449" y="376"/>
                      <a:pt x="448" y="356"/>
                    </a:cubicBezTo>
                    <a:cubicBezTo>
                      <a:pt x="448" y="350"/>
                      <a:pt x="449" y="343"/>
                      <a:pt x="450" y="337"/>
                    </a:cubicBezTo>
                    <a:cubicBezTo>
                      <a:pt x="453" y="334"/>
                      <a:pt x="456" y="330"/>
                      <a:pt x="459" y="327"/>
                    </a:cubicBezTo>
                    <a:cubicBezTo>
                      <a:pt x="461" y="324"/>
                      <a:pt x="463" y="321"/>
                      <a:pt x="465" y="318"/>
                    </a:cubicBezTo>
                    <a:cubicBezTo>
                      <a:pt x="476" y="305"/>
                      <a:pt x="482" y="293"/>
                      <a:pt x="485" y="283"/>
                    </a:cubicBezTo>
                    <a:cubicBezTo>
                      <a:pt x="486" y="283"/>
                      <a:pt x="486" y="283"/>
                      <a:pt x="486" y="282"/>
                    </a:cubicBezTo>
                    <a:cubicBezTo>
                      <a:pt x="487" y="280"/>
                      <a:pt x="487" y="278"/>
                      <a:pt x="488" y="277"/>
                    </a:cubicBezTo>
                    <a:cubicBezTo>
                      <a:pt x="489" y="274"/>
                      <a:pt x="490" y="270"/>
                      <a:pt x="491" y="267"/>
                    </a:cubicBezTo>
                    <a:cubicBezTo>
                      <a:pt x="500" y="273"/>
                      <a:pt x="512" y="249"/>
                      <a:pt x="515" y="243"/>
                    </a:cubicBezTo>
                    <a:cubicBezTo>
                      <a:pt x="517" y="236"/>
                      <a:pt x="518" y="230"/>
                      <a:pt x="517" y="223"/>
                    </a:cubicBezTo>
                    <a:cubicBezTo>
                      <a:pt x="517" y="219"/>
                      <a:pt x="517" y="215"/>
                      <a:pt x="518" y="212"/>
                    </a:cubicBezTo>
                    <a:cubicBezTo>
                      <a:pt x="521" y="202"/>
                      <a:pt x="532" y="190"/>
                      <a:pt x="523" y="180"/>
                    </a:cubicBezTo>
                    <a:cubicBezTo>
                      <a:pt x="520" y="175"/>
                      <a:pt x="514" y="176"/>
                      <a:pt x="509" y="178"/>
                    </a:cubicBezTo>
                    <a:cubicBezTo>
                      <a:pt x="510" y="170"/>
                      <a:pt x="511" y="162"/>
                      <a:pt x="510" y="157"/>
                    </a:cubicBezTo>
                    <a:cubicBezTo>
                      <a:pt x="506" y="137"/>
                      <a:pt x="512" y="115"/>
                      <a:pt x="508" y="96"/>
                    </a:cubicBezTo>
                    <a:cubicBezTo>
                      <a:pt x="504" y="75"/>
                      <a:pt x="493" y="57"/>
                      <a:pt x="478" y="42"/>
                    </a:cubicBezTo>
                    <a:cubicBezTo>
                      <a:pt x="472" y="34"/>
                      <a:pt x="466" y="29"/>
                      <a:pt x="457" y="25"/>
                    </a:cubicBezTo>
                    <a:cubicBezTo>
                      <a:pt x="457" y="25"/>
                      <a:pt x="457" y="25"/>
                      <a:pt x="457" y="25"/>
                    </a:cubicBezTo>
                    <a:cubicBezTo>
                      <a:pt x="460" y="26"/>
                      <a:pt x="463" y="27"/>
                      <a:pt x="465" y="29"/>
                    </a:cubicBezTo>
                    <a:cubicBezTo>
                      <a:pt x="468" y="30"/>
                      <a:pt x="471" y="32"/>
                      <a:pt x="474" y="33"/>
                    </a:cubicBezTo>
                    <a:cubicBezTo>
                      <a:pt x="464" y="22"/>
                      <a:pt x="448" y="12"/>
                      <a:pt x="433" y="12"/>
                    </a:cubicBezTo>
                    <a:cubicBezTo>
                      <a:pt x="441" y="12"/>
                      <a:pt x="448" y="14"/>
                      <a:pt x="456" y="14"/>
                    </a:cubicBezTo>
                    <a:cubicBezTo>
                      <a:pt x="449" y="11"/>
                      <a:pt x="443" y="8"/>
                      <a:pt x="435" y="7"/>
                    </a:cubicBezTo>
                    <a:cubicBezTo>
                      <a:pt x="427" y="6"/>
                      <a:pt x="414" y="5"/>
                      <a:pt x="407" y="9"/>
                    </a:cubicBezTo>
                    <a:cubicBezTo>
                      <a:pt x="406" y="9"/>
                      <a:pt x="405" y="9"/>
                      <a:pt x="405" y="9"/>
                    </a:cubicBezTo>
                    <a:cubicBezTo>
                      <a:pt x="405" y="9"/>
                      <a:pt x="405" y="9"/>
                      <a:pt x="405" y="9"/>
                    </a:cubicBezTo>
                    <a:cubicBezTo>
                      <a:pt x="387" y="5"/>
                      <a:pt x="360" y="0"/>
                      <a:pt x="342" y="8"/>
                    </a:cubicBezTo>
                    <a:cubicBezTo>
                      <a:pt x="352" y="6"/>
                      <a:pt x="363" y="4"/>
                      <a:pt x="373" y="8"/>
                    </a:cubicBezTo>
                    <a:cubicBezTo>
                      <a:pt x="364" y="8"/>
                      <a:pt x="355" y="7"/>
                      <a:pt x="347" y="9"/>
                    </a:cubicBezTo>
                    <a:cubicBezTo>
                      <a:pt x="336" y="11"/>
                      <a:pt x="325" y="14"/>
                      <a:pt x="313" y="15"/>
                    </a:cubicBezTo>
                    <a:cubicBezTo>
                      <a:pt x="318" y="15"/>
                      <a:pt x="324" y="14"/>
                      <a:pt x="329" y="15"/>
                    </a:cubicBezTo>
                    <a:cubicBezTo>
                      <a:pt x="324" y="16"/>
                      <a:pt x="319" y="17"/>
                      <a:pt x="315" y="20"/>
                    </a:cubicBezTo>
                    <a:cubicBezTo>
                      <a:pt x="313" y="21"/>
                      <a:pt x="311" y="22"/>
                      <a:pt x="309" y="23"/>
                    </a:cubicBezTo>
                    <a:cubicBezTo>
                      <a:pt x="307" y="24"/>
                      <a:pt x="305" y="25"/>
                      <a:pt x="303" y="26"/>
                    </a:cubicBezTo>
                    <a:cubicBezTo>
                      <a:pt x="294" y="31"/>
                      <a:pt x="282" y="41"/>
                      <a:pt x="278" y="51"/>
                    </a:cubicBezTo>
                    <a:cubicBezTo>
                      <a:pt x="256" y="74"/>
                      <a:pt x="241" y="105"/>
                      <a:pt x="237" y="136"/>
                    </a:cubicBezTo>
                    <a:cubicBezTo>
                      <a:pt x="235" y="150"/>
                      <a:pt x="238" y="163"/>
                      <a:pt x="242" y="176"/>
                    </a:cubicBezTo>
                    <a:cubicBezTo>
                      <a:pt x="238" y="175"/>
                      <a:pt x="235" y="176"/>
                      <a:pt x="232" y="179"/>
                    </a:cubicBezTo>
                    <a:cubicBezTo>
                      <a:pt x="224" y="190"/>
                      <a:pt x="235" y="201"/>
                      <a:pt x="238" y="211"/>
                    </a:cubicBezTo>
                    <a:cubicBezTo>
                      <a:pt x="239" y="215"/>
                      <a:pt x="239" y="219"/>
                      <a:pt x="239" y="223"/>
                    </a:cubicBezTo>
                    <a:cubicBezTo>
                      <a:pt x="238" y="230"/>
                      <a:pt x="238" y="236"/>
                      <a:pt x="241" y="243"/>
                    </a:cubicBezTo>
                    <a:cubicBezTo>
                      <a:pt x="244" y="248"/>
                      <a:pt x="255" y="271"/>
                      <a:pt x="264" y="267"/>
                    </a:cubicBezTo>
                    <a:cubicBezTo>
                      <a:pt x="266" y="272"/>
                      <a:pt x="267" y="276"/>
                      <a:pt x="268" y="280"/>
                    </a:cubicBezTo>
                    <a:cubicBezTo>
                      <a:pt x="269" y="281"/>
                      <a:pt x="270" y="284"/>
                      <a:pt x="271" y="286"/>
                    </a:cubicBezTo>
                    <a:cubicBezTo>
                      <a:pt x="275" y="297"/>
                      <a:pt x="284" y="314"/>
                      <a:pt x="300" y="329"/>
                    </a:cubicBezTo>
                    <a:cubicBezTo>
                      <a:pt x="302" y="338"/>
                      <a:pt x="303" y="347"/>
                      <a:pt x="304" y="354"/>
                    </a:cubicBezTo>
                    <a:cubicBezTo>
                      <a:pt x="304" y="354"/>
                      <a:pt x="304" y="354"/>
                      <a:pt x="304" y="355"/>
                    </a:cubicBezTo>
                    <a:cubicBezTo>
                      <a:pt x="304" y="357"/>
                      <a:pt x="304" y="359"/>
                      <a:pt x="304" y="361"/>
                    </a:cubicBezTo>
                    <a:cubicBezTo>
                      <a:pt x="305" y="387"/>
                      <a:pt x="298" y="406"/>
                      <a:pt x="287" y="420"/>
                    </a:cubicBezTo>
                    <a:cubicBezTo>
                      <a:pt x="286" y="409"/>
                      <a:pt x="285" y="397"/>
                      <a:pt x="282" y="387"/>
                    </a:cubicBezTo>
                    <a:cubicBezTo>
                      <a:pt x="287" y="393"/>
                      <a:pt x="290" y="400"/>
                      <a:pt x="294" y="406"/>
                    </a:cubicBezTo>
                    <a:cubicBezTo>
                      <a:pt x="297" y="382"/>
                      <a:pt x="284" y="359"/>
                      <a:pt x="285" y="335"/>
                    </a:cubicBezTo>
                    <a:cubicBezTo>
                      <a:pt x="286" y="324"/>
                      <a:pt x="288" y="316"/>
                      <a:pt x="286" y="308"/>
                    </a:cubicBezTo>
                    <a:cubicBezTo>
                      <a:pt x="273" y="282"/>
                      <a:pt x="273" y="282"/>
                      <a:pt x="273" y="282"/>
                    </a:cubicBezTo>
                    <a:cubicBezTo>
                      <a:pt x="276" y="303"/>
                      <a:pt x="258" y="325"/>
                      <a:pt x="250" y="344"/>
                    </a:cubicBezTo>
                    <a:cubicBezTo>
                      <a:pt x="252" y="341"/>
                      <a:pt x="253" y="338"/>
                      <a:pt x="255" y="336"/>
                    </a:cubicBezTo>
                    <a:cubicBezTo>
                      <a:pt x="257" y="345"/>
                      <a:pt x="246" y="352"/>
                      <a:pt x="241" y="359"/>
                    </a:cubicBezTo>
                    <a:cubicBezTo>
                      <a:pt x="232" y="372"/>
                      <a:pt x="221" y="385"/>
                      <a:pt x="218" y="401"/>
                    </a:cubicBezTo>
                    <a:cubicBezTo>
                      <a:pt x="224" y="393"/>
                      <a:pt x="231" y="379"/>
                      <a:pt x="242" y="376"/>
                    </a:cubicBezTo>
                    <a:cubicBezTo>
                      <a:pt x="235" y="385"/>
                      <a:pt x="229" y="396"/>
                      <a:pt x="226" y="407"/>
                    </a:cubicBezTo>
                    <a:cubicBezTo>
                      <a:pt x="222" y="422"/>
                      <a:pt x="225" y="438"/>
                      <a:pt x="223" y="454"/>
                    </a:cubicBezTo>
                    <a:cubicBezTo>
                      <a:pt x="215" y="455"/>
                      <a:pt x="206" y="457"/>
                      <a:pt x="195" y="460"/>
                    </a:cubicBezTo>
                    <a:cubicBezTo>
                      <a:pt x="177" y="464"/>
                      <a:pt x="136" y="476"/>
                      <a:pt x="118" y="505"/>
                    </a:cubicBezTo>
                    <a:cubicBezTo>
                      <a:pt x="107" y="524"/>
                      <a:pt x="91" y="572"/>
                      <a:pt x="86" y="607"/>
                    </a:cubicBezTo>
                    <a:cubicBezTo>
                      <a:pt x="80" y="643"/>
                      <a:pt x="57" y="816"/>
                      <a:pt x="56" y="872"/>
                    </a:cubicBezTo>
                    <a:cubicBezTo>
                      <a:pt x="56" y="874"/>
                      <a:pt x="56" y="875"/>
                      <a:pt x="56" y="877"/>
                    </a:cubicBezTo>
                    <a:cubicBezTo>
                      <a:pt x="56" y="926"/>
                      <a:pt x="50" y="959"/>
                      <a:pt x="45" y="982"/>
                    </a:cubicBezTo>
                    <a:cubicBezTo>
                      <a:pt x="41" y="1004"/>
                      <a:pt x="22" y="1067"/>
                      <a:pt x="23" y="1190"/>
                    </a:cubicBezTo>
                    <a:cubicBezTo>
                      <a:pt x="24" y="1212"/>
                      <a:pt x="22" y="1263"/>
                      <a:pt x="24" y="1295"/>
                    </a:cubicBezTo>
                    <a:cubicBezTo>
                      <a:pt x="28" y="1337"/>
                      <a:pt x="22" y="1427"/>
                      <a:pt x="17" y="1447"/>
                    </a:cubicBezTo>
                    <a:cubicBezTo>
                      <a:pt x="11" y="1473"/>
                      <a:pt x="5" y="1517"/>
                      <a:pt x="3" y="1523"/>
                    </a:cubicBezTo>
                    <a:cubicBezTo>
                      <a:pt x="0" y="1529"/>
                      <a:pt x="5" y="1538"/>
                      <a:pt x="8" y="1544"/>
                    </a:cubicBezTo>
                    <a:cubicBezTo>
                      <a:pt x="12" y="1551"/>
                      <a:pt x="11" y="1557"/>
                      <a:pt x="15" y="1566"/>
                    </a:cubicBezTo>
                    <a:cubicBezTo>
                      <a:pt x="18" y="1573"/>
                      <a:pt x="27" y="1588"/>
                      <a:pt x="32" y="1596"/>
                    </a:cubicBezTo>
                    <a:cubicBezTo>
                      <a:pt x="37" y="1605"/>
                      <a:pt x="56" y="1615"/>
                      <a:pt x="71" y="1620"/>
                    </a:cubicBezTo>
                    <a:cubicBezTo>
                      <a:pt x="81" y="1624"/>
                      <a:pt x="100" y="1635"/>
                      <a:pt x="102" y="1630"/>
                    </a:cubicBezTo>
                    <a:cubicBezTo>
                      <a:pt x="106" y="1619"/>
                      <a:pt x="99" y="1612"/>
                      <a:pt x="91" y="1608"/>
                    </a:cubicBezTo>
                    <a:cubicBezTo>
                      <a:pt x="87" y="1605"/>
                      <a:pt x="100" y="1614"/>
                      <a:pt x="103" y="1604"/>
                    </a:cubicBezTo>
                    <a:cubicBezTo>
                      <a:pt x="104" y="1601"/>
                      <a:pt x="104" y="1600"/>
                      <a:pt x="102" y="1595"/>
                    </a:cubicBezTo>
                    <a:cubicBezTo>
                      <a:pt x="102" y="1594"/>
                      <a:pt x="103" y="1594"/>
                      <a:pt x="103" y="1593"/>
                    </a:cubicBezTo>
                    <a:cubicBezTo>
                      <a:pt x="103" y="1593"/>
                      <a:pt x="103" y="1592"/>
                      <a:pt x="103" y="1592"/>
                    </a:cubicBezTo>
                    <a:cubicBezTo>
                      <a:pt x="103" y="1592"/>
                      <a:pt x="103" y="1592"/>
                      <a:pt x="103" y="1592"/>
                    </a:cubicBezTo>
                    <a:cubicBezTo>
                      <a:pt x="103" y="1591"/>
                      <a:pt x="103" y="1591"/>
                      <a:pt x="103" y="1591"/>
                    </a:cubicBezTo>
                    <a:cubicBezTo>
                      <a:pt x="103" y="1591"/>
                      <a:pt x="103" y="1590"/>
                      <a:pt x="103" y="1590"/>
                    </a:cubicBezTo>
                    <a:cubicBezTo>
                      <a:pt x="103" y="1590"/>
                      <a:pt x="103" y="1590"/>
                      <a:pt x="103" y="1590"/>
                    </a:cubicBezTo>
                    <a:cubicBezTo>
                      <a:pt x="103" y="1589"/>
                      <a:pt x="103" y="1589"/>
                      <a:pt x="103" y="1589"/>
                    </a:cubicBezTo>
                    <a:cubicBezTo>
                      <a:pt x="103" y="1589"/>
                      <a:pt x="102" y="1589"/>
                      <a:pt x="102" y="1589"/>
                    </a:cubicBezTo>
                    <a:cubicBezTo>
                      <a:pt x="102" y="1588"/>
                      <a:pt x="102" y="1588"/>
                      <a:pt x="102" y="1588"/>
                    </a:cubicBezTo>
                    <a:cubicBezTo>
                      <a:pt x="102" y="1588"/>
                      <a:pt x="102" y="1588"/>
                      <a:pt x="102" y="1588"/>
                    </a:cubicBezTo>
                    <a:cubicBezTo>
                      <a:pt x="101" y="1587"/>
                      <a:pt x="100" y="1586"/>
                      <a:pt x="99" y="1584"/>
                    </a:cubicBezTo>
                    <a:cubicBezTo>
                      <a:pt x="99" y="1584"/>
                      <a:pt x="99" y="1584"/>
                      <a:pt x="99" y="1584"/>
                    </a:cubicBezTo>
                    <a:cubicBezTo>
                      <a:pt x="100" y="1584"/>
                      <a:pt x="100" y="1584"/>
                      <a:pt x="100" y="1584"/>
                    </a:cubicBezTo>
                    <a:cubicBezTo>
                      <a:pt x="99" y="1584"/>
                      <a:pt x="99" y="1584"/>
                      <a:pt x="99" y="1584"/>
                    </a:cubicBezTo>
                    <a:cubicBezTo>
                      <a:pt x="99" y="1584"/>
                      <a:pt x="99" y="1584"/>
                      <a:pt x="99" y="1583"/>
                    </a:cubicBezTo>
                    <a:cubicBezTo>
                      <a:pt x="106" y="1581"/>
                      <a:pt x="101" y="1550"/>
                      <a:pt x="98" y="1534"/>
                    </a:cubicBezTo>
                    <a:cubicBezTo>
                      <a:pt x="99" y="1523"/>
                      <a:pt x="100" y="1487"/>
                      <a:pt x="91" y="1462"/>
                    </a:cubicBezTo>
                    <a:cubicBezTo>
                      <a:pt x="86" y="1446"/>
                      <a:pt x="84" y="1431"/>
                      <a:pt x="84" y="1421"/>
                    </a:cubicBezTo>
                    <a:cubicBezTo>
                      <a:pt x="84" y="1421"/>
                      <a:pt x="84" y="1420"/>
                      <a:pt x="84" y="1419"/>
                    </a:cubicBezTo>
                    <a:cubicBezTo>
                      <a:pt x="84" y="1419"/>
                      <a:pt x="84" y="1418"/>
                      <a:pt x="84" y="1417"/>
                    </a:cubicBezTo>
                    <a:cubicBezTo>
                      <a:pt x="84" y="1417"/>
                      <a:pt x="84" y="1417"/>
                      <a:pt x="84" y="1417"/>
                    </a:cubicBezTo>
                    <a:cubicBezTo>
                      <a:pt x="82" y="1388"/>
                      <a:pt x="93" y="1282"/>
                      <a:pt x="104" y="1221"/>
                    </a:cubicBezTo>
                    <a:cubicBezTo>
                      <a:pt x="108" y="1205"/>
                      <a:pt x="111" y="1189"/>
                      <a:pt x="116" y="1173"/>
                    </a:cubicBezTo>
                    <a:cubicBezTo>
                      <a:pt x="120" y="1158"/>
                      <a:pt x="123" y="1142"/>
                      <a:pt x="126" y="1125"/>
                    </a:cubicBezTo>
                    <a:cubicBezTo>
                      <a:pt x="138" y="1059"/>
                      <a:pt x="138" y="1008"/>
                      <a:pt x="140" y="995"/>
                    </a:cubicBezTo>
                    <a:cubicBezTo>
                      <a:pt x="143" y="978"/>
                      <a:pt x="161" y="888"/>
                      <a:pt x="167" y="848"/>
                    </a:cubicBezTo>
                    <a:cubicBezTo>
                      <a:pt x="167" y="849"/>
                      <a:pt x="167" y="849"/>
                      <a:pt x="167" y="849"/>
                    </a:cubicBezTo>
                    <a:cubicBezTo>
                      <a:pt x="171" y="898"/>
                      <a:pt x="181" y="956"/>
                      <a:pt x="183" y="982"/>
                    </a:cubicBezTo>
                    <a:cubicBezTo>
                      <a:pt x="183" y="988"/>
                      <a:pt x="184" y="994"/>
                      <a:pt x="185" y="1001"/>
                    </a:cubicBezTo>
                    <a:cubicBezTo>
                      <a:pt x="190" y="1036"/>
                      <a:pt x="203" y="1085"/>
                      <a:pt x="191" y="1110"/>
                    </a:cubicBezTo>
                    <a:cubicBezTo>
                      <a:pt x="177" y="1138"/>
                      <a:pt x="159" y="1204"/>
                      <a:pt x="146" y="1281"/>
                    </a:cubicBezTo>
                    <a:cubicBezTo>
                      <a:pt x="135" y="1342"/>
                      <a:pt x="126" y="1394"/>
                      <a:pt x="136" y="1504"/>
                    </a:cubicBezTo>
                    <a:cubicBezTo>
                      <a:pt x="144" y="1582"/>
                      <a:pt x="143" y="1635"/>
                      <a:pt x="161" y="1721"/>
                    </a:cubicBezTo>
                    <a:cubicBezTo>
                      <a:pt x="178" y="1798"/>
                      <a:pt x="191" y="1888"/>
                      <a:pt x="200" y="1944"/>
                    </a:cubicBezTo>
                    <a:cubicBezTo>
                      <a:pt x="210" y="2001"/>
                      <a:pt x="214" y="2030"/>
                      <a:pt x="216" y="2067"/>
                    </a:cubicBezTo>
                    <a:cubicBezTo>
                      <a:pt x="218" y="2104"/>
                      <a:pt x="195" y="2279"/>
                      <a:pt x="221" y="2381"/>
                    </a:cubicBezTo>
                    <a:cubicBezTo>
                      <a:pt x="247" y="2482"/>
                      <a:pt x="258" y="2547"/>
                      <a:pt x="263" y="2571"/>
                    </a:cubicBezTo>
                    <a:cubicBezTo>
                      <a:pt x="274" y="2626"/>
                      <a:pt x="265" y="2631"/>
                      <a:pt x="269" y="2659"/>
                    </a:cubicBezTo>
                    <a:cubicBezTo>
                      <a:pt x="274" y="2686"/>
                      <a:pt x="274" y="2683"/>
                      <a:pt x="261" y="2709"/>
                    </a:cubicBezTo>
                    <a:cubicBezTo>
                      <a:pt x="249" y="2726"/>
                      <a:pt x="230" y="2763"/>
                      <a:pt x="223" y="2772"/>
                    </a:cubicBezTo>
                    <a:cubicBezTo>
                      <a:pt x="217" y="2780"/>
                      <a:pt x="220" y="2788"/>
                      <a:pt x="223" y="2793"/>
                    </a:cubicBezTo>
                    <a:cubicBezTo>
                      <a:pt x="223" y="2794"/>
                      <a:pt x="223" y="2795"/>
                      <a:pt x="223" y="2796"/>
                    </a:cubicBezTo>
                    <a:cubicBezTo>
                      <a:pt x="223" y="2796"/>
                      <a:pt x="223" y="2796"/>
                      <a:pt x="223" y="2796"/>
                    </a:cubicBezTo>
                    <a:cubicBezTo>
                      <a:pt x="223" y="2797"/>
                      <a:pt x="223" y="2797"/>
                      <a:pt x="223" y="2798"/>
                    </a:cubicBezTo>
                    <a:cubicBezTo>
                      <a:pt x="223" y="2798"/>
                      <a:pt x="223" y="2798"/>
                      <a:pt x="223" y="2799"/>
                    </a:cubicBezTo>
                    <a:cubicBezTo>
                      <a:pt x="223" y="2799"/>
                      <a:pt x="223" y="2800"/>
                      <a:pt x="223" y="2800"/>
                    </a:cubicBezTo>
                    <a:cubicBezTo>
                      <a:pt x="223" y="2800"/>
                      <a:pt x="223" y="2800"/>
                      <a:pt x="223" y="2801"/>
                    </a:cubicBezTo>
                    <a:cubicBezTo>
                      <a:pt x="223" y="2801"/>
                      <a:pt x="223" y="2802"/>
                      <a:pt x="223" y="2802"/>
                    </a:cubicBezTo>
                    <a:cubicBezTo>
                      <a:pt x="223" y="2802"/>
                      <a:pt x="223" y="2802"/>
                      <a:pt x="223" y="2802"/>
                    </a:cubicBezTo>
                    <a:cubicBezTo>
                      <a:pt x="223" y="2803"/>
                      <a:pt x="223" y="2803"/>
                      <a:pt x="224" y="2804"/>
                    </a:cubicBezTo>
                    <a:cubicBezTo>
                      <a:pt x="224" y="2804"/>
                      <a:pt x="224" y="2804"/>
                      <a:pt x="224" y="2804"/>
                    </a:cubicBezTo>
                    <a:cubicBezTo>
                      <a:pt x="224" y="2805"/>
                      <a:pt x="224" y="2805"/>
                      <a:pt x="225" y="2805"/>
                    </a:cubicBezTo>
                    <a:cubicBezTo>
                      <a:pt x="225" y="2806"/>
                      <a:pt x="225" y="2806"/>
                      <a:pt x="225" y="2806"/>
                    </a:cubicBezTo>
                    <a:cubicBezTo>
                      <a:pt x="225" y="2806"/>
                      <a:pt x="225" y="2807"/>
                      <a:pt x="226" y="2807"/>
                    </a:cubicBezTo>
                    <a:cubicBezTo>
                      <a:pt x="226" y="2807"/>
                      <a:pt x="226" y="2807"/>
                      <a:pt x="226" y="2807"/>
                    </a:cubicBezTo>
                    <a:cubicBezTo>
                      <a:pt x="226" y="2808"/>
                      <a:pt x="227" y="2808"/>
                      <a:pt x="227" y="2808"/>
                    </a:cubicBezTo>
                    <a:cubicBezTo>
                      <a:pt x="227" y="2808"/>
                      <a:pt x="227" y="2808"/>
                      <a:pt x="227" y="2809"/>
                    </a:cubicBezTo>
                    <a:cubicBezTo>
                      <a:pt x="228" y="2809"/>
                      <a:pt x="228" y="2809"/>
                      <a:pt x="228" y="2809"/>
                    </a:cubicBezTo>
                    <a:cubicBezTo>
                      <a:pt x="228" y="2809"/>
                      <a:pt x="229" y="2810"/>
                      <a:pt x="229" y="2810"/>
                    </a:cubicBezTo>
                    <a:cubicBezTo>
                      <a:pt x="229" y="2810"/>
                      <a:pt x="229" y="2810"/>
                      <a:pt x="230" y="2810"/>
                    </a:cubicBezTo>
                    <a:cubicBezTo>
                      <a:pt x="230" y="2810"/>
                      <a:pt x="230" y="2811"/>
                      <a:pt x="230" y="2811"/>
                    </a:cubicBezTo>
                    <a:cubicBezTo>
                      <a:pt x="231" y="2811"/>
                      <a:pt x="231" y="2811"/>
                      <a:pt x="231" y="2811"/>
                    </a:cubicBezTo>
                    <a:cubicBezTo>
                      <a:pt x="231" y="2811"/>
                      <a:pt x="232" y="2812"/>
                      <a:pt x="232" y="2812"/>
                    </a:cubicBezTo>
                    <a:cubicBezTo>
                      <a:pt x="232" y="2812"/>
                      <a:pt x="232" y="2812"/>
                      <a:pt x="232" y="2812"/>
                    </a:cubicBezTo>
                    <a:cubicBezTo>
                      <a:pt x="233" y="2812"/>
                      <a:pt x="233" y="2812"/>
                      <a:pt x="234" y="2812"/>
                    </a:cubicBezTo>
                    <a:cubicBezTo>
                      <a:pt x="234" y="2812"/>
                      <a:pt x="234" y="2812"/>
                      <a:pt x="234" y="2812"/>
                    </a:cubicBezTo>
                    <a:cubicBezTo>
                      <a:pt x="234" y="2813"/>
                      <a:pt x="235" y="2813"/>
                      <a:pt x="235" y="2813"/>
                    </a:cubicBezTo>
                    <a:cubicBezTo>
                      <a:pt x="235" y="2813"/>
                      <a:pt x="235" y="2813"/>
                      <a:pt x="235" y="2813"/>
                    </a:cubicBezTo>
                    <a:cubicBezTo>
                      <a:pt x="236" y="2813"/>
                      <a:pt x="237" y="2813"/>
                      <a:pt x="237" y="2813"/>
                    </a:cubicBezTo>
                    <a:cubicBezTo>
                      <a:pt x="237" y="2814"/>
                      <a:pt x="237" y="2815"/>
                      <a:pt x="237" y="2815"/>
                    </a:cubicBezTo>
                    <a:cubicBezTo>
                      <a:pt x="237" y="2815"/>
                      <a:pt x="237" y="2815"/>
                      <a:pt x="237" y="2815"/>
                    </a:cubicBezTo>
                    <a:cubicBezTo>
                      <a:pt x="237" y="2815"/>
                      <a:pt x="237" y="2815"/>
                      <a:pt x="237" y="2815"/>
                    </a:cubicBezTo>
                    <a:cubicBezTo>
                      <a:pt x="237" y="2816"/>
                      <a:pt x="238" y="2817"/>
                      <a:pt x="238" y="2817"/>
                    </a:cubicBezTo>
                    <a:cubicBezTo>
                      <a:pt x="238" y="2817"/>
                      <a:pt x="238" y="2817"/>
                      <a:pt x="238" y="2817"/>
                    </a:cubicBezTo>
                    <a:cubicBezTo>
                      <a:pt x="238" y="2818"/>
                      <a:pt x="238" y="2819"/>
                      <a:pt x="239" y="2819"/>
                    </a:cubicBezTo>
                    <a:cubicBezTo>
                      <a:pt x="239" y="2819"/>
                      <a:pt x="239" y="2819"/>
                      <a:pt x="239" y="2819"/>
                    </a:cubicBezTo>
                    <a:cubicBezTo>
                      <a:pt x="239" y="2820"/>
                      <a:pt x="240" y="2820"/>
                      <a:pt x="240" y="2821"/>
                    </a:cubicBezTo>
                    <a:cubicBezTo>
                      <a:pt x="240" y="2821"/>
                      <a:pt x="240" y="2821"/>
                      <a:pt x="240" y="2821"/>
                    </a:cubicBezTo>
                    <a:cubicBezTo>
                      <a:pt x="241" y="2821"/>
                      <a:pt x="241" y="2822"/>
                      <a:pt x="242" y="2822"/>
                    </a:cubicBezTo>
                    <a:cubicBezTo>
                      <a:pt x="242" y="2822"/>
                      <a:pt x="242" y="2822"/>
                      <a:pt x="242" y="2822"/>
                    </a:cubicBezTo>
                    <a:cubicBezTo>
                      <a:pt x="242" y="2823"/>
                      <a:pt x="243" y="2823"/>
                      <a:pt x="244" y="2823"/>
                    </a:cubicBezTo>
                    <a:cubicBezTo>
                      <a:pt x="244" y="2823"/>
                      <a:pt x="244" y="2823"/>
                      <a:pt x="244" y="2823"/>
                    </a:cubicBezTo>
                    <a:cubicBezTo>
                      <a:pt x="244" y="2823"/>
                      <a:pt x="245" y="2824"/>
                      <a:pt x="246" y="2824"/>
                    </a:cubicBezTo>
                    <a:cubicBezTo>
                      <a:pt x="246" y="2824"/>
                      <a:pt x="246" y="2824"/>
                      <a:pt x="246" y="2824"/>
                    </a:cubicBezTo>
                    <a:cubicBezTo>
                      <a:pt x="247" y="2824"/>
                      <a:pt x="248" y="2824"/>
                      <a:pt x="248" y="2824"/>
                    </a:cubicBezTo>
                    <a:cubicBezTo>
                      <a:pt x="248" y="2824"/>
                      <a:pt x="249" y="2824"/>
                      <a:pt x="249" y="2824"/>
                    </a:cubicBezTo>
                    <a:cubicBezTo>
                      <a:pt x="249" y="2825"/>
                      <a:pt x="250" y="2825"/>
                      <a:pt x="251" y="2825"/>
                    </a:cubicBezTo>
                    <a:cubicBezTo>
                      <a:pt x="251" y="2825"/>
                      <a:pt x="251" y="2825"/>
                      <a:pt x="251" y="2825"/>
                    </a:cubicBezTo>
                    <a:cubicBezTo>
                      <a:pt x="252" y="2825"/>
                      <a:pt x="253" y="2825"/>
                      <a:pt x="253" y="2825"/>
                    </a:cubicBezTo>
                    <a:cubicBezTo>
                      <a:pt x="254" y="2825"/>
                      <a:pt x="254" y="2825"/>
                      <a:pt x="254" y="2825"/>
                    </a:cubicBezTo>
                    <a:cubicBezTo>
                      <a:pt x="255" y="2825"/>
                      <a:pt x="255" y="2825"/>
                      <a:pt x="256" y="2825"/>
                    </a:cubicBezTo>
                    <a:cubicBezTo>
                      <a:pt x="256" y="2825"/>
                      <a:pt x="257" y="2825"/>
                      <a:pt x="257" y="2825"/>
                    </a:cubicBezTo>
                    <a:cubicBezTo>
                      <a:pt x="257" y="2824"/>
                      <a:pt x="258" y="2824"/>
                      <a:pt x="258" y="2824"/>
                    </a:cubicBezTo>
                    <a:cubicBezTo>
                      <a:pt x="259" y="2824"/>
                      <a:pt x="259" y="2824"/>
                      <a:pt x="259" y="2824"/>
                    </a:cubicBezTo>
                    <a:cubicBezTo>
                      <a:pt x="260" y="2824"/>
                      <a:pt x="260" y="2824"/>
                      <a:pt x="261" y="2824"/>
                    </a:cubicBezTo>
                    <a:cubicBezTo>
                      <a:pt x="261" y="2824"/>
                      <a:pt x="262" y="2824"/>
                      <a:pt x="262" y="2823"/>
                    </a:cubicBezTo>
                    <a:cubicBezTo>
                      <a:pt x="262" y="2823"/>
                      <a:pt x="263" y="2823"/>
                      <a:pt x="263" y="2823"/>
                    </a:cubicBezTo>
                    <a:cubicBezTo>
                      <a:pt x="264" y="2823"/>
                      <a:pt x="264" y="2823"/>
                      <a:pt x="264" y="2823"/>
                    </a:cubicBezTo>
                    <a:cubicBezTo>
                      <a:pt x="265" y="2822"/>
                      <a:pt x="265" y="2822"/>
                      <a:pt x="265" y="2822"/>
                    </a:cubicBezTo>
                    <a:cubicBezTo>
                      <a:pt x="266" y="2822"/>
                      <a:pt x="266" y="2822"/>
                      <a:pt x="266" y="2822"/>
                    </a:cubicBezTo>
                    <a:cubicBezTo>
                      <a:pt x="267" y="2821"/>
                      <a:pt x="267" y="2821"/>
                      <a:pt x="267" y="2821"/>
                    </a:cubicBezTo>
                    <a:cubicBezTo>
                      <a:pt x="268" y="2821"/>
                      <a:pt x="268" y="2820"/>
                      <a:pt x="268" y="2820"/>
                    </a:cubicBezTo>
                    <a:cubicBezTo>
                      <a:pt x="276" y="2828"/>
                      <a:pt x="296" y="2828"/>
                      <a:pt x="303" y="2818"/>
                    </a:cubicBezTo>
                    <a:cubicBezTo>
                      <a:pt x="316" y="2830"/>
                      <a:pt x="338" y="2830"/>
                      <a:pt x="352" y="2815"/>
                    </a:cubicBezTo>
                    <a:cubicBezTo>
                      <a:pt x="366" y="2800"/>
                      <a:pt x="368" y="2785"/>
                      <a:pt x="366" y="2770"/>
                    </a:cubicBezTo>
                    <a:cubicBezTo>
                      <a:pt x="365" y="2756"/>
                      <a:pt x="368" y="2751"/>
                      <a:pt x="371" y="2732"/>
                    </a:cubicBezTo>
                    <a:cubicBezTo>
                      <a:pt x="374" y="2714"/>
                      <a:pt x="376" y="2700"/>
                      <a:pt x="370" y="2687"/>
                    </a:cubicBezTo>
                    <a:cubicBezTo>
                      <a:pt x="364" y="2674"/>
                      <a:pt x="363" y="2668"/>
                      <a:pt x="363" y="2655"/>
                    </a:cubicBezTo>
                    <a:cubicBezTo>
                      <a:pt x="363" y="2641"/>
                      <a:pt x="368" y="2622"/>
                      <a:pt x="360" y="2605"/>
                    </a:cubicBezTo>
                    <a:cubicBezTo>
                      <a:pt x="352" y="2589"/>
                      <a:pt x="343" y="2549"/>
                      <a:pt x="344" y="2506"/>
                    </a:cubicBezTo>
                    <a:cubicBezTo>
                      <a:pt x="346" y="2464"/>
                      <a:pt x="376" y="2223"/>
                      <a:pt x="363" y="2141"/>
                    </a:cubicBezTo>
                    <a:cubicBezTo>
                      <a:pt x="351" y="2059"/>
                      <a:pt x="355" y="2042"/>
                      <a:pt x="359" y="2014"/>
                    </a:cubicBezTo>
                    <a:cubicBezTo>
                      <a:pt x="362" y="1986"/>
                      <a:pt x="370" y="1941"/>
                      <a:pt x="363" y="1882"/>
                    </a:cubicBezTo>
                    <a:cubicBezTo>
                      <a:pt x="360" y="1859"/>
                      <a:pt x="360" y="1763"/>
                      <a:pt x="361" y="1666"/>
                    </a:cubicBezTo>
                    <a:cubicBezTo>
                      <a:pt x="362" y="1604"/>
                      <a:pt x="366" y="1529"/>
                      <a:pt x="362" y="1505"/>
                    </a:cubicBezTo>
                    <a:cubicBezTo>
                      <a:pt x="367" y="1507"/>
                      <a:pt x="371" y="1508"/>
                      <a:pt x="375" y="1508"/>
                    </a:cubicBezTo>
                    <a:cubicBezTo>
                      <a:pt x="376" y="1508"/>
                      <a:pt x="376" y="1508"/>
                      <a:pt x="376" y="1508"/>
                    </a:cubicBezTo>
                    <a:cubicBezTo>
                      <a:pt x="380" y="1508"/>
                      <a:pt x="385" y="1506"/>
                      <a:pt x="390" y="1504"/>
                    </a:cubicBezTo>
                    <a:cubicBezTo>
                      <a:pt x="390" y="1505"/>
                      <a:pt x="390" y="1505"/>
                      <a:pt x="390" y="1505"/>
                    </a:cubicBezTo>
                    <a:cubicBezTo>
                      <a:pt x="389" y="1506"/>
                      <a:pt x="389" y="1509"/>
                      <a:pt x="389" y="1513"/>
                    </a:cubicBezTo>
                    <a:cubicBezTo>
                      <a:pt x="387" y="1544"/>
                      <a:pt x="390" y="1609"/>
                      <a:pt x="391" y="1666"/>
                    </a:cubicBezTo>
                    <a:cubicBezTo>
                      <a:pt x="392" y="1763"/>
                      <a:pt x="392" y="1859"/>
                      <a:pt x="390" y="1882"/>
                    </a:cubicBezTo>
                    <a:cubicBezTo>
                      <a:pt x="382" y="1941"/>
                      <a:pt x="390" y="1986"/>
                      <a:pt x="393" y="2014"/>
                    </a:cubicBezTo>
                    <a:cubicBezTo>
                      <a:pt x="397" y="2042"/>
                      <a:pt x="401" y="2059"/>
                      <a:pt x="389" y="2141"/>
                    </a:cubicBezTo>
                    <a:cubicBezTo>
                      <a:pt x="376" y="2223"/>
                      <a:pt x="406" y="2464"/>
                      <a:pt x="408" y="2506"/>
                    </a:cubicBezTo>
                    <a:cubicBezTo>
                      <a:pt x="409" y="2549"/>
                      <a:pt x="400" y="2589"/>
                      <a:pt x="392" y="2605"/>
                    </a:cubicBezTo>
                    <a:cubicBezTo>
                      <a:pt x="384" y="2622"/>
                      <a:pt x="389" y="2641"/>
                      <a:pt x="389" y="2655"/>
                    </a:cubicBezTo>
                    <a:cubicBezTo>
                      <a:pt x="389" y="2668"/>
                      <a:pt x="388" y="2674"/>
                      <a:pt x="382" y="2687"/>
                    </a:cubicBezTo>
                    <a:cubicBezTo>
                      <a:pt x="376" y="2700"/>
                      <a:pt x="378" y="2714"/>
                      <a:pt x="381" y="2732"/>
                    </a:cubicBezTo>
                    <a:cubicBezTo>
                      <a:pt x="384" y="2751"/>
                      <a:pt x="387" y="2756"/>
                      <a:pt x="386" y="2770"/>
                    </a:cubicBezTo>
                    <a:cubicBezTo>
                      <a:pt x="384" y="2785"/>
                      <a:pt x="386" y="2800"/>
                      <a:pt x="400" y="2815"/>
                    </a:cubicBezTo>
                    <a:cubicBezTo>
                      <a:pt x="414" y="2830"/>
                      <a:pt x="436" y="2830"/>
                      <a:pt x="449" y="2818"/>
                    </a:cubicBezTo>
                    <a:cubicBezTo>
                      <a:pt x="456" y="2828"/>
                      <a:pt x="476" y="2828"/>
                      <a:pt x="484" y="2820"/>
                    </a:cubicBezTo>
                    <a:cubicBezTo>
                      <a:pt x="484" y="2820"/>
                      <a:pt x="485" y="2821"/>
                      <a:pt x="485" y="2821"/>
                    </a:cubicBezTo>
                    <a:cubicBezTo>
                      <a:pt x="485" y="2821"/>
                      <a:pt x="485" y="2821"/>
                      <a:pt x="486" y="2822"/>
                    </a:cubicBezTo>
                    <a:cubicBezTo>
                      <a:pt x="486" y="2822"/>
                      <a:pt x="486" y="2822"/>
                      <a:pt x="487" y="2822"/>
                    </a:cubicBezTo>
                    <a:cubicBezTo>
                      <a:pt x="487" y="2822"/>
                      <a:pt x="487" y="2822"/>
                      <a:pt x="488" y="2823"/>
                    </a:cubicBezTo>
                    <a:cubicBezTo>
                      <a:pt x="488" y="2823"/>
                      <a:pt x="488" y="2823"/>
                      <a:pt x="489" y="2823"/>
                    </a:cubicBezTo>
                    <a:cubicBezTo>
                      <a:pt x="489" y="2823"/>
                      <a:pt x="490" y="2823"/>
                      <a:pt x="490" y="2823"/>
                    </a:cubicBezTo>
                    <a:cubicBezTo>
                      <a:pt x="490" y="2824"/>
                      <a:pt x="491" y="2824"/>
                      <a:pt x="491" y="2824"/>
                    </a:cubicBezTo>
                    <a:cubicBezTo>
                      <a:pt x="492" y="2824"/>
                      <a:pt x="492" y="2824"/>
                      <a:pt x="493" y="2824"/>
                    </a:cubicBezTo>
                    <a:cubicBezTo>
                      <a:pt x="493" y="2824"/>
                      <a:pt x="493" y="2824"/>
                      <a:pt x="494" y="2824"/>
                    </a:cubicBezTo>
                    <a:cubicBezTo>
                      <a:pt x="494" y="2824"/>
                      <a:pt x="495" y="2824"/>
                      <a:pt x="495" y="2825"/>
                    </a:cubicBezTo>
                    <a:cubicBezTo>
                      <a:pt x="496" y="2825"/>
                      <a:pt x="496" y="2825"/>
                      <a:pt x="496" y="2825"/>
                    </a:cubicBezTo>
                    <a:cubicBezTo>
                      <a:pt x="497" y="2825"/>
                      <a:pt x="497" y="2825"/>
                      <a:pt x="498" y="2825"/>
                    </a:cubicBezTo>
                    <a:cubicBezTo>
                      <a:pt x="498" y="2825"/>
                      <a:pt x="498" y="2825"/>
                      <a:pt x="499" y="2825"/>
                    </a:cubicBezTo>
                    <a:cubicBezTo>
                      <a:pt x="499" y="2825"/>
                      <a:pt x="500" y="2825"/>
                      <a:pt x="501" y="2825"/>
                    </a:cubicBezTo>
                    <a:cubicBezTo>
                      <a:pt x="501" y="2825"/>
                      <a:pt x="501" y="2825"/>
                      <a:pt x="501" y="2825"/>
                    </a:cubicBezTo>
                    <a:cubicBezTo>
                      <a:pt x="502" y="2825"/>
                      <a:pt x="503" y="2825"/>
                      <a:pt x="503" y="2824"/>
                    </a:cubicBezTo>
                    <a:cubicBezTo>
                      <a:pt x="504" y="2824"/>
                      <a:pt x="504" y="2824"/>
                      <a:pt x="504" y="2824"/>
                    </a:cubicBezTo>
                    <a:cubicBezTo>
                      <a:pt x="504" y="2824"/>
                      <a:pt x="505" y="2824"/>
                      <a:pt x="506" y="2824"/>
                    </a:cubicBezTo>
                    <a:cubicBezTo>
                      <a:pt x="506" y="2824"/>
                      <a:pt x="506" y="2824"/>
                      <a:pt x="506" y="2824"/>
                    </a:cubicBezTo>
                    <a:cubicBezTo>
                      <a:pt x="507" y="2824"/>
                      <a:pt x="508" y="2823"/>
                      <a:pt x="508" y="2823"/>
                    </a:cubicBezTo>
                    <a:cubicBezTo>
                      <a:pt x="508" y="2823"/>
                      <a:pt x="508" y="2823"/>
                      <a:pt x="508" y="2823"/>
                    </a:cubicBezTo>
                    <a:cubicBezTo>
                      <a:pt x="509" y="2823"/>
                      <a:pt x="510" y="2823"/>
                      <a:pt x="510" y="2822"/>
                    </a:cubicBezTo>
                    <a:cubicBezTo>
                      <a:pt x="510" y="2822"/>
                      <a:pt x="510" y="2822"/>
                      <a:pt x="510" y="2822"/>
                    </a:cubicBezTo>
                    <a:cubicBezTo>
                      <a:pt x="511" y="2822"/>
                      <a:pt x="511" y="2821"/>
                      <a:pt x="512" y="2821"/>
                    </a:cubicBezTo>
                    <a:cubicBezTo>
                      <a:pt x="512" y="2821"/>
                      <a:pt x="512" y="2821"/>
                      <a:pt x="512" y="2821"/>
                    </a:cubicBezTo>
                    <a:cubicBezTo>
                      <a:pt x="512" y="2820"/>
                      <a:pt x="513" y="2820"/>
                      <a:pt x="513" y="2819"/>
                    </a:cubicBezTo>
                    <a:cubicBezTo>
                      <a:pt x="514" y="2818"/>
                      <a:pt x="515" y="2817"/>
                      <a:pt x="515" y="2815"/>
                    </a:cubicBezTo>
                    <a:cubicBezTo>
                      <a:pt x="515" y="2815"/>
                      <a:pt x="515" y="2815"/>
                      <a:pt x="515" y="2815"/>
                    </a:cubicBezTo>
                    <a:cubicBezTo>
                      <a:pt x="515" y="2815"/>
                      <a:pt x="515" y="2814"/>
                      <a:pt x="515" y="2813"/>
                    </a:cubicBezTo>
                    <a:cubicBezTo>
                      <a:pt x="516" y="2813"/>
                      <a:pt x="517" y="2813"/>
                      <a:pt x="518" y="2812"/>
                    </a:cubicBezTo>
                    <a:cubicBezTo>
                      <a:pt x="518" y="2812"/>
                      <a:pt x="519" y="2812"/>
                      <a:pt x="519" y="2812"/>
                    </a:cubicBezTo>
                    <a:cubicBezTo>
                      <a:pt x="519" y="2812"/>
                      <a:pt x="519" y="2812"/>
                      <a:pt x="520" y="2812"/>
                    </a:cubicBezTo>
                    <a:cubicBezTo>
                      <a:pt x="520" y="2812"/>
                      <a:pt x="520" y="2812"/>
                      <a:pt x="520" y="2812"/>
                    </a:cubicBezTo>
                    <a:cubicBezTo>
                      <a:pt x="520" y="2811"/>
                      <a:pt x="521" y="2811"/>
                      <a:pt x="521" y="2811"/>
                    </a:cubicBezTo>
                    <a:cubicBezTo>
                      <a:pt x="521" y="2811"/>
                      <a:pt x="521" y="2811"/>
                      <a:pt x="522" y="2811"/>
                    </a:cubicBezTo>
                    <a:cubicBezTo>
                      <a:pt x="522" y="2811"/>
                      <a:pt x="522" y="2810"/>
                      <a:pt x="523" y="2810"/>
                    </a:cubicBezTo>
                    <a:cubicBezTo>
                      <a:pt x="523" y="2810"/>
                      <a:pt x="523" y="2810"/>
                      <a:pt x="523" y="2810"/>
                    </a:cubicBezTo>
                    <a:cubicBezTo>
                      <a:pt x="523" y="2810"/>
                      <a:pt x="524" y="2809"/>
                      <a:pt x="524" y="2809"/>
                    </a:cubicBezTo>
                    <a:cubicBezTo>
                      <a:pt x="524" y="2809"/>
                      <a:pt x="524" y="2809"/>
                      <a:pt x="525" y="2809"/>
                    </a:cubicBezTo>
                    <a:cubicBezTo>
                      <a:pt x="525" y="2808"/>
                      <a:pt x="525" y="2808"/>
                      <a:pt x="525" y="2808"/>
                    </a:cubicBezTo>
                    <a:cubicBezTo>
                      <a:pt x="525" y="2808"/>
                      <a:pt x="526" y="2808"/>
                      <a:pt x="526" y="2807"/>
                    </a:cubicBezTo>
                    <a:cubicBezTo>
                      <a:pt x="526" y="2807"/>
                      <a:pt x="526" y="2807"/>
                      <a:pt x="526" y="2807"/>
                    </a:cubicBezTo>
                    <a:cubicBezTo>
                      <a:pt x="527" y="2807"/>
                      <a:pt x="527" y="2806"/>
                      <a:pt x="527" y="2806"/>
                    </a:cubicBezTo>
                    <a:cubicBezTo>
                      <a:pt x="527" y="2806"/>
                      <a:pt x="527" y="2806"/>
                      <a:pt x="528" y="2805"/>
                    </a:cubicBezTo>
                    <a:cubicBezTo>
                      <a:pt x="528" y="2805"/>
                      <a:pt x="528" y="2805"/>
                      <a:pt x="528" y="2804"/>
                    </a:cubicBezTo>
                    <a:cubicBezTo>
                      <a:pt x="528" y="2804"/>
                      <a:pt x="528" y="2804"/>
                      <a:pt x="528" y="2804"/>
                    </a:cubicBezTo>
                    <a:cubicBezTo>
                      <a:pt x="529" y="2803"/>
                      <a:pt x="529" y="2803"/>
                      <a:pt x="529" y="2803"/>
                    </a:cubicBezTo>
                    <a:cubicBezTo>
                      <a:pt x="529" y="2802"/>
                      <a:pt x="529" y="2802"/>
                      <a:pt x="529" y="2802"/>
                    </a:cubicBezTo>
                    <a:cubicBezTo>
                      <a:pt x="529" y="2802"/>
                      <a:pt x="529" y="2801"/>
                      <a:pt x="529" y="2801"/>
                    </a:cubicBezTo>
                    <a:cubicBezTo>
                      <a:pt x="529" y="2800"/>
                      <a:pt x="529" y="2800"/>
                      <a:pt x="529" y="2800"/>
                    </a:cubicBezTo>
                    <a:cubicBezTo>
                      <a:pt x="529" y="2800"/>
                      <a:pt x="529" y="2799"/>
                      <a:pt x="529" y="2799"/>
                    </a:cubicBezTo>
                    <a:cubicBezTo>
                      <a:pt x="529" y="2798"/>
                      <a:pt x="530" y="2798"/>
                      <a:pt x="529" y="2798"/>
                    </a:cubicBezTo>
                    <a:cubicBezTo>
                      <a:pt x="529" y="2797"/>
                      <a:pt x="529" y="2797"/>
                      <a:pt x="529" y="2796"/>
                    </a:cubicBezTo>
                    <a:cubicBezTo>
                      <a:pt x="529" y="2796"/>
                      <a:pt x="529" y="2796"/>
                      <a:pt x="529" y="2796"/>
                    </a:cubicBezTo>
                    <a:cubicBezTo>
                      <a:pt x="529" y="2795"/>
                      <a:pt x="529" y="2794"/>
                      <a:pt x="529" y="2793"/>
                    </a:cubicBezTo>
                    <a:cubicBezTo>
                      <a:pt x="532" y="2788"/>
                      <a:pt x="535" y="2780"/>
                      <a:pt x="529" y="2772"/>
                    </a:cubicBezTo>
                    <a:cubicBezTo>
                      <a:pt x="522" y="2763"/>
                      <a:pt x="503" y="2726"/>
                      <a:pt x="491" y="2709"/>
                    </a:cubicBezTo>
                    <a:cubicBezTo>
                      <a:pt x="478" y="2683"/>
                      <a:pt x="478" y="2686"/>
                      <a:pt x="483" y="2659"/>
                    </a:cubicBezTo>
                    <a:cubicBezTo>
                      <a:pt x="488" y="2631"/>
                      <a:pt x="478" y="2626"/>
                      <a:pt x="489" y="2571"/>
                    </a:cubicBezTo>
                    <a:cubicBezTo>
                      <a:pt x="494" y="2547"/>
                      <a:pt x="505" y="2482"/>
                      <a:pt x="531" y="2381"/>
                    </a:cubicBezTo>
                    <a:cubicBezTo>
                      <a:pt x="557" y="2279"/>
                      <a:pt x="534" y="2104"/>
                      <a:pt x="536" y="2067"/>
                    </a:cubicBezTo>
                    <a:cubicBezTo>
                      <a:pt x="538" y="2030"/>
                      <a:pt x="542" y="2001"/>
                      <a:pt x="552" y="1944"/>
                    </a:cubicBezTo>
                    <a:cubicBezTo>
                      <a:pt x="561" y="1888"/>
                      <a:pt x="578" y="1789"/>
                      <a:pt x="595" y="1712"/>
                    </a:cubicBezTo>
                    <a:cubicBezTo>
                      <a:pt x="607" y="1655"/>
                      <a:pt x="612" y="1615"/>
                      <a:pt x="616" y="1573"/>
                    </a:cubicBezTo>
                    <a:cubicBezTo>
                      <a:pt x="618" y="1548"/>
                      <a:pt x="620" y="1526"/>
                      <a:pt x="622" y="1502"/>
                    </a:cubicBezTo>
                    <a:cubicBezTo>
                      <a:pt x="629" y="1433"/>
                      <a:pt x="627" y="1384"/>
                      <a:pt x="622" y="1343"/>
                    </a:cubicBezTo>
                    <a:cubicBezTo>
                      <a:pt x="618" y="1317"/>
                      <a:pt x="614" y="1293"/>
                      <a:pt x="610" y="1270"/>
                    </a:cubicBezTo>
                    <a:cubicBezTo>
                      <a:pt x="597" y="1193"/>
                      <a:pt x="581" y="1145"/>
                      <a:pt x="567" y="1117"/>
                    </a:cubicBezTo>
                    <a:cubicBezTo>
                      <a:pt x="563" y="1108"/>
                      <a:pt x="561" y="1097"/>
                      <a:pt x="560" y="1083"/>
                    </a:cubicBezTo>
                    <a:cubicBezTo>
                      <a:pt x="560" y="1054"/>
                      <a:pt x="566" y="1019"/>
                      <a:pt x="567" y="995"/>
                    </a:cubicBezTo>
                    <a:cubicBezTo>
                      <a:pt x="568" y="969"/>
                      <a:pt x="582" y="895"/>
                      <a:pt x="585" y="847"/>
                    </a:cubicBezTo>
                    <a:cubicBezTo>
                      <a:pt x="585" y="847"/>
                      <a:pt x="585" y="847"/>
                      <a:pt x="585" y="847"/>
                    </a:cubicBezTo>
                    <a:cubicBezTo>
                      <a:pt x="590" y="887"/>
                      <a:pt x="609" y="978"/>
                      <a:pt x="612" y="995"/>
                    </a:cubicBezTo>
                    <a:cubicBezTo>
                      <a:pt x="613" y="997"/>
                      <a:pt x="613" y="1002"/>
                      <a:pt x="614" y="1007"/>
                    </a:cubicBezTo>
                    <a:cubicBezTo>
                      <a:pt x="616" y="1038"/>
                      <a:pt x="621" y="1109"/>
                      <a:pt x="643" y="1190"/>
                    </a:cubicBezTo>
                    <a:cubicBezTo>
                      <a:pt x="657" y="1236"/>
                      <a:pt x="672" y="1398"/>
                      <a:pt x="668" y="1421"/>
                    </a:cubicBezTo>
                    <a:cubicBezTo>
                      <a:pt x="668" y="1431"/>
                      <a:pt x="666" y="1446"/>
                      <a:pt x="661" y="1462"/>
                    </a:cubicBezTo>
                    <a:cubicBezTo>
                      <a:pt x="652" y="1487"/>
                      <a:pt x="653" y="1523"/>
                      <a:pt x="654" y="1534"/>
                    </a:cubicBezTo>
                    <a:cubicBezTo>
                      <a:pt x="651" y="1550"/>
                      <a:pt x="646" y="1581"/>
                      <a:pt x="653" y="1583"/>
                    </a:cubicBezTo>
                    <a:cubicBezTo>
                      <a:pt x="653" y="1584"/>
                      <a:pt x="653" y="1584"/>
                      <a:pt x="653" y="1584"/>
                    </a:cubicBezTo>
                    <a:cubicBezTo>
                      <a:pt x="652" y="1584"/>
                      <a:pt x="652" y="1584"/>
                      <a:pt x="652" y="1584"/>
                    </a:cubicBezTo>
                    <a:cubicBezTo>
                      <a:pt x="652" y="1584"/>
                      <a:pt x="652" y="1584"/>
                      <a:pt x="653" y="1584"/>
                    </a:cubicBezTo>
                    <a:cubicBezTo>
                      <a:pt x="653" y="1584"/>
                      <a:pt x="653" y="1584"/>
                      <a:pt x="653" y="1584"/>
                    </a:cubicBezTo>
                    <a:cubicBezTo>
                      <a:pt x="652" y="1586"/>
                      <a:pt x="651" y="1587"/>
                      <a:pt x="650" y="1588"/>
                    </a:cubicBezTo>
                    <a:cubicBezTo>
                      <a:pt x="650" y="1588"/>
                      <a:pt x="650" y="1588"/>
                      <a:pt x="650" y="1588"/>
                    </a:cubicBezTo>
                    <a:cubicBezTo>
                      <a:pt x="650" y="1588"/>
                      <a:pt x="650" y="1588"/>
                      <a:pt x="650" y="1589"/>
                    </a:cubicBezTo>
                    <a:cubicBezTo>
                      <a:pt x="650" y="1589"/>
                      <a:pt x="650" y="1589"/>
                      <a:pt x="649" y="1589"/>
                    </a:cubicBezTo>
                    <a:cubicBezTo>
                      <a:pt x="649" y="1589"/>
                      <a:pt x="649" y="1589"/>
                      <a:pt x="649" y="1590"/>
                    </a:cubicBezTo>
                    <a:cubicBezTo>
                      <a:pt x="649" y="1590"/>
                      <a:pt x="649" y="1590"/>
                      <a:pt x="649" y="1590"/>
                    </a:cubicBezTo>
                    <a:cubicBezTo>
                      <a:pt x="649" y="1590"/>
                      <a:pt x="649" y="1591"/>
                      <a:pt x="649" y="1591"/>
                    </a:cubicBezTo>
                    <a:cubicBezTo>
                      <a:pt x="649" y="1591"/>
                      <a:pt x="649" y="1591"/>
                      <a:pt x="649" y="1592"/>
                    </a:cubicBezTo>
                    <a:cubicBezTo>
                      <a:pt x="649" y="1592"/>
                      <a:pt x="649" y="1592"/>
                      <a:pt x="649" y="1592"/>
                    </a:cubicBezTo>
                    <a:cubicBezTo>
                      <a:pt x="649" y="1592"/>
                      <a:pt x="649" y="1593"/>
                      <a:pt x="649" y="1593"/>
                    </a:cubicBezTo>
                    <a:cubicBezTo>
                      <a:pt x="650" y="1594"/>
                      <a:pt x="650" y="1594"/>
                      <a:pt x="650" y="1595"/>
                    </a:cubicBezTo>
                    <a:cubicBezTo>
                      <a:pt x="648" y="1600"/>
                      <a:pt x="648" y="1601"/>
                      <a:pt x="649" y="1604"/>
                    </a:cubicBezTo>
                    <a:cubicBezTo>
                      <a:pt x="652" y="1614"/>
                      <a:pt x="665" y="1605"/>
                      <a:pt x="661" y="1608"/>
                    </a:cubicBezTo>
                    <a:cubicBezTo>
                      <a:pt x="653" y="1612"/>
                      <a:pt x="646" y="1619"/>
                      <a:pt x="650" y="1630"/>
                    </a:cubicBezTo>
                    <a:cubicBezTo>
                      <a:pt x="652" y="1635"/>
                      <a:pt x="671" y="1624"/>
                      <a:pt x="681" y="1620"/>
                    </a:cubicBezTo>
                    <a:cubicBezTo>
                      <a:pt x="696" y="1615"/>
                      <a:pt x="715" y="1605"/>
                      <a:pt x="720" y="1596"/>
                    </a:cubicBezTo>
                    <a:cubicBezTo>
                      <a:pt x="725" y="1588"/>
                      <a:pt x="734" y="1573"/>
                      <a:pt x="737" y="1566"/>
                    </a:cubicBezTo>
                    <a:cubicBezTo>
                      <a:pt x="741" y="1557"/>
                      <a:pt x="740" y="1551"/>
                      <a:pt x="744" y="1544"/>
                    </a:cubicBezTo>
                    <a:cubicBezTo>
                      <a:pt x="747" y="1538"/>
                      <a:pt x="752" y="1529"/>
                      <a:pt x="749" y="1523"/>
                    </a:cubicBezTo>
                    <a:close/>
                    <a:moveTo>
                      <a:pt x="232" y="452"/>
                    </a:moveTo>
                    <a:cubicBezTo>
                      <a:pt x="230" y="452"/>
                      <a:pt x="227" y="453"/>
                      <a:pt x="224" y="453"/>
                    </a:cubicBezTo>
                    <a:cubicBezTo>
                      <a:pt x="226" y="450"/>
                      <a:pt x="228" y="446"/>
                      <a:pt x="232" y="444"/>
                    </a:cubicBezTo>
                    <a:cubicBezTo>
                      <a:pt x="232" y="446"/>
                      <a:pt x="232" y="449"/>
                      <a:pt x="232" y="4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  <p:sp>
            <p:nvSpPr>
              <p:cNvPr id="248" name="Freeform 14">
                <a:extLst>
                  <a:ext uri="{FF2B5EF4-FFF2-40B4-BE49-F238E27FC236}">
                    <a16:creationId xmlns:a16="http://schemas.microsoft.com/office/drawing/2014/main" id="{3F465F4B-C60B-3B49-9AAB-69ABFF0845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56" y="1774"/>
                <a:ext cx="614" cy="2307"/>
              </a:xfrm>
              <a:custGeom>
                <a:avLst/>
                <a:gdLst>
                  <a:gd name="T0" fmla="*/ 163 w 752"/>
                  <a:gd name="T1" fmla="*/ 178 h 2830"/>
                  <a:gd name="T2" fmla="*/ 160 w 752"/>
                  <a:gd name="T3" fmla="*/ 220 h 2830"/>
                  <a:gd name="T4" fmla="*/ 265 w 752"/>
                  <a:gd name="T5" fmla="*/ 152 h 2830"/>
                  <a:gd name="T6" fmla="*/ 285 w 752"/>
                  <a:gd name="T7" fmla="*/ 98 h 2830"/>
                  <a:gd name="T8" fmla="*/ 249 w 752"/>
                  <a:gd name="T9" fmla="*/ 13 h 2830"/>
                  <a:gd name="T10" fmla="*/ 221 w 752"/>
                  <a:gd name="T11" fmla="*/ 5 h 2830"/>
                  <a:gd name="T12" fmla="*/ 171 w 752"/>
                  <a:gd name="T13" fmla="*/ 8 h 2830"/>
                  <a:gd name="T14" fmla="*/ 129 w 752"/>
                  <a:gd name="T15" fmla="*/ 73 h 2830"/>
                  <a:gd name="T16" fmla="*/ 144 w 752"/>
                  <a:gd name="T17" fmla="*/ 145 h 2830"/>
                  <a:gd name="T18" fmla="*/ 139 w 752"/>
                  <a:gd name="T19" fmla="*/ 182 h 2830"/>
                  <a:gd name="T20" fmla="*/ 106 w 752"/>
                  <a:gd name="T21" fmla="*/ 249 h 2830"/>
                  <a:gd name="T22" fmla="*/ 13 w 752"/>
                  <a:gd name="T23" fmla="*/ 645 h 2830"/>
                  <a:gd name="T24" fmla="*/ 17 w 752"/>
                  <a:gd name="T25" fmla="*/ 865 h 2830"/>
                  <a:gd name="T26" fmla="*/ 56 w 752"/>
                  <a:gd name="T27" fmla="*/ 863 h 2830"/>
                  <a:gd name="T28" fmla="*/ 56 w 752"/>
                  <a:gd name="T29" fmla="*/ 861 h 2830"/>
                  <a:gd name="T30" fmla="*/ 55 w 752"/>
                  <a:gd name="T31" fmla="*/ 858 h 2830"/>
                  <a:gd name="T32" fmla="*/ 46 w 752"/>
                  <a:gd name="T33" fmla="*/ 769 h 2830"/>
                  <a:gd name="T34" fmla="*/ 76 w 752"/>
                  <a:gd name="T35" fmla="*/ 539 h 2830"/>
                  <a:gd name="T36" fmla="*/ 79 w 752"/>
                  <a:gd name="T37" fmla="*/ 694 h 2830"/>
                  <a:gd name="T38" fmla="*/ 144 w 752"/>
                  <a:gd name="T39" fmla="*/ 1393 h 2830"/>
                  <a:gd name="T40" fmla="*/ 122 w 752"/>
                  <a:gd name="T41" fmla="*/ 1515 h 2830"/>
                  <a:gd name="T42" fmla="*/ 122 w 752"/>
                  <a:gd name="T43" fmla="*/ 1518 h 2830"/>
                  <a:gd name="T44" fmla="*/ 123 w 752"/>
                  <a:gd name="T45" fmla="*/ 1520 h 2830"/>
                  <a:gd name="T46" fmla="*/ 126 w 752"/>
                  <a:gd name="T47" fmla="*/ 1523 h 2830"/>
                  <a:gd name="T48" fmla="*/ 128 w 752"/>
                  <a:gd name="T49" fmla="*/ 1524 h 2830"/>
                  <a:gd name="T50" fmla="*/ 129 w 752"/>
                  <a:gd name="T51" fmla="*/ 1526 h 2830"/>
                  <a:gd name="T52" fmla="*/ 132 w 752"/>
                  <a:gd name="T53" fmla="*/ 1528 h 2830"/>
                  <a:gd name="T54" fmla="*/ 135 w 752"/>
                  <a:gd name="T55" fmla="*/ 1530 h 2830"/>
                  <a:gd name="T56" fmla="*/ 140 w 752"/>
                  <a:gd name="T57" fmla="*/ 1530 h 2830"/>
                  <a:gd name="T58" fmla="*/ 144 w 752"/>
                  <a:gd name="T59" fmla="*/ 1529 h 2830"/>
                  <a:gd name="T60" fmla="*/ 165 w 752"/>
                  <a:gd name="T61" fmla="*/ 1527 h 2830"/>
                  <a:gd name="T62" fmla="*/ 196 w 752"/>
                  <a:gd name="T63" fmla="*/ 1411 h 2830"/>
                  <a:gd name="T64" fmla="*/ 198 w 752"/>
                  <a:gd name="T65" fmla="*/ 815 h 2830"/>
                  <a:gd name="T66" fmla="*/ 212 w 752"/>
                  <a:gd name="T67" fmla="*/ 902 h 2830"/>
                  <a:gd name="T68" fmla="*/ 212 w 752"/>
                  <a:gd name="T69" fmla="*/ 1438 h 2830"/>
                  <a:gd name="T70" fmla="*/ 264 w 752"/>
                  <a:gd name="T71" fmla="*/ 1528 h 2830"/>
                  <a:gd name="T72" fmla="*/ 267 w 752"/>
                  <a:gd name="T73" fmla="*/ 1529 h 2830"/>
                  <a:gd name="T74" fmla="*/ 271 w 752"/>
                  <a:gd name="T75" fmla="*/ 1530 h 2830"/>
                  <a:gd name="T76" fmla="*/ 275 w 752"/>
                  <a:gd name="T77" fmla="*/ 1530 h 2830"/>
                  <a:gd name="T78" fmla="*/ 278 w 752"/>
                  <a:gd name="T79" fmla="*/ 1528 h 2830"/>
                  <a:gd name="T80" fmla="*/ 282 w 752"/>
                  <a:gd name="T81" fmla="*/ 1523 h 2830"/>
                  <a:gd name="T82" fmla="*/ 285 w 752"/>
                  <a:gd name="T83" fmla="*/ 1523 h 2830"/>
                  <a:gd name="T84" fmla="*/ 286 w 752"/>
                  <a:gd name="T85" fmla="*/ 1520 h 2830"/>
                  <a:gd name="T86" fmla="*/ 288 w 752"/>
                  <a:gd name="T87" fmla="*/ 1518 h 2830"/>
                  <a:gd name="T88" fmla="*/ 288 w 752"/>
                  <a:gd name="T89" fmla="*/ 1515 h 2830"/>
                  <a:gd name="T90" fmla="*/ 289 w 752"/>
                  <a:gd name="T91" fmla="*/ 1290 h 2830"/>
                  <a:gd name="T92" fmla="*/ 339 w 752"/>
                  <a:gd name="T93" fmla="*/ 728 h 2830"/>
                  <a:gd name="T94" fmla="*/ 318 w 752"/>
                  <a:gd name="T95" fmla="*/ 458 h 2830"/>
                  <a:gd name="T96" fmla="*/ 356 w 752"/>
                  <a:gd name="T97" fmla="*/ 831 h 2830"/>
                  <a:gd name="T98" fmla="*/ 354 w 752"/>
                  <a:gd name="T99" fmla="*/ 861 h 2830"/>
                  <a:gd name="T100" fmla="*/ 354 w 752"/>
                  <a:gd name="T101" fmla="*/ 862 h 2830"/>
                  <a:gd name="T102" fmla="*/ 360 w 752"/>
                  <a:gd name="T103" fmla="*/ 871 h 2830"/>
                  <a:gd name="T104" fmla="*/ 408 w 752"/>
                  <a:gd name="T105" fmla="*/ 825 h 2830"/>
                  <a:gd name="T106" fmla="*/ 376 w 752"/>
                  <a:gd name="T107" fmla="*/ 426 h 2830"/>
                  <a:gd name="T108" fmla="*/ 300 w 752"/>
                  <a:gd name="T109" fmla="*/ 245 h 2830"/>
                  <a:gd name="T110" fmla="*/ 270 w 752"/>
                  <a:gd name="T111" fmla="*/ 183 h 2830"/>
                  <a:gd name="T112" fmla="*/ 251 w 752"/>
                  <a:gd name="T113" fmla="*/ 208 h 2830"/>
                  <a:gd name="T114" fmla="*/ 250 w 752"/>
                  <a:gd name="T115" fmla="*/ 178 h 2830"/>
                  <a:gd name="T116" fmla="*/ 126 w 752"/>
                  <a:gd name="T117" fmla="*/ 245 h 28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752" h="2830">
                    <a:moveTo>
                      <a:pt x="505" y="346"/>
                    </a:moveTo>
                    <a:cubicBezTo>
                      <a:pt x="505" y="346"/>
                      <a:pt x="505" y="346"/>
                      <a:pt x="505" y="346"/>
                    </a:cubicBezTo>
                    <a:cubicBezTo>
                      <a:pt x="505" y="346"/>
                      <a:pt x="505" y="346"/>
                      <a:pt x="505" y="346"/>
                    </a:cubicBezTo>
                    <a:cubicBezTo>
                      <a:pt x="505" y="346"/>
                      <a:pt x="505" y="346"/>
                      <a:pt x="505" y="346"/>
                    </a:cubicBezTo>
                    <a:close/>
                    <a:moveTo>
                      <a:pt x="287" y="315"/>
                    </a:moveTo>
                    <a:cubicBezTo>
                      <a:pt x="291" y="320"/>
                      <a:pt x="295" y="325"/>
                      <a:pt x="300" y="329"/>
                    </a:cubicBezTo>
                    <a:cubicBezTo>
                      <a:pt x="302" y="338"/>
                      <a:pt x="303" y="347"/>
                      <a:pt x="304" y="354"/>
                    </a:cubicBezTo>
                    <a:cubicBezTo>
                      <a:pt x="304" y="354"/>
                      <a:pt x="304" y="354"/>
                      <a:pt x="304" y="355"/>
                    </a:cubicBezTo>
                    <a:cubicBezTo>
                      <a:pt x="304" y="357"/>
                      <a:pt x="304" y="359"/>
                      <a:pt x="304" y="361"/>
                    </a:cubicBezTo>
                    <a:cubicBezTo>
                      <a:pt x="305" y="387"/>
                      <a:pt x="298" y="406"/>
                      <a:pt x="287" y="420"/>
                    </a:cubicBezTo>
                    <a:cubicBezTo>
                      <a:pt x="286" y="409"/>
                      <a:pt x="285" y="397"/>
                      <a:pt x="282" y="387"/>
                    </a:cubicBezTo>
                    <a:cubicBezTo>
                      <a:pt x="287" y="393"/>
                      <a:pt x="290" y="400"/>
                      <a:pt x="294" y="406"/>
                    </a:cubicBezTo>
                    <a:cubicBezTo>
                      <a:pt x="297" y="382"/>
                      <a:pt x="284" y="359"/>
                      <a:pt x="285" y="335"/>
                    </a:cubicBezTo>
                    <a:cubicBezTo>
                      <a:pt x="286" y="329"/>
                      <a:pt x="287" y="324"/>
                      <a:pt x="287" y="319"/>
                    </a:cubicBezTo>
                    <a:lnTo>
                      <a:pt x="287" y="315"/>
                    </a:lnTo>
                    <a:close/>
                    <a:moveTo>
                      <a:pt x="479" y="297"/>
                    </a:moveTo>
                    <a:cubicBezTo>
                      <a:pt x="482" y="292"/>
                      <a:pt x="484" y="287"/>
                      <a:pt x="485" y="283"/>
                    </a:cubicBezTo>
                    <a:cubicBezTo>
                      <a:pt x="486" y="283"/>
                      <a:pt x="486" y="283"/>
                      <a:pt x="486" y="282"/>
                    </a:cubicBezTo>
                    <a:cubicBezTo>
                      <a:pt x="487" y="280"/>
                      <a:pt x="487" y="278"/>
                      <a:pt x="488" y="277"/>
                    </a:cubicBezTo>
                    <a:cubicBezTo>
                      <a:pt x="489" y="274"/>
                      <a:pt x="490" y="270"/>
                      <a:pt x="491" y="267"/>
                    </a:cubicBezTo>
                    <a:cubicBezTo>
                      <a:pt x="500" y="273"/>
                      <a:pt x="512" y="249"/>
                      <a:pt x="515" y="243"/>
                    </a:cubicBezTo>
                    <a:cubicBezTo>
                      <a:pt x="517" y="236"/>
                      <a:pt x="518" y="230"/>
                      <a:pt x="517" y="223"/>
                    </a:cubicBezTo>
                    <a:cubicBezTo>
                      <a:pt x="517" y="219"/>
                      <a:pt x="517" y="215"/>
                      <a:pt x="518" y="212"/>
                    </a:cubicBezTo>
                    <a:cubicBezTo>
                      <a:pt x="521" y="202"/>
                      <a:pt x="532" y="190"/>
                      <a:pt x="523" y="180"/>
                    </a:cubicBezTo>
                    <a:cubicBezTo>
                      <a:pt x="520" y="175"/>
                      <a:pt x="514" y="176"/>
                      <a:pt x="509" y="178"/>
                    </a:cubicBezTo>
                    <a:cubicBezTo>
                      <a:pt x="510" y="170"/>
                      <a:pt x="511" y="162"/>
                      <a:pt x="510" y="157"/>
                    </a:cubicBezTo>
                    <a:cubicBezTo>
                      <a:pt x="506" y="137"/>
                      <a:pt x="512" y="115"/>
                      <a:pt x="508" y="96"/>
                    </a:cubicBezTo>
                    <a:cubicBezTo>
                      <a:pt x="504" y="75"/>
                      <a:pt x="493" y="57"/>
                      <a:pt x="478" y="42"/>
                    </a:cubicBezTo>
                    <a:cubicBezTo>
                      <a:pt x="472" y="34"/>
                      <a:pt x="466" y="29"/>
                      <a:pt x="457" y="25"/>
                    </a:cubicBezTo>
                    <a:cubicBezTo>
                      <a:pt x="457" y="25"/>
                      <a:pt x="457" y="25"/>
                      <a:pt x="457" y="25"/>
                    </a:cubicBezTo>
                    <a:cubicBezTo>
                      <a:pt x="460" y="26"/>
                      <a:pt x="463" y="27"/>
                      <a:pt x="465" y="29"/>
                    </a:cubicBezTo>
                    <a:cubicBezTo>
                      <a:pt x="468" y="30"/>
                      <a:pt x="471" y="32"/>
                      <a:pt x="474" y="33"/>
                    </a:cubicBezTo>
                    <a:cubicBezTo>
                      <a:pt x="464" y="22"/>
                      <a:pt x="448" y="12"/>
                      <a:pt x="433" y="12"/>
                    </a:cubicBezTo>
                    <a:cubicBezTo>
                      <a:pt x="441" y="12"/>
                      <a:pt x="448" y="14"/>
                      <a:pt x="456" y="14"/>
                    </a:cubicBezTo>
                    <a:cubicBezTo>
                      <a:pt x="449" y="11"/>
                      <a:pt x="443" y="8"/>
                      <a:pt x="435" y="7"/>
                    </a:cubicBezTo>
                    <a:cubicBezTo>
                      <a:pt x="427" y="6"/>
                      <a:pt x="414" y="5"/>
                      <a:pt x="407" y="9"/>
                    </a:cubicBezTo>
                    <a:cubicBezTo>
                      <a:pt x="406" y="9"/>
                      <a:pt x="405" y="9"/>
                      <a:pt x="405" y="9"/>
                    </a:cubicBezTo>
                    <a:cubicBezTo>
                      <a:pt x="405" y="9"/>
                      <a:pt x="405" y="9"/>
                      <a:pt x="405" y="9"/>
                    </a:cubicBezTo>
                    <a:cubicBezTo>
                      <a:pt x="387" y="5"/>
                      <a:pt x="360" y="0"/>
                      <a:pt x="342" y="8"/>
                    </a:cubicBezTo>
                    <a:cubicBezTo>
                      <a:pt x="352" y="6"/>
                      <a:pt x="363" y="4"/>
                      <a:pt x="373" y="8"/>
                    </a:cubicBezTo>
                    <a:cubicBezTo>
                      <a:pt x="364" y="8"/>
                      <a:pt x="355" y="7"/>
                      <a:pt x="347" y="9"/>
                    </a:cubicBezTo>
                    <a:cubicBezTo>
                      <a:pt x="336" y="11"/>
                      <a:pt x="325" y="14"/>
                      <a:pt x="313" y="15"/>
                    </a:cubicBezTo>
                    <a:cubicBezTo>
                      <a:pt x="318" y="15"/>
                      <a:pt x="324" y="14"/>
                      <a:pt x="329" y="15"/>
                    </a:cubicBezTo>
                    <a:cubicBezTo>
                      <a:pt x="324" y="16"/>
                      <a:pt x="319" y="17"/>
                      <a:pt x="315" y="20"/>
                    </a:cubicBezTo>
                    <a:cubicBezTo>
                      <a:pt x="313" y="21"/>
                      <a:pt x="311" y="22"/>
                      <a:pt x="309" y="23"/>
                    </a:cubicBezTo>
                    <a:cubicBezTo>
                      <a:pt x="307" y="24"/>
                      <a:pt x="305" y="25"/>
                      <a:pt x="303" y="26"/>
                    </a:cubicBezTo>
                    <a:cubicBezTo>
                      <a:pt x="294" y="31"/>
                      <a:pt x="282" y="41"/>
                      <a:pt x="278" y="51"/>
                    </a:cubicBezTo>
                    <a:cubicBezTo>
                      <a:pt x="256" y="74"/>
                      <a:pt x="241" y="105"/>
                      <a:pt x="237" y="136"/>
                    </a:cubicBezTo>
                    <a:cubicBezTo>
                      <a:pt x="235" y="150"/>
                      <a:pt x="238" y="163"/>
                      <a:pt x="242" y="176"/>
                    </a:cubicBezTo>
                    <a:cubicBezTo>
                      <a:pt x="238" y="175"/>
                      <a:pt x="235" y="176"/>
                      <a:pt x="232" y="179"/>
                    </a:cubicBezTo>
                    <a:cubicBezTo>
                      <a:pt x="224" y="190"/>
                      <a:pt x="235" y="201"/>
                      <a:pt x="238" y="211"/>
                    </a:cubicBezTo>
                    <a:cubicBezTo>
                      <a:pt x="239" y="215"/>
                      <a:pt x="239" y="219"/>
                      <a:pt x="239" y="223"/>
                    </a:cubicBezTo>
                    <a:cubicBezTo>
                      <a:pt x="238" y="230"/>
                      <a:pt x="238" y="236"/>
                      <a:pt x="241" y="243"/>
                    </a:cubicBezTo>
                    <a:cubicBezTo>
                      <a:pt x="244" y="248"/>
                      <a:pt x="255" y="271"/>
                      <a:pt x="264" y="267"/>
                    </a:cubicBezTo>
                    <a:cubicBezTo>
                      <a:pt x="266" y="272"/>
                      <a:pt x="267" y="276"/>
                      <a:pt x="268" y="280"/>
                    </a:cubicBezTo>
                    <a:cubicBezTo>
                      <a:pt x="269" y="281"/>
                      <a:pt x="270" y="284"/>
                      <a:pt x="271" y="286"/>
                    </a:cubicBezTo>
                    <a:cubicBezTo>
                      <a:pt x="271" y="288"/>
                      <a:pt x="272" y="290"/>
                      <a:pt x="273" y="292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268" y="313"/>
                      <a:pt x="257" y="329"/>
                      <a:pt x="250" y="344"/>
                    </a:cubicBezTo>
                    <a:cubicBezTo>
                      <a:pt x="252" y="341"/>
                      <a:pt x="253" y="338"/>
                      <a:pt x="255" y="336"/>
                    </a:cubicBezTo>
                    <a:cubicBezTo>
                      <a:pt x="257" y="345"/>
                      <a:pt x="246" y="352"/>
                      <a:pt x="241" y="359"/>
                    </a:cubicBezTo>
                    <a:cubicBezTo>
                      <a:pt x="232" y="372"/>
                      <a:pt x="221" y="385"/>
                      <a:pt x="218" y="401"/>
                    </a:cubicBezTo>
                    <a:cubicBezTo>
                      <a:pt x="224" y="393"/>
                      <a:pt x="231" y="379"/>
                      <a:pt x="242" y="376"/>
                    </a:cubicBezTo>
                    <a:cubicBezTo>
                      <a:pt x="235" y="385"/>
                      <a:pt x="229" y="396"/>
                      <a:pt x="226" y="407"/>
                    </a:cubicBezTo>
                    <a:cubicBezTo>
                      <a:pt x="222" y="422"/>
                      <a:pt x="225" y="438"/>
                      <a:pt x="223" y="454"/>
                    </a:cubicBezTo>
                    <a:cubicBezTo>
                      <a:pt x="215" y="455"/>
                      <a:pt x="206" y="457"/>
                      <a:pt x="195" y="460"/>
                    </a:cubicBezTo>
                    <a:cubicBezTo>
                      <a:pt x="177" y="464"/>
                      <a:pt x="136" y="476"/>
                      <a:pt x="118" y="505"/>
                    </a:cubicBezTo>
                    <a:cubicBezTo>
                      <a:pt x="107" y="524"/>
                      <a:pt x="91" y="572"/>
                      <a:pt x="86" y="607"/>
                    </a:cubicBezTo>
                    <a:cubicBezTo>
                      <a:pt x="80" y="643"/>
                      <a:pt x="57" y="816"/>
                      <a:pt x="56" y="872"/>
                    </a:cubicBezTo>
                    <a:cubicBezTo>
                      <a:pt x="56" y="874"/>
                      <a:pt x="56" y="875"/>
                      <a:pt x="56" y="877"/>
                    </a:cubicBezTo>
                    <a:cubicBezTo>
                      <a:pt x="56" y="926"/>
                      <a:pt x="50" y="959"/>
                      <a:pt x="45" y="982"/>
                    </a:cubicBezTo>
                    <a:cubicBezTo>
                      <a:pt x="41" y="1004"/>
                      <a:pt x="22" y="1067"/>
                      <a:pt x="23" y="1190"/>
                    </a:cubicBezTo>
                    <a:cubicBezTo>
                      <a:pt x="24" y="1212"/>
                      <a:pt x="22" y="1263"/>
                      <a:pt x="24" y="1295"/>
                    </a:cubicBezTo>
                    <a:cubicBezTo>
                      <a:pt x="28" y="1337"/>
                      <a:pt x="22" y="1427"/>
                      <a:pt x="17" y="1447"/>
                    </a:cubicBezTo>
                    <a:cubicBezTo>
                      <a:pt x="11" y="1473"/>
                      <a:pt x="5" y="1517"/>
                      <a:pt x="3" y="1523"/>
                    </a:cubicBezTo>
                    <a:cubicBezTo>
                      <a:pt x="0" y="1529"/>
                      <a:pt x="5" y="1538"/>
                      <a:pt x="8" y="1544"/>
                    </a:cubicBezTo>
                    <a:cubicBezTo>
                      <a:pt x="12" y="1551"/>
                      <a:pt x="11" y="1557"/>
                      <a:pt x="15" y="1566"/>
                    </a:cubicBezTo>
                    <a:cubicBezTo>
                      <a:pt x="18" y="1573"/>
                      <a:pt x="27" y="1588"/>
                      <a:pt x="32" y="1596"/>
                    </a:cubicBezTo>
                    <a:cubicBezTo>
                      <a:pt x="37" y="1605"/>
                      <a:pt x="56" y="1615"/>
                      <a:pt x="71" y="1620"/>
                    </a:cubicBezTo>
                    <a:cubicBezTo>
                      <a:pt x="81" y="1624"/>
                      <a:pt x="100" y="1635"/>
                      <a:pt x="102" y="1630"/>
                    </a:cubicBezTo>
                    <a:cubicBezTo>
                      <a:pt x="106" y="1619"/>
                      <a:pt x="99" y="1612"/>
                      <a:pt x="91" y="1608"/>
                    </a:cubicBezTo>
                    <a:cubicBezTo>
                      <a:pt x="87" y="1605"/>
                      <a:pt x="100" y="1614"/>
                      <a:pt x="103" y="1604"/>
                    </a:cubicBezTo>
                    <a:cubicBezTo>
                      <a:pt x="104" y="1601"/>
                      <a:pt x="104" y="1600"/>
                      <a:pt x="102" y="1595"/>
                    </a:cubicBezTo>
                    <a:cubicBezTo>
                      <a:pt x="102" y="1594"/>
                      <a:pt x="103" y="1594"/>
                      <a:pt x="103" y="1593"/>
                    </a:cubicBezTo>
                    <a:cubicBezTo>
                      <a:pt x="103" y="1593"/>
                      <a:pt x="103" y="1592"/>
                      <a:pt x="103" y="1592"/>
                    </a:cubicBezTo>
                    <a:cubicBezTo>
                      <a:pt x="103" y="1592"/>
                      <a:pt x="103" y="1592"/>
                      <a:pt x="103" y="1592"/>
                    </a:cubicBezTo>
                    <a:cubicBezTo>
                      <a:pt x="103" y="1591"/>
                      <a:pt x="103" y="1591"/>
                      <a:pt x="103" y="1591"/>
                    </a:cubicBezTo>
                    <a:cubicBezTo>
                      <a:pt x="103" y="1591"/>
                      <a:pt x="103" y="1590"/>
                      <a:pt x="103" y="1590"/>
                    </a:cubicBezTo>
                    <a:cubicBezTo>
                      <a:pt x="103" y="1590"/>
                      <a:pt x="103" y="1590"/>
                      <a:pt x="103" y="1590"/>
                    </a:cubicBezTo>
                    <a:cubicBezTo>
                      <a:pt x="103" y="1589"/>
                      <a:pt x="103" y="1589"/>
                      <a:pt x="103" y="1589"/>
                    </a:cubicBezTo>
                    <a:cubicBezTo>
                      <a:pt x="103" y="1589"/>
                      <a:pt x="102" y="1589"/>
                      <a:pt x="102" y="1589"/>
                    </a:cubicBezTo>
                    <a:cubicBezTo>
                      <a:pt x="102" y="1588"/>
                      <a:pt x="102" y="1588"/>
                      <a:pt x="102" y="1588"/>
                    </a:cubicBezTo>
                    <a:cubicBezTo>
                      <a:pt x="102" y="1588"/>
                      <a:pt x="102" y="1588"/>
                      <a:pt x="102" y="1588"/>
                    </a:cubicBezTo>
                    <a:cubicBezTo>
                      <a:pt x="101" y="1587"/>
                      <a:pt x="100" y="1586"/>
                      <a:pt x="99" y="1584"/>
                    </a:cubicBezTo>
                    <a:cubicBezTo>
                      <a:pt x="99" y="1584"/>
                      <a:pt x="99" y="1584"/>
                      <a:pt x="99" y="1584"/>
                    </a:cubicBezTo>
                    <a:cubicBezTo>
                      <a:pt x="100" y="1584"/>
                      <a:pt x="100" y="1584"/>
                      <a:pt x="100" y="1584"/>
                    </a:cubicBezTo>
                    <a:cubicBezTo>
                      <a:pt x="99" y="1584"/>
                      <a:pt x="99" y="1584"/>
                      <a:pt x="99" y="1584"/>
                    </a:cubicBezTo>
                    <a:cubicBezTo>
                      <a:pt x="99" y="1584"/>
                      <a:pt x="99" y="1584"/>
                      <a:pt x="99" y="1583"/>
                    </a:cubicBezTo>
                    <a:cubicBezTo>
                      <a:pt x="106" y="1581"/>
                      <a:pt x="101" y="1550"/>
                      <a:pt x="98" y="1534"/>
                    </a:cubicBezTo>
                    <a:cubicBezTo>
                      <a:pt x="99" y="1523"/>
                      <a:pt x="100" y="1487"/>
                      <a:pt x="91" y="1462"/>
                    </a:cubicBezTo>
                    <a:cubicBezTo>
                      <a:pt x="86" y="1446"/>
                      <a:pt x="84" y="1431"/>
                      <a:pt x="84" y="1421"/>
                    </a:cubicBezTo>
                    <a:cubicBezTo>
                      <a:pt x="84" y="1421"/>
                      <a:pt x="84" y="1420"/>
                      <a:pt x="84" y="1419"/>
                    </a:cubicBezTo>
                    <a:cubicBezTo>
                      <a:pt x="84" y="1419"/>
                      <a:pt x="84" y="1418"/>
                      <a:pt x="84" y="1417"/>
                    </a:cubicBezTo>
                    <a:cubicBezTo>
                      <a:pt x="84" y="1417"/>
                      <a:pt x="84" y="1417"/>
                      <a:pt x="84" y="1417"/>
                    </a:cubicBezTo>
                    <a:cubicBezTo>
                      <a:pt x="82" y="1388"/>
                      <a:pt x="93" y="1282"/>
                      <a:pt x="104" y="1221"/>
                    </a:cubicBezTo>
                    <a:cubicBezTo>
                      <a:pt x="108" y="1205"/>
                      <a:pt x="111" y="1189"/>
                      <a:pt x="116" y="1173"/>
                    </a:cubicBezTo>
                    <a:cubicBezTo>
                      <a:pt x="120" y="1158"/>
                      <a:pt x="123" y="1142"/>
                      <a:pt x="126" y="1125"/>
                    </a:cubicBezTo>
                    <a:cubicBezTo>
                      <a:pt x="138" y="1059"/>
                      <a:pt x="138" y="1008"/>
                      <a:pt x="140" y="995"/>
                    </a:cubicBezTo>
                    <a:cubicBezTo>
                      <a:pt x="143" y="978"/>
                      <a:pt x="161" y="888"/>
                      <a:pt x="167" y="848"/>
                    </a:cubicBezTo>
                    <a:cubicBezTo>
                      <a:pt x="167" y="849"/>
                      <a:pt x="167" y="849"/>
                      <a:pt x="167" y="849"/>
                    </a:cubicBezTo>
                    <a:cubicBezTo>
                      <a:pt x="171" y="898"/>
                      <a:pt x="181" y="956"/>
                      <a:pt x="183" y="982"/>
                    </a:cubicBezTo>
                    <a:cubicBezTo>
                      <a:pt x="183" y="988"/>
                      <a:pt x="184" y="994"/>
                      <a:pt x="185" y="1001"/>
                    </a:cubicBezTo>
                    <a:cubicBezTo>
                      <a:pt x="190" y="1036"/>
                      <a:pt x="203" y="1085"/>
                      <a:pt x="191" y="1110"/>
                    </a:cubicBezTo>
                    <a:cubicBezTo>
                      <a:pt x="177" y="1138"/>
                      <a:pt x="159" y="1204"/>
                      <a:pt x="146" y="1281"/>
                    </a:cubicBezTo>
                    <a:cubicBezTo>
                      <a:pt x="135" y="1342"/>
                      <a:pt x="126" y="1394"/>
                      <a:pt x="136" y="1504"/>
                    </a:cubicBezTo>
                    <a:cubicBezTo>
                      <a:pt x="144" y="1582"/>
                      <a:pt x="143" y="1635"/>
                      <a:pt x="161" y="1721"/>
                    </a:cubicBezTo>
                    <a:cubicBezTo>
                      <a:pt x="178" y="1798"/>
                      <a:pt x="191" y="1888"/>
                      <a:pt x="200" y="1944"/>
                    </a:cubicBezTo>
                    <a:cubicBezTo>
                      <a:pt x="210" y="2001"/>
                      <a:pt x="214" y="2030"/>
                      <a:pt x="216" y="2067"/>
                    </a:cubicBezTo>
                    <a:cubicBezTo>
                      <a:pt x="218" y="2104"/>
                      <a:pt x="195" y="2279"/>
                      <a:pt x="221" y="2381"/>
                    </a:cubicBezTo>
                    <a:cubicBezTo>
                      <a:pt x="247" y="2482"/>
                      <a:pt x="258" y="2547"/>
                      <a:pt x="263" y="2571"/>
                    </a:cubicBezTo>
                    <a:cubicBezTo>
                      <a:pt x="274" y="2626"/>
                      <a:pt x="265" y="2631"/>
                      <a:pt x="269" y="2659"/>
                    </a:cubicBezTo>
                    <a:cubicBezTo>
                      <a:pt x="274" y="2686"/>
                      <a:pt x="274" y="2683"/>
                      <a:pt x="261" y="2709"/>
                    </a:cubicBezTo>
                    <a:cubicBezTo>
                      <a:pt x="249" y="2726"/>
                      <a:pt x="230" y="2763"/>
                      <a:pt x="223" y="2772"/>
                    </a:cubicBezTo>
                    <a:cubicBezTo>
                      <a:pt x="217" y="2780"/>
                      <a:pt x="220" y="2788"/>
                      <a:pt x="223" y="2793"/>
                    </a:cubicBezTo>
                    <a:cubicBezTo>
                      <a:pt x="223" y="2794"/>
                      <a:pt x="223" y="2795"/>
                      <a:pt x="223" y="2796"/>
                    </a:cubicBezTo>
                    <a:cubicBezTo>
                      <a:pt x="223" y="2796"/>
                      <a:pt x="223" y="2796"/>
                      <a:pt x="223" y="2796"/>
                    </a:cubicBezTo>
                    <a:cubicBezTo>
                      <a:pt x="223" y="2797"/>
                      <a:pt x="223" y="2797"/>
                      <a:pt x="223" y="2798"/>
                    </a:cubicBezTo>
                    <a:cubicBezTo>
                      <a:pt x="223" y="2798"/>
                      <a:pt x="223" y="2798"/>
                      <a:pt x="223" y="2799"/>
                    </a:cubicBezTo>
                    <a:cubicBezTo>
                      <a:pt x="223" y="2799"/>
                      <a:pt x="223" y="2800"/>
                      <a:pt x="223" y="2800"/>
                    </a:cubicBezTo>
                    <a:cubicBezTo>
                      <a:pt x="223" y="2800"/>
                      <a:pt x="223" y="2800"/>
                      <a:pt x="223" y="2801"/>
                    </a:cubicBezTo>
                    <a:cubicBezTo>
                      <a:pt x="223" y="2801"/>
                      <a:pt x="223" y="2802"/>
                      <a:pt x="223" y="2802"/>
                    </a:cubicBezTo>
                    <a:cubicBezTo>
                      <a:pt x="223" y="2802"/>
                      <a:pt x="223" y="2802"/>
                      <a:pt x="223" y="2802"/>
                    </a:cubicBezTo>
                    <a:cubicBezTo>
                      <a:pt x="223" y="2803"/>
                      <a:pt x="223" y="2803"/>
                      <a:pt x="224" y="2804"/>
                    </a:cubicBezTo>
                    <a:cubicBezTo>
                      <a:pt x="224" y="2804"/>
                      <a:pt x="224" y="2804"/>
                      <a:pt x="224" y="2804"/>
                    </a:cubicBezTo>
                    <a:cubicBezTo>
                      <a:pt x="224" y="2805"/>
                      <a:pt x="224" y="2805"/>
                      <a:pt x="225" y="2805"/>
                    </a:cubicBezTo>
                    <a:cubicBezTo>
                      <a:pt x="225" y="2806"/>
                      <a:pt x="225" y="2806"/>
                      <a:pt x="225" y="2806"/>
                    </a:cubicBezTo>
                    <a:cubicBezTo>
                      <a:pt x="225" y="2806"/>
                      <a:pt x="225" y="2807"/>
                      <a:pt x="226" y="2807"/>
                    </a:cubicBezTo>
                    <a:cubicBezTo>
                      <a:pt x="226" y="2807"/>
                      <a:pt x="226" y="2807"/>
                      <a:pt x="226" y="2807"/>
                    </a:cubicBezTo>
                    <a:cubicBezTo>
                      <a:pt x="226" y="2808"/>
                      <a:pt x="227" y="2808"/>
                      <a:pt x="227" y="2808"/>
                    </a:cubicBezTo>
                    <a:cubicBezTo>
                      <a:pt x="227" y="2808"/>
                      <a:pt x="227" y="2808"/>
                      <a:pt x="227" y="2809"/>
                    </a:cubicBezTo>
                    <a:cubicBezTo>
                      <a:pt x="228" y="2809"/>
                      <a:pt x="228" y="2809"/>
                      <a:pt x="228" y="2809"/>
                    </a:cubicBezTo>
                    <a:cubicBezTo>
                      <a:pt x="228" y="2809"/>
                      <a:pt x="229" y="2810"/>
                      <a:pt x="229" y="2810"/>
                    </a:cubicBezTo>
                    <a:cubicBezTo>
                      <a:pt x="229" y="2810"/>
                      <a:pt x="229" y="2810"/>
                      <a:pt x="230" y="2810"/>
                    </a:cubicBezTo>
                    <a:cubicBezTo>
                      <a:pt x="230" y="2810"/>
                      <a:pt x="230" y="2811"/>
                      <a:pt x="230" y="2811"/>
                    </a:cubicBezTo>
                    <a:cubicBezTo>
                      <a:pt x="231" y="2811"/>
                      <a:pt x="231" y="2811"/>
                      <a:pt x="231" y="2811"/>
                    </a:cubicBezTo>
                    <a:cubicBezTo>
                      <a:pt x="231" y="2811"/>
                      <a:pt x="232" y="2812"/>
                      <a:pt x="232" y="2812"/>
                    </a:cubicBezTo>
                    <a:cubicBezTo>
                      <a:pt x="232" y="2812"/>
                      <a:pt x="232" y="2812"/>
                      <a:pt x="232" y="2812"/>
                    </a:cubicBezTo>
                    <a:cubicBezTo>
                      <a:pt x="233" y="2812"/>
                      <a:pt x="233" y="2812"/>
                      <a:pt x="234" y="2812"/>
                    </a:cubicBezTo>
                    <a:cubicBezTo>
                      <a:pt x="234" y="2812"/>
                      <a:pt x="234" y="2812"/>
                      <a:pt x="234" y="2812"/>
                    </a:cubicBezTo>
                    <a:cubicBezTo>
                      <a:pt x="234" y="2813"/>
                      <a:pt x="235" y="2813"/>
                      <a:pt x="235" y="2813"/>
                    </a:cubicBezTo>
                    <a:cubicBezTo>
                      <a:pt x="235" y="2813"/>
                      <a:pt x="235" y="2813"/>
                      <a:pt x="235" y="2813"/>
                    </a:cubicBezTo>
                    <a:cubicBezTo>
                      <a:pt x="236" y="2813"/>
                      <a:pt x="237" y="2813"/>
                      <a:pt x="237" y="2813"/>
                    </a:cubicBezTo>
                    <a:cubicBezTo>
                      <a:pt x="237" y="2814"/>
                      <a:pt x="237" y="2815"/>
                      <a:pt x="237" y="2815"/>
                    </a:cubicBezTo>
                    <a:cubicBezTo>
                      <a:pt x="237" y="2815"/>
                      <a:pt x="237" y="2815"/>
                      <a:pt x="237" y="2815"/>
                    </a:cubicBezTo>
                    <a:cubicBezTo>
                      <a:pt x="237" y="2815"/>
                      <a:pt x="237" y="2815"/>
                      <a:pt x="237" y="2815"/>
                    </a:cubicBezTo>
                    <a:cubicBezTo>
                      <a:pt x="237" y="2816"/>
                      <a:pt x="238" y="2817"/>
                      <a:pt x="238" y="2817"/>
                    </a:cubicBezTo>
                    <a:cubicBezTo>
                      <a:pt x="238" y="2817"/>
                      <a:pt x="238" y="2817"/>
                      <a:pt x="238" y="2817"/>
                    </a:cubicBezTo>
                    <a:cubicBezTo>
                      <a:pt x="238" y="2818"/>
                      <a:pt x="238" y="2819"/>
                      <a:pt x="239" y="2819"/>
                    </a:cubicBezTo>
                    <a:cubicBezTo>
                      <a:pt x="239" y="2819"/>
                      <a:pt x="239" y="2819"/>
                      <a:pt x="239" y="2819"/>
                    </a:cubicBezTo>
                    <a:cubicBezTo>
                      <a:pt x="239" y="2820"/>
                      <a:pt x="240" y="2820"/>
                      <a:pt x="240" y="2821"/>
                    </a:cubicBezTo>
                    <a:cubicBezTo>
                      <a:pt x="240" y="2821"/>
                      <a:pt x="240" y="2821"/>
                      <a:pt x="240" y="2821"/>
                    </a:cubicBezTo>
                    <a:cubicBezTo>
                      <a:pt x="241" y="2821"/>
                      <a:pt x="241" y="2822"/>
                      <a:pt x="242" y="2822"/>
                    </a:cubicBezTo>
                    <a:cubicBezTo>
                      <a:pt x="242" y="2822"/>
                      <a:pt x="242" y="2822"/>
                      <a:pt x="242" y="2822"/>
                    </a:cubicBezTo>
                    <a:cubicBezTo>
                      <a:pt x="242" y="2823"/>
                      <a:pt x="243" y="2823"/>
                      <a:pt x="244" y="2823"/>
                    </a:cubicBezTo>
                    <a:cubicBezTo>
                      <a:pt x="244" y="2823"/>
                      <a:pt x="244" y="2823"/>
                      <a:pt x="244" y="2823"/>
                    </a:cubicBezTo>
                    <a:cubicBezTo>
                      <a:pt x="244" y="2823"/>
                      <a:pt x="245" y="2824"/>
                      <a:pt x="246" y="2824"/>
                    </a:cubicBezTo>
                    <a:cubicBezTo>
                      <a:pt x="246" y="2824"/>
                      <a:pt x="246" y="2824"/>
                      <a:pt x="246" y="2824"/>
                    </a:cubicBezTo>
                    <a:cubicBezTo>
                      <a:pt x="247" y="2824"/>
                      <a:pt x="248" y="2824"/>
                      <a:pt x="248" y="2824"/>
                    </a:cubicBezTo>
                    <a:cubicBezTo>
                      <a:pt x="248" y="2824"/>
                      <a:pt x="249" y="2824"/>
                      <a:pt x="249" y="2824"/>
                    </a:cubicBezTo>
                    <a:cubicBezTo>
                      <a:pt x="249" y="2825"/>
                      <a:pt x="250" y="2825"/>
                      <a:pt x="251" y="2825"/>
                    </a:cubicBezTo>
                    <a:cubicBezTo>
                      <a:pt x="251" y="2825"/>
                      <a:pt x="251" y="2825"/>
                      <a:pt x="251" y="2825"/>
                    </a:cubicBezTo>
                    <a:cubicBezTo>
                      <a:pt x="252" y="2825"/>
                      <a:pt x="253" y="2825"/>
                      <a:pt x="253" y="2825"/>
                    </a:cubicBezTo>
                    <a:cubicBezTo>
                      <a:pt x="254" y="2825"/>
                      <a:pt x="254" y="2825"/>
                      <a:pt x="254" y="2825"/>
                    </a:cubicBezTo>
                    <a:cubicBezTo>
                      <a:pt x="255" y="2825"/>
                      <a:pt x="255" y="2825"/>
                      <a:pt x="256" y="2825"/>
                    </a:cubicBezTo>
                    <a:cubicBezTo>
                      <a:pt x="256" y="2825"/>
                      <a:pt x="257" y="2825"/>
                      <a:pt x="257" y="2825"/>
                    </a:cubicBezTo>
                    <a:cubicBezTo>
                      <a:pt x="257" y="2824"/>
                      <a:pt x="258" y="2824"/>
                      <a:pt x="258" y="2824"/>
                    </a:cubicBezTo>
                    <a:cubicBezTo>
                      <a:pt x="259" y="2824"/>
                      <a:pt x="259" y="2824"/>
                      <a:pt x="259" y="2824"/>
                    </a:cubicBezTo>
                    <a:cubicBezTo>
                      <a:pt x="260" y="2824"/>
                      <a:pt x="260" y="2824"/>
                      <a:pt x="261" y="2824"/>
                    </a:cubicBezTo>
                    <a:cubicBezTo>
                      <a:pt x="261" y="2824"/>
                      <a:pt x="262" y="2824"/>
                      <a:pt x="262" y="2823"/>
                    </a:cubicBezTo>
                    <a:cubicBezTo>
                      <a:pt x="262" y="2823"/>
                      <a:pt x="263" y="2823"/>
                      <a:pt x="263" y="2823"/>
                    </a:cubicBezTo>
                    <a:cubicBezTo>
                      <a:pt x="264" y="2823"/>
                      <a:pt x="264" y="2823"/>
                      <a:pt x="264" y="2823"/>
                    </a:cubicBezTo>
                    <a:cubicBezTo>
                      <a:pt x="265" y="2822"/>
                      <a:pt x="265" y="2822"/>
                      <a:pt x="265" y="2822"/>
                    </a:cubicBezTo>
                    <a:cubicBezTo>
                      <a:pt x="266" y="2822"/>
                      <a:pt x="266" y="2822"/>
                      <a:pt x="266" y="2822"/>
                    </a:cubicBezTo>
                    <a:cubicBezTo>
                      <a:pt x="267" y="2821"/>
                      <a:pt x="267" y="2821"/>
                      <a:pt x="267" y="2821"/>
                    </a:cubicBezTo>
                    <a:cubicBezTo>
                      <a:pt x="268" y="2821"/>
                      <a:pt x="268" y="2820"/>
                      <a:pt x="268" y="2820"/>
                    </a:cubicBezTo>
                    <a:cubicBezTo>
                      <a:pt x="276" y="2828"/>
                      <a:pt x="296" y="2828"/>
                      <a:pt x="303" y="2818"/>
                    </a:cubicBezTo>
                    <a:cubicBezTo>
                      <a:pt x="316" y="2830"/>
                      <a:pt x="338" y="2830"/>
                      <a:pt x="352" y="2815"/>
                    </a:cubicBezTo>
                    <a:cubicBezTo>
                      <a:pt x="366" y="2800"/>
                      <a:pt x="368" y="2785"/>
                      <a:pt x="366" y="2770"/>
                    </a:cubicBezTo>
                    <a:cubicBezTo>
                      <a:pt x="365" y="2756"/>
                      <a:pt x="368" y="2751"/>
                      <a:pt x="371" y="2732"/>
                    </a:cubicBezTo>
                    <a:cubicBezTo>
                      <a:pt x="374" y="2714"/>
                      <a:pt x="376" y="2700"/>
                      <a:pt x="370" y="2687"/>
                    </a:cubicBezTo>
                    <a:cubicBezTo>
                      <a:pt x="364" y="2674"/>
                      <a:pt x="363" y="2668"/>
                      <a:pt x="363" y="2655"/>
                    </a:cubicBezTo>
                    <a:cubicBezTo>
                      <a:pt x="363" y="2641"/>
                      <a:pt x="368" y="2622"/>
                      <a:pt x="360" y="2605"/>
                    </a:cubicBezTo>
                    <a:cubicBezTo>
                      <a:pt x="352" y="2589"/>
                      <a:pt x="343" y="2549"/>
                      <a:pt x="344" y="2506"/>
                    </a:cubicBezTo>
                    <a:cubicBezTo>
                      <a:pt x="346" y="2464"/>
                      <a:pt x="376" y="2223"/>
                      <a:pt x="363" y="2141"/>
                    </a:cubicBezTo>
                    <a:cubicBezTo>
                      <a:pt x="351" y="2059"/>
                      <a:pt x="355" y="2042"/>
                      <a:pt x="359" y="2014"/>
                    </a:cubicBezTo>
                    <a:cubicBezTo>
                      <a:pt x="362" y="1986"/>
                      <a:pt x="370" y="1941"/>
                      <a:pt x="363" y="1882"/>
                    </a:cubicBezTo>
                    <a:cubicBezTo>
                      <a:pt x="360" y="1859"/>
                      <a:pt x="360" y="1763"/>
                      <a:pt x="361" y="1666"/>
                    </a:cubicBezTo>
                    <a:cubicBezTo>
                      <a:pt x="362" y="1604"/>
                      <a:pt x="366" y="1529"/>
                      <a:pt x="362" y="1505"/>
                    </a:cubicBezTo>
                    <a:cubicBezTo>
                      <a:pt x="367" y="1507"/>
                      <a:pt x="371" y="1508"/>
                      <a:pt x="375" y="1508"/>
                    </a:cubicBezTo>
                    <a:cubicBezTo>
                      <a:pt x="376" y="1508"/>
                      <a:pt x="376" y="1508"/>
                      <a:pt x="376" y="1508"/>
                    </a:cubicBezTo>
                    <a:cubicBezTo>
                      <a:pt x="380" y="1508"/>
                      <a:pt x="385" y="1506"/>
                      <a:pt x="390" y="1504"/>
                    </a:cubicBezTo>
                    <a:cubicBezTo>
                      <a:pt x="390" y="1505"/>
                      <a:pt x="390" y="1505"/>
                      <a:pt x="390" y="1505"/>
                    </a:cubicBezTo>
                    <a:cubicBezTo>
                      <a:pt x="389" y="1506"/>
                      <a:pt x="389" y="1509"/>
                      <a:pt x="389" y="1513"/>
                    </a:cubicBezTo>
                    <a:cubicBezTo>
                      <a:pt x="387" y="1544"/>
                      <a:pt x="390" y="1609"/>
                      <a:pt x="391" y="1666"/>
                    </a:cubicBezTo>
                    <a:cubicBezTo>
                      <a:pt x="392" y="1763"/>
                      <a:pt x="392" y="1859"/>
                      <a:pt x="390" y="1882"/>
                    </a:cubicBezTo>
                    <a:cubicBezTo>
                      <a:pt x="382" y="1941"/>
                      <a:pt x="390" y="1986"/>
                      <a:pt x="393" y="2014"/>
                    </a:cubicBezTo>
                    <a:cubicBezTo>
                      <a:pt x="397" y="2042"/>
                      <a:pt x="401" y="2059"/>
                      <a:pt x="389" y="2141"/>
                    </a:cubicBezTo>
                    <a:cubicBezTo>
                      <a:pt x="376" y="2223"/>
                      <a:pt x="406" y="2464"/>
                      <a:pt x="408" y="2506"/>
                    </a:cubicBezTo>
                    <a:cubicBezTo>
                      <a:pt x="409" y="2549"/>
                      <a:pt x="400" y="2589"/>
                      <a:pt x="392" y="2605"/>
                    </a:cubicBezTo>
                    <a:cubicBezTo>
                      <a:pt x="384" y="2622"/>
                      <a:pt x="389" y="2641"/>
                      <a:pt x="389" y="2655"/>
                    </a:cubicBezTo>
                    <a:cubicBezTo>
                      <a:pt x="389" y="2668"/>
                      <a:pt x="388" y="2674"/>
                      <a:pt x="382" y="2687"/>
                    </a:cubicBezTo>
                    <a:cubicBezTo>
                      <a:pt x="376" y="2700"/>
                      <a:pt x="378" y="2714"/>
                      <a:pt x="381" y="2732"/>
                    </a:cubicBezTo>
                    <a:cubicBezTo>
                      <a:pt x="384" y="2751"/>
                      <a:pt x="387" y="2756"/>
                      <a:pt x="386" y="2770"/>
                    </a:cubicBezTo>
                    <a:cubicBezTo>
                      <a:pt x="384" y="2785"/>
                      <a:pt x="386" y="2800"/>
                      <a:pt x="400" y="2815"/>
                    </a:cubicBezTo>
                    <a:cubicBezTo>
                      <a:pt x="414" y="2830"/>
                      <a:pt x="436" y="2830"/>
                      <a:pt x="449" y="2818"/>
                    </a:cubicBezTo>
                    <a:cubicBezTo>
                      <a:pt x="456" y="2828"/>
                      <a:pt x="476" y="2828"/>
                      <a:pt x="484" y="2820"/>
                    </a:cubicBezTo>
                    <a:cubicBezTo>
                      <a:pt x="484" y="2820"/>
                      <a:pt x="485" y="2821"/>
                      <a:pt x="485" y="2821"/>
                    </a:cubicBezTo>
                    <a:cubicBezTo>
                      <a:pt x="485" y="2821"/>
                      <a:pt x="485" y="2821"/>
                      <a:pt x="486" y="2822"/>
                    </a:cubicBezTo>
                    <a:cubicBezTo>
                      <a:pt x="486" y="2822"/>
                      <a:pt x="486" y="2822"/>
                      <a:pt x="487" y="2822"/>
                    </a:cubicBezTo>
                    <a:cubicBezTo>
                      <a:pt x="487" y="2822"/>
                      <a:pt x="487" y="2822"/>
                      <a:pt x="488" y="2823"/>
                    </a:cubicBezTo>
                    <a:cubicBezTo>
                      <a:pt x="488" y="2823"/>
                      <a:pt x="488" y="2823"/>
                      <a:pt x="489" y="2823"/>
                    </a:cubicBezTo>
                    <a:cubicBezTo>
                      <a:pt x="489" y="2823"/>
                      <a:pt x="490" y="2823"/>
                      <a:pt x="490" y="2823"/>
                    </a:cubicBezTo>
                    <a:cubicBezTo>
                      <a:pt x="490" y="2824"/>
                      <a:pt x="491" y="2824"/>
                      <a:pt x="491" y="2824"/>
                    </a:cubicBezTo>
                    <a:cubicBezTo>
                      <a:pt x="492" y="2824"/>
                      <a:pt x="492" y="2824"/>
                      <a:pt x="493" y="2824"/>
                    </a:cubicBezTo>
                    <a:cubicBezTo>
                      <a:pt x="493" y="2824"/>
                      <a:pt x="493" y="2824"/>
                      <a:pt x="494" y="2824"/>
                    </a:cubicBezTo>
                    <a:cubicBezTo>
                      <a:pt x="494" y="2824"/>
                      <a:pt x="495" y="2824"/>
                      <a:pt x="495" y="2825"/>
                    </a:cubicBezTo>
                    <a:cubicBezTo>
                      <a:pt x="496" y="2825"/>
                      <a:pt x="496" y="2825"/>
                      <a:pt x="496" y="2825"/>
                    </a:cubicBezTo>
                    <a:cubicBezTo>
                      <a:pt x="497" y="2825"/>
                      <a:pt x="497" y="2825"/>
                      <a:pt x="498" y="2825"/>
                    </a:cubicBezTo>
                    <a:cubicBezTo>
                      <a:pt x="498" y="2825"/>
                      <a:pt x="498" y="2825"/>
                      <a:pt x="499" y="2825"/>
                    </a:cubicBezTo>
                    <a:cubicBezTo>
                      <a:pt x="499" y="2825"/>
                      <a:pt x="500" y="2825"/>
                      <a:pt x="501" y="2825"/>
                    </a:cubicBezTo>
                    <a:cubicBezTo>
                      <a:pt x="501" y="2825"/>
                      <a:pt x="501" y="2825"/>
                      <a:pt x="501" y="2825"/>
                    </a:cubicBezTo>
                    <a:cubicBezTo>
                      <a:pt x="502" y="2825"/>
                      <a:pt x="503" y="2825"/>
                      <a:pt x="503" y="2824"/>
                    </a:cubicBezTo>
                    <a:cubicBezTo>
                      <a:pt x="504" y="2824"/>
                      <a:pt x="504" y="2824"/>
                      <a:pt x="504" y="2824"/>
                    </a:cubicBezTo>
                    <a:cubicBezTo>
                      <a:pt x="504" y="2824"/>
                      <a:pt x="505" y="2824"/>
                      <a:pt x="506" y="2824"/>
                    </a:cubicBezTo>
                    <a:cubicBezTo>
                      <a:pt x="506" y="2824"/>
                      <a:pt x="506" y="2824"/>
                      <a:pt x="506" y="2824"/>
                    </a:cubicBezTo>
                    <a:cubicBezTo>
                      <a:pt x="507" y="2824"/>
                      <a:pt x="508" y="2823"/>
                      <a:pt x="508" y="2823"/>
                    </a:cubicBezTo>
                    <a:cubicBezTo>
                      <a:pt x="508" y="2823"/>
                      <a:pt x="508" y="2823"/>
                      <a:pt x="508" y="2823"/>
                    </a:cubicBezTo>
                    <a:cubicBezTo>
                      <a:pt x="509" y="2823"/>
                      <a:pt x="510" y="2823"/>
                      <a:pt x="510" y="2822"/>
                    </a:cubicBezTo>
                    <a:cubicBezTo>
                      <a:pt x="510" y="2822"/>
                      <a:pt x="510" y="2822"/>
                      <a:pt x="510" y="2822"/>
                    </a:cubicBezTo>
                    <a:cubicBezTo>
                      <a:pt x="511" y="2822"/>
                      <a:pt x="511" y="2821"/>
                      <a:pt x="512" y="2821"/>
                    </a:cubicBezTo>
                    <a:cubicBezTo>
                      <a:pt x="512" y="2821"/>
                      <a:pt x="512" y="2821"/>
                      <a:pt x="512" y="2821"/>
                    </a:cubicBezTo>
                    <a:cubicBezTo>
                      <a:pt x="512" y="2820"/>
                      <a:pt x="513" y="2820"/>
                      <a:pt x="513" y="2819"/>
                    </a:cubicBezTo>
                    <a:cubicBezTo>
                      <a:pt x="514" y="2818"/>
                      <a:pt x="515" y="2817"/>
                      <a:pt x="515" y="2815"/>
                    </a:cubicBezTo>
                    <a:cubicBezTo>
                      <a:pt x="515" y="2815"/>
                      <a:pt x="515" y="2815"/>
                      <a:pt x="515" y="2815"/>
                    </a:cubicBezTo>
                    <a:cubicBezTo>
                      <a:pt x="515" y="2815"/>
                      <a:pt x="515" y="2814"/>
                      <a:pt x="515" y="2813"/>
                    </a:cubicBezTo>
                    <a:cubicBezTo>
                      <a:pt x="516" y="2813"/>
                      <a:pt x="517" y="2813"/>
                      <a:pt x="518" y="2812"/>
                    </a:cubicBezTo>
                    <a:cubicBezTo>
                      <a:pt x="518" y="2812"/>
                      <a:pt x="519" y="2812"/>
                      <a:pt x="519" y="2812"/>
                    </a:cubicBezTo>
                    <a:cubicBezTo>
                      <a:pt x="519" y="2812"/>
                      <a:pt x="519" y="2812"/>
                      <a:pt x="520" y="2812"/>
                    </a:cubicBezTo>
                    <a:cubicBezTo>
                      <a:pt x="520" y="2812"/>
                      <a:pt x="520" y="2812"/>
                      <a:pt x="520" y="2812"/>
                    </a:cubicBezTo>
                    <a:cubicBezTo>
                      <a:pt x="520" y="2811"/>
                      <a:pt x="521" y="2811"/>
                      <a:pt x="521" y="2811"/>
                    </a:cubicBezTo>
                    <a:cubicBezTo>
                      <a:pt x="521" y="2811"/>
                      <a:pt x="521" y="2811"/>
                      <a:pt x="522" y="2811"/>
                    </a:cubicBezTo>
                    <a:cubicBezTo>
                      <a:pt x="522" y="2811"/>
                      <a:pt x="522" y="2810"/>
                      <a:pt x="523" y="2810"/>
                    </a:cubicBezTo>
                    <a:cubicBezTo>
                      <a:pt x="523" y="2810"/>
                      <a:pt x="523" y="2810"/>
                      <a:pt x="523" y="2810"/>
                    </a:cubicBezTo>
                    <a:cubicBezTo>
                      <a:pt x="523" y="2810"/>
                      <a:pt x="524" y="2809"/>
                      <a:pt x="524" y="2809"/>
                    </a:cubicBezTo>
                    <a:cubicBezTo>
                      <a:pt x="524" y="2809"/>
                      <a:pt x="524" y="2809"/>
                      <a:pt x="525" y="2809"/>
                    </a:cubicBezTo>
                    <a:cubicBezTo>
                      <a:pt x="525" y="2808"/>
                      <a:pt x="525" y="2808"/>
                      <a:pt x="525" y="2808"/>
                    </a:cubicBezTo>
                    <a:cubicBezTo>
                      <a:pt x="525" y="2808"/>
                      <a:pt x="526" y="2808"/>
                      <a:pt x="526" y="2807"/>
                    </a:cubicBezTo>
                    <a:cubicBezTo>
                      <a:pt x="526" y="2807"/>
                      <a:pt x="526" y="2807"/>
                      <a:pt x="526" y="2807"/>
                    </a:cubicBezTo>
                    <a:cubicBezTo>
                      <a:pt x="527" y="2807"/>
                      <a:pt x="527" y="2806"/>
                      <a:pt x="527" y="2806"/>
                    </a:cubicBezTo>
                    <a:cubicBezTo>
                      <a:pt x="527" y="2806"/>
                      <a:pt x="527" y="2806"/>
                      <a:pt x="528" y="2805"/>
                    </a:cubicBezTo>
                    <a:cubicBezTo>
                      <a:pt x="528" y="2805"/>
                      <a:pt x="528" y="2805"/>
                      <a:pt x="528" y="2804"/>
                    </a:cubicBezTo>
                    <a:cubicBezTo>
                      <a:pt x="528" y="2804"/>
                      <a:pt x="528" y="2804"/>
                      <a:pt x="528" y="2804"/>
                    </a:cubicBezTo>
                    <a:cubicBezTo>
                      <a:pt x="529" y="2803"/>
                      <a:pt x="529" y="2803"/>
                      <a:pt x="529" y="2803"/>
                    </a:cubicBezTo>
                    <a:cubicBezTo>
                      <a:pt x="529" y="2802"/>
                      <a:pt x="529" y="2802"/>
                      <a:pt x="529" y="2802"/>
                    </a:cubicBezTo>
                    <a:cubicBezTo>
                      <a:pt x="529" y="2802"/>
                      <a:pt x="529" y="2801"/>
                      <a:pt x="529" y="2801"/>
                    </a:cubicBezTo>
                    <a:cubicBezTo>
                      <a:pt x="529" y="2800"/>
                      <a:pt x="529" y="2800"/>
                      <a:pt x="529" y="2800"/>
                    </a:cubicBezTo>
                    <a:cubicBezTo>
                      <a:pt x="529" y="2800"/>
                      <a:pt x="529" y="2799"/>
                      <a:pt x="529" y="2799"/>
                    </a:cubicBezTo>
                    <a:cubicBezTo>
                      <a:pt x="529" y="2798"/>
                      <a:pt x="530" y="2798"/>
                      <a:pt x="529" y="2798"/>
                    </a:cubicBezTo>
                    <a:cubicBezTo>
                      <a:pt x="529" y="2797"/>
                      <a:pt x="529" y="2797"/>
                      <a:pt x="529" y="2796"/>
                    </a:cubicBezTo>
                    <a:cubicBezTo>
                      <a:pt x="529" y="2796"/>
                      <a:pt x="529" y="2796"/>
                      <a:pt x="529" y="2796"/>
                    </a:cubicBezTo>
                    <a:cubicBezTo>
                      <a:pt x="529" y="2795"/>
                      <a:pt x="529" y="2794"/>
                      <a:pt x="529" y="2793"/>
                    </a:cubicBezTo>
                    <a:cubicBezTo>
                      <a:pt x="532" y="2788"/>
                      <a:pt x="535" y="2780"/>
                      <a:pt x="529" y="2772"/>
                    </a:cubicBezTo>
                    <a:cubicBezTo>
                      <a:pt x="522" y="2763"/>
                      <a:pt x="503" y="2726"/>
                      <a:pt x="491" y="2709"/>
                    </a:cubicBezTo>
                    <a:cubicBezTo>
                      <a:pt x="478" y="2683"/>
                      <a:pt x="478" y="2686"/>
                      <a:pt x="483" y="2659"/>
                    </a:cubicBezTo>
                    <a:cubicBezTo>
                      <a:pt x="488" y="2631"/>
                      <a:pt x="478" y="2626"/>
                      <a:pt x="489" y="2571"/>
                    </a:cubicBezTo>
                    <a:cubicBezTo>
                      <a:pt x="494" y="2547"/>
                      <a:pt x="505" y="2482"/>
                      <a:pt x="531" y="2381"/>
                    </a:cubicBezTo>
                    <a:cubicBezTo>
                      <a:pt x="557" y="2279"/>
                      <a:pt x="534" y="2104"/>
                      <a:pt x="536" y="2067"/>
                    </a:cubicBezTo>
                    <a:cubicBezTo>
                      <a:pt x="538" y="2030"/>
                      <a:pt x="542" y="2001"/>
                      <a:pt x="552" y="1944"/>
                    </a:cubicBezTo>
                    <a:cubicBezTo>
                      <a:pt x="561" y="1888"/>
                      <a:pt x="578" y="1789"/>
                      <a:pt x="595" y="1712"/>
                    </a:cubicBezTo>
                    <a:cubicBezTo>
                      <a:pt x="607" y="1655"/>
                      <a:pt x="612" y="1615"/>
                      <a:pt x="616" y="1573"/>
                    </a:cubicBezTo>
                    <a:cubicBezTo>
                      <a:pt x="618" y="1548"/>
                      <a:pt x="620" y="1526"/>
                      <a:pt x="622" y="1502"/>
                    </a:cubicBezTo>
                    <a:cubicBezTo>
                      <a:pt x="629" y="1433"/>
                      <a:pt x="627" y="1384"/>
                      <a:pt x="622" y="1343"/>
                    </a:cubicBezTo>
                    <a:cubicBezTo>
                      <a:pt x="618" y="1317"/>
                      <a:pt x="614" y="1293"/>
                      <a:pt x="610" y="1270"/>
                    </a:cubicBezTo>
                    <a:cubicBezTo>
                      <a:pt x="597" y="1193"/>
                      <a:pt x="581" y="1145"/>
                      <a:pt x="567" y="1117"/>
                    </a:cubicBezTo>
                    <a:cubicBezTo>
                      <a:pt x="563" y="1108"/>
                      <a:pt x="561" y="1097"/>
                      <a:pt x="560" y="1083"/>
                    </a:cubicBezTo>
                    <a:cubicBezTo>
                      <a:pt x="560" y="1054"/>
                      <a:pt x="566" y="1019"/>
                      <a:pt x="567" y="995"/>
                    </a:cubicBezTo>
                    <a:cubicBezTo>
                      <a:pt x="568" y="969"/>
                      <a:pt x="582" y="895"/>
                      <a:pt x="585" y="847"/>
                    </a:cubicBezTo>
                    <a:cubicBezTo>
                      <a:pt x="585" y="847"/>
                      <a:pt x="585" y="847"/>
                      <a:pt x="585" y="847"/>
                    </a:cubicBezTo>
                    <a:cubicBezTo>
                      <a:pt x="590" y="887"/>
                      <a:pt x="609" y="978"/>
                      <a:pt x="612" y="995"/>
                    </a:cubicBezTo>
                    <a:cubicBezTo>
                      <a:pt x="613" y="997"/>
                      <a:pt x="613" y="1002"/>
                      <a:pt x="614" y="1007"/>
                    </a:cubicBezTo>
                    <a:cubicBezTo>
                      <a:pt x="616" y="1038"/>
                      <a:pt x="621" y="1109"/>
                      <a:pt x="643" y="1190"/>
                    </a:cubicBezTo>
                    <a:cubicBezTo>
                      <a:pt x="657" y="1236"/>
                      <a:pt x="672" y="1398"/>
                      <a:pt x="668" y="1421"/>
                    </a:cubicBezTo>
                    <a:cubicBezTo>
                      <a:pt x="668" y="1431"/>
                      <a:pt x="666" y="1446"/>
                      <a:pt x="661" y="1462"/>
                    </a:cubicBezTo>
                    <a:cubicBezTo>
                      <a:pt x="652" y="1487"/>
                      <a:pt x="653" y="1523"/>
                      <a:pt x="654" y="1534"/>
                    </a:cubicBezTo>
                    <a:cubicBezTo>
                      <a:pt x="651" y="1550"/>
                      <a:pt x="646" y="1581"/>
                      <a:pt x="653" y="1583"/>
                    </a:cubicBezTo>
                    <a:cubicBezTo>
                      <a:pt x="653" y="1584"/>
                      <a:pt x="653" y="1584"/>
                      <a:pt x="653" y="1584"/>
                    </a:cubicBezTo>
                    <a:cubicBezTo>
                      <a:pt x="652" y="1584"/>
                      <a:pt x="652" y="1584"/>
                      <a:pt x="652" y="1584"/>
                    </a:cubicBezTo>
                    <a:cubicBezTo>
                      <a:pt x="652" y="1584"/>
                      <a:pt x="652" y="1584"/>
                      <a:pt x="653" y="1584"/>
                    </a:cubicBezTo>
                    <a:cubicBezTo>
                      <a:pt x="653" y="1584"/>
                      <a:pt x="653" y="1584"/>
                      <a:pt x="653" y="1584"/>
                    </a:cubicBezTo>
                    <a:cubicBezTo>
                      <a:pt x="652" y="1586"/>
                      <a:pt x="651" y="1587"/>
                      <a:pt x="650" y="1588"/>
                    </a:cubicBezTo>
                    <a:cubicBezTo>
                      <a:pt x="650" y="1588"/>
                      <a:pt x="650" y="1588"/>
                      <a:pt x="650" y="1588"/>
                    </a:cubicBezTo>
                    <a:cubicBezTo>
                      <a:pt x="650" y="1588"/>
                      <a:pt x="650" y="1588"/>
                      <a:pt x="650" y="1589"/>
                    </a:cubicBezTo>
                    <a:cubicBezTo>
                      <a:pt x="650" y="1589"/>
                      <a:pt x="650" y="1589"/>
                      <a:pt x="649" y="1589"/>
                    </a:cubicBezTo>
                    <a:cubicBezTo>
                      <a:pt x="649" y="1589"/>
                      <a:pt x="649" y="1589"/>
                      <a:pt x="649" y="1590"/>
                    </a:cubicBezTo>
                    <a:cubicBezTo>
                      <a:pt x="649" y="1590"/>
                      <a:pt x="649" y="1590"/>
                      <a:pt x="649" y="1590"/>
                    </a:cubicBezTo>
                    <a:cubicBezTo>
                      <a:pt x="649" y="1590"/>
                      <a:pt x="649" y="1591"/>
                      <a:pt x="649" y="1591"/>
                    </a:cubicBezTo>
                    <a:cubicBezTo>
                      <a:pt x="649" y="1591"/>
                      <a:pt x="649" y="1591"/>
                      <a:pt x="649" y="1592"/>
                    </a:cubicBezTo>
                    <a:cubicBezTo>
                      <a:pt x="649" y="1592"/>
                      <a:pt x="649" y="1592"/>
                      <a:pt x="649" y="1592"/>
                    </a:cubicBezTo>
                    <a:cubicBezTo>
                      <a:pt x="649" y="1592"/>
                      <a:pt x="649" y="1593"/>
                      <a:pt x="649" y="1593"/>
                    </a:cubicBezTo>
                    <a:cubicBezTo>
                      <a:pt x="650" y="1594"/>
                      <a:pt x="650" y="1594"/>
                      <a:pt x="650" y="1595"/>
                    </a:cubicBezTo>
                    <a:cubicBezTo>
                      <a:pt x="648" y="1600"/>
                      <a:pt x="648" y="1601"/>
                      <a:pt x="649" y="1604"/>
                    </a:cubicBezTo>
                    <a:cubicBezTo>
                      <a:pt x="652" y="1614"/>
                      <a:pt x="665" y="1605"/>
                      <a:pt x="661" y="1608"/>
                    </a:cubicBezTo>
                    <a:cubicBezTo>
                      <a:pt x="653" y="1612"/>
                      <a:pt x="646" y="1619"/>
                      <a:pt x="650" y="1630"/>
                    </a:cubicBezTo>
                    <a:cubicBezTo>
                      <a:pt x="652" y="1635"/>
                      <a:pt x="671" y="1624"/>
                      <a:pt x="681" y="1620"/>
                    </a:cubicBezTo>
                    <a:cubicBezTo>
                      <a:pt x="696" y="1615"/>
                      <a:pt x="715" y="1605"/>
                      <a:pt x="720" y="1596"/>
                    </a:cubicBezTo>
                    <a:cubicBezTo>
                      <a:pt x="725" y="1588"/>
                      <a:pt x="734" y="1573"/>
                      <a:pt x="737" y="1566"/>
                    </a:cubicBezTo>
                    <a:cubicBezTo>
                      <a:pt x="741" y="1557"/>
                      <a:pt x="740" y="1551"/>
                      <a:pt x="744" y="1544"/>
                    </a:cubicBezTo>
                    <a:cubicBezTo>
                      <a:pt x="747" y="1538"/>
                      <a:pt x="752" y="1529"/>
                      <a:pt x="749" y="1523"/>
                    </a:cubicBezTo>
                    <a:cubicBezTo>
                      <a:pt x="747" y="1517"/>
                      <a:pt x="741" y="1473"/>
                      <a:pt x="735" y="1447"/>
                    </a:cubicBezTo>
                    <a:cubicBezTo>
                      <a:pt x="730" y="1427"/>
                      <a:pt x="724" y="1337"/>
                      <a:pt x="728" y="1295"/>
                    </a:cubicBezTo>
                    <a:cubicBezTo>
                      <a:pt x="730" y="1263"/>
                      <a:pt x="724" y="1210"/>
                      <a:pt x="724" y="1189"/>
                    </a:cubicBezTo>
                    <a:cubicBezTo>
                      <a:pt x="725" y="1066"/>
                      <a:pt x="711" y="1004"/>
                      <a:pt x="707" y="982"/>
                    </a:cubicBezTo>
                    <a:cubicBezTo>
                      <a:pt x="702" y="959"/>
                      <a:pt x="699" y="926"/>
                      <a:pt x="696" y="877"/>
                    </a:cubicBezTo>
                    <a:cubicBezTo>
                      <a:pt x="696" y="859"/>
                      <a:pt x="694" y="824"/>
                      <a:pt x="690" y="785"/>
                    </a:cubicBezTo>
                    <a:cubicBezTo>
                      <a:pt x="686" y="729"/>
                      <a:pt x="681" y="684"/>
                      <a:pt x="676" y="647"/>
                    </a:cubicBezTo>
                    <a:cubicBezTo>
                      <a:pt x="674" y="631"/>
                      <a:pt x="672" y="618"/>
                      <a:pt x="671" y="611"/>
                    </a:cubicBezTo>
                    <a:cubicBezTo>
                      <a:pt x="668" y="587"/>
                      <a:pt x="661" y="556"/>
                      <a:pt x="653" y="533"/>
                    </a:cubicBezTo>
                    <a:cubicBezTo>
                      <a:pt x="648" y="518"/>
                      <a:pt x="644" y="510"/>
                      <a:pt x="640" y="506"/>
                    </a:cubicBezTo>
                    <a:cubicBezTo>
                      <a:pt x="637" y="503"/>
                      <a:pt x="634" y="499"/>
                      <a:pt x="630" y="495"/>
                    </a:cubicBezTo>
                    <a:cubicBezTo>
                      <a:pt x="614" y="478"/>
                      <a:pt x="589" y="457"/>
                      <a:pt x="551" y="451"/>
                    </a:cubicBezTo>
                    <a:cubicBezTo>
                      <a:pt x="544" y="450"/>
                      <a:pt x="537" y="449"/>
                      <a:pt x="531" y="448"/>
                    </a:cubicBezTo>
                    <a:cubicBezTo>
                      <a:pt x="528" y="447"/>
                      <a:pt x="525" y="446"/>
                      <a:pt x="521" y="445"/>
                    </a:cubicBezTo>
                    <a:cubicBezTo>
                      <a:pt x="521" y="441"/>
                      <a:pt x="521" y="436"/>
                      <a:pt x="520" y="431"/>
                    </a:cubicBezTo>
                    <a:cubicBezTo>
                      <a:pt x="521" y="413"/>
                      <a:pt x="520" y="394"/>
                      <a:pt x="508" y="382"/>
                    </a:cubicBezTo>
                    <a:cubicBezTo>
                      <a:pt x="513" y="386"/>
                      <a:pt x="516" y="393"/>
                      <a:pt x="519" y="397"/>
                    </a:cubicBezTo>
                    <a:cubicBezTo>
                      <a:pt x="514" y="376"/>
                      <a:pt x="506" y="358"/>
                      <a:pt x="496" y="339"/>
                    </a:cubicBezTo>
                    <a:cubicBezTo>
                      <a:pt x="499" y="342"/>
                      <a:pt x="501" y="344"/>
                      <a:pt x="505" y="346"/>
                    </a:cubicBezTo>
                    <a:cubicBezTo>
                      <a:pt x="499" y="332"/>
                      <a:pt x="491" y="315"/>
                      <a:pt x="482" y="302"/>
                    </a:cubicBezTo>
                    <a:lnTo>
                      <a:pt x="479" y="297"/>
                    </a:lnTo>
                    <a:close/>
                    <a:moveTo>
                      <a:pt x="466" y="324"/>
                    </a:moveTo>
                    <a:cubicBezTo>
                      <a:pt x="465" y="334"/>
                      <a:pt x="463" y="346"/>
                      <a:pt x="463" y="352"/>
                    </a:cubicBezTo>
                    <a:cubicBezTo>
                      <a:pt x="462" y="362"/>
                      <a:pt x="461" y="373"/>
                      <a:pt x="462" y="384"/>
                    </a:cubicBezTo>
                    <a:cubicBezTo>
                      <a:pt x="463" y="382"/>
                      <a:pt x="464" y="380"/>
                      <a:pt x="466" y="378"/>
                    </a:cubicBezTo>
                    <a:cubicBezTo>
                      <a:pt x="465" y="380"/>
                      <a:pt x="465" y="382"/>
                      <a:pt x="464" y="384"/>
                    </a:cubicBezTo>
                    <a:cubicBezTo>
                      <a:pt x="463" y="390"/>
                      <a:pt x="461" y="397"/>
                      <a:pt x="460" y="403"/>
                    </a:cubicBezTo>
                    <a:cubicBezTo>
                      <a:pt x="454" y="391"/>
                      <a:pt x="449" y="376"/>
                      <a:pt x="448" y="356"/>
                    </a:cubicBezTo>
                    <a:cubicBezTo>
                      <a:pt x="448" y="350"/>
                      <a:pt x="449" y="343"/>
                      <a:pt x="450" y="337"/>
                    </a:cubicBezTo>
                    <a:cubicBezTo>
                      <a:pt x="453" y="334"/>
                      <a:pt x="456" y="330"/>
                      <a:pt x="459" y="327"/>
                    </a:cubicBezTo>
                    <a:cubicBezTo>
                      <a:pt x="461" y="324"/>
                      <a:pt x="465" y="319"/>
                      <a:pt x="465" y="319"/>
                    </a:cubicBezTo>
                    <a:lnTo>
                      <a:pt x="466" y="324"/>
                    </a:lnTo>
                    <a:close/>
                    <a:moveTo>
                      <a:pt x="232" y="452"/>
                    </a:moveTo>
                    <a:cubicBezTo>
                      <a:pt x="230" y="452"/>
                      <a:pt x="227" y="453"/>
                      <a:pt x="224" y="453"/>
                    </a:cubicBezTo>
                    <a:cubicBezTo>
                      <a:pt x="226" y="450"/>
                      <a:pt x="228" y="446"/>
                      <a:pt x="232" y="444"/>
                    </a:cubicBezTo>
                    <a:cubicBezTo>
                      <a:pt x="232" y="446"/>
                      <a:pt x="232" y="449"/>
                      <a:pt x="232" y="452"/>
                    </a:cubicBezTo>
                    <a:close/>
                  </a:path>
                </a:pathLst>
              </a:custGeom>
              <a:grpFill/>
              <a:ln w="4763" cap="rnd">
                <a:solidFill>
                  <a:srgbClr val="34343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</p:grpSp>
        <p:grpSp>
          <p:nvGrpSpPr>
            <p:cNvPr id="232" name="Group 18">
              <a:extLst>
                <a:ext uri="{FF2B5EF4-FFF2-40B4-BE49-F238E27FC236}">
                  <a16:creationId xmlns:a16="http://schemas.microsoft.com/office/drawing/2014/main" id="{CB2893EF-3E59-FF48-AF56-03FA8245A1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50790" y="1661319"/>
              <a:ext cx="993775" cy="3568700"/>
              <a:chOff x="3456" y="1705"/>
              <a:chExt cx="649" cy="2329"/>
            </a:xfrm>
            <a:solidFill>
              <a:schemeClr val="bg1">
                <a:lumMod val="85000"/>
              </a:schemeClr>
            </a:solidFill>
          </p:grpSpPr>
          <p:sp>
            <p:nvSpPr>
              <p:cNvPr id="245" name="Freeform 19">
                <a:extLst>
                  <a:ext uri="{FF2B5EF4-FFF2-40B4-BE49-F238E27FC236}">
                    <a16:creationId xmlns:a16="http://schemas.microsoft.com/office/drawing/2014/main" id="{FC7FD43E-0CD5-D74F-9F15-A51D28030C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56" y="1705"/>
                <a:ext cx="649" cy="2329"/>
              </a:xfrm>
              <a:custGeom>
                <a:avLst/>
                <a:gdLst>
                  <a:gd name="T0" fmla="*/ 384 w 829"/>
                  <a:gd name="T1" fmla="*/ 653 h 2980"/>
                  <a:gd name="T2" fmla="*/ 368 w 829"/>
                  <a:gd name="T3" fmla="*/ 443 h 2980"/>
                  <a:gd name="T4" fmla="*/ 341 w 829"/>
                  <a:gd name="T5" fmla="*/ 257 h 2980"/>
                  <a:gd name="T6" fmla="*/ 291 w 829"/>
                  <a:gd name="T7" fmla="*/ 231 h 2980"/>
                  <a:gd name="T8" fmla="*/ 240 w 829"/>
                  <a:gd name="T9" fmla="*/ 183 h 2980"/>
                  <a:gd name="T10" fmla="*/ 277 w 829"/>
                  <a:gd name="T11" fmla="*/ 168 h 2980"/>
                  <a:gd name="T12" fmla="*/ 263 w 829"/>
                  <a:gd name="T13" fmla="*/ 157 h 2980"/>
                  <a:gd name="T14" fmla="*/ 136 w 829"/>
                  <a:gd name="T15" fmla="*/ 43 h 2980"/>
                  <a:gd name="T16" fmla="*/ 129 w 829"/>
                  <a:gd name="T17" fmla="*/ 163 h 2980"/>
                  <a:gd name="T18" fmla="*/ 138 w 829"/>
                  <a:gd name="T19" fmla="*/ 184 h 2980"/>
                  <a:gd name="T20" fmla="*/ 128 w 829"/>
                  <a:gd name="T21" fmla="*/ 225 h 2980"/>
                  <a:gd name="T22" fmla="*/ 86 w 829"/>
                  <a:gd name="T23" fmla="*/ 238 h 2980"/>
                  <a:gd name="T24" fmla="*/ 30 w 829"/>
                  <a:gd name="T25" fmla="*/ 361 h 2980"/>
                  <a:gd name="T26" fmla="*/ 13 w 829"/>
                  <a:gd name="T27" fmla="*/ 600 h 2980"/>
                  <a:gd name="T28" fmla="*/ 2 w 829"/>
                  <a:gd name="T29" fmla="*/ 767 h 2980"/>
                  <a:gd name="T30" fmla="*/ 17 w 829"/>
                  <a:gd name="T31" fmla="*/ 804 h 2980"/>
                  <a:gd name="T32" fmla="*/ 49 w 829"/>
                  <a:gd name="T33" fmla="*/ 810 h 2980"/>
                  <a:gd name="T34" fmla="*/ 52 w 829"/>
                  <a:gd name="T35" fmla="*/ 798 h 2980"/>
                  <a:gd name="T36" fmla="*/ 45 w 829"/>
                  <a:gd name="T37" fmla="*/ 717 h 2980"/>
                  <a:gd name="T38" fmla="*/ 88 w 829"/>
                  <a:gd name="T39" fmla="*/ 429 h 2980"/>
                  <a:gd name="T40" fmla="*/ 78 w 829"/>
                  <a:gd name="T41" fmla="*/ 566 h 2980"/>
                  <a:gd name="T42" fmla="*/ 74 w 829"/>
                  <a:gd name="T43" fmla="*/ 864 h 2980"/>
                  <a:gd name="T44" fmla="*/ 117 w 829"/>
                  <a:gd name="T45" fmla="*/ 1197 h 2980"/>
                  <a:gd name="T46" fmla="*/ 138 w 829"/>
                  <a:gd name="T47" fmla="*/ 1362 h 2980"/>
                  <a:gd name="T48" fmla="*/ 125 w 829"/>
                  <a:gd name="T49" fmla="*/ 1414 h 2980"/>
                  <a:gd name="T50" fmla="*/ 186 w 829"/>
                  <a:gd name="T51" fmla="*/ 1415 h 2980"/>
                  <a:gd name="T52" fmla="*/ 196 w 829"/>
                  <a:gd name="T53" fmla="*/ 1351 h 2980"/>
                  <a:gd name="T54" fmla="*/ 182 w 829"/>
                  <a:gd name="T55" fmla="*/ 1260 h 2980"/>
                  <a:gd name="T56" fmla="*/ 191 w 829"/>
                  <a:gd name="T57" fmla="*/ 947 h 2980"/>
                  <a:gd name="T58" fmla="*/ 191 w 829"/>
                  <a:gd name="T59" fmla="*/ 757 h 2980"/>
                  <a:gd name="T60" fmla="*/ 207 w 829"/>
                  <a:gd name="T61" fmla="*/ 757 h 2980"/>
                  <a:gd name="T62" fmla="*/ 206 w 829"/>
                  <a:gd name="T63" fmla="*/ 947 h 2980"/>
                  <a:gd name="T64" fmla="*/ 216 w 829"/>
                  <a:gd name="T65" fmla="*/ 1260 h 2980"/>
                  <a:gd name="T66" fmla="*/ 202 w 829"/>
                  <a:gd name="T67" fmla="*/ 1351 h 2980"/>
                  <a:gd name="T68" fmla="*/ 211 w 829"/>
                  <a:gd name="T69" fmla="*/ 1415 h 2980"/>
                  <a:gd name="T70" fmla="*/ 272 w 829"/>
                  <a:gd name="T71" fmla="*/ 1414 h 2980"/>
                  <a:gd name="T72" fmla="*/ 260 w 829"/>
                  <a:gd name="T73" fmla="*/ 1362 h 2980"/>
                  <a:gd name="T74" fmla="*/ 281 w 829"/>
                  <a:gd name="T75" fmla="*/ 1197 h 2980"/>
                  <a:gd name="T76" fmla="*/ 323 w 829"/>
                  <a:gd name="T77" fmla="*/ 864 h 2980"/>
                  <a:gd name="T78" fmla="*/ 320 w 829"/>
                  <a:gd name="T79" fmla="*/ 560 h 2980"/>
                  <a:gd name="T80" fmla="*/ 309 w 829"/>
                  <a:gd name="T81" fmla="*/ 429 h 2980"/>
                  <a:gd name="T82" fmla="*/ 353 w 829"/>
                  <a:gd name="T83" fmla="*/ 717 h 2980"/>
                  <a:gd name="T84" fmla="*/ 345 w 829"/>
                  <a:gd name="T85" fmla="*/ 798 h 2980"/>
                  <a:gd name="T86" fmla="*/ 349 w 829"/>
                  <a:gd name="T87" fmla="*/ 810 h 2980"/>
                  <a:gd name="T88" fmla="*/ 380 w 829"/>
                  <a:gd name="T89" fmla="*/ 804 h 2980"/>
                  <a:gd name="T90" fmla="*/ 396 w 829"/>
                  <a:gd name="T91" fmla="*/ 767 h 2980"/>
                  <a:gd name="T92" fmla="*/ 157 w 829"/>
                  <a:gd name="T93" fmla="*/ 181 h 2980"/>
                  <a:gd name="T94" fmla="*/ 241 w 829"/>
                  <a:gd name="T95" fmla="*/ 163 h 2980"/>
                  <a:gd name="T96" fmla="*/ 129 w 829"/>
                  <a:gd name="T97" fmla="*/ 163 h 298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829" h="2980">
                    <a:moveTo>
                      <a:pt x="825" y="1608"/>
                    </a:moveTo>
                    <a:cubicBezTo>
                      <a:pt x="822" y="1601"/>
                      <a:pt x="816" y="1555"/>
                      <a:pt x="809" y="1528"/>
                    </a:cubicBezTo>
                    <a:cubicBezTo>
                      <a:pt x="804" y="1506"/>
                      <a:pt x="798" y="1412"/>
                      <a:pt x="801" y="1369"/>
                    </a:cubicBezTo>
                    <a:cubicBezTo>
                      <a:pt x="804" y="1334"/>
                      <a:pt x="802" y="1281"/>
                      <a:pt x="803" y="1258"/>
                    </a:cubicBezTo>
                    <a:cubicBezTo>
                      <a:pt x="804" y="1129"/>
                      <a:pt x="783" y="1063"/>
                      <a:pt x="778" y="1039"/>
                    </a:cubicBezTo>
                    <a:cubicBezTo>
                      <a:pt x="773" y="1015"/>
                      <a:pt x="767" y="981"/>
                      <a:pt x="767" y="929"/>
                    </a:cubicBezTo>
                    <a:cubicBezTo>
                      <a:pt x="767" y="877"/>
                      <a:pt x="769" y="806"/>
                      <a:pt x="765" y="756"/>
                    </a:cubicBezTo>
                    <a:cubicBezTo>
                      <a:pt x="763" y="727"/>
                      <a:pt x="758" y="683"/>
                      <a:pt x="752" y="645"/>
                    </a:cubicBezTo>
                    <a:cubicBezTo>
                      <a:pt x="746" y="607"/>
                      <a:pt x="727" y="556"/>
                      <a:pt x="711" y="539"/>
                    </a:cubicBezTo>
                    <a:cubicBezTo>
                      <a:pt x="695" y="521"/>
                      <a:pt x="673" y="507"/>
                      <a:pt x="650" y="499"/>
                    </a:cubicBezTo>
                    <a:cubicBezTo>
                      <a:pt x="644" y="497"/>
                      <a:pt x="635" y="490"/>
                      <a:pt x="629" y="489"/>
                    </a:cubicBezTo>
                    <a:cubicBezTo>
                      <a:pt x="620" y="487"/>
                      <a:pt x="615" y="483"/>
                      <a:pt x="607" y="482"/>
                    </a:cubicBezTo>
                    <a:cubicBezTo>
                      <a:pt x="590" y="479"/>
                      <a:pt x="575" y="477"/>
                      <a:pt x="561" y="472"/>
                    </a:cubicBezTo>
                    <a:cubicBezTo>
                      <a:pt x="531" y="463"/>
                      <a:pt x="503" y="459"/>
                      <a:pt x="500" y="363"/>
                    </a:cubicBezTo>
                    <a:cubicBezTo>
                      <a:pt x="501" y="382"/>
                      <a:pt x="501" y="382"/>
                      <a:pt x="501" y="382"/>
                    </a:cubicBezTo>
                    <a:cubicBezTo>
                      <a:pt x="537" y="421"/>
                      <a:pt x="571" y="371"/>
                      <a:pt x="571" y="371"/>
                    </a:cubicBezTo>
                    <a:cubicBezTo>
                      <a:pt x="564" y="376"/>
                      <a:pt x="550" y="370"/>
                      <a:pt x="550" y="370"/>
                    </a:cubicBezTo>
                    <a:cubicBezTo>
                      <a:pt x="570" y="376"/>
                      <a:pt x="578" y="352"/>
                      <a:pt x="578" y="352"/>
                    </a:cubicBezTo>
                    <a:cubicBezTo>
                      <a:pt x="569" y="358"/>
                      <a:pt x="566" y="353"/>
                      <a:pt x="566" y="353"/>
                    </a:cubicBezTo>
                    <a:cubicBezTo>
                      <a:pt x="581" y="347"/>
                      <a:pt x="580" y="328"/>
                      <a:pt x="580" y="328"/>
                    </a:cubicBezTo>
                    <a:cubicBezTo>
                      <a:pt x="573" y="353"/>
                      <a:pt x="539" y="357"/>
                      <a:pt x="548" y="329"/>
                    </a:cubicBezTo>
                    <a:cubicBezTo>
                      <a:pt x="563" y="281"/>
                      <a:pt x="578" y="182"/>
                      <a:pt x="534" y="91"/>
                    </a:cubicBezTo>
                    <a:cubicBezTo>
                      <a:pt x="489" y="0"/>
                      <a:pt x="374" y="39"/>
                      <a:pt x="374" y="39"/>
                    </a:cubicBezTo>
                    <a:cubicBezTo>
                      <a:pt x="352" y="25"/>
                      <a:pt x="305" y="61"/>
                      <a:pt x="284" y="90"/>
                    </a:cubicBezTo>
                    <a:cubicBezTo>
                      <a:pt x="263" y="120"/>
                      <a:pt x="238" y="224"/>
                      <a:pt x="287" y="300"/>
                    </a:cubicBezTo>
                    <a:cubicBezTo>
                      <a:pt x="311" y="338"/>
                      <a:pt x="285" y="358"/>
                      <a:pt x="276" y="354"/>
                    </a:cubicBezTo>
                    <a:cubicBezTo>
                      <a:pt x="268" y="351"/>
                      <a:pt x="269" y="343"/>
                      <a:pt x="269" y="341"/>
                    </a:cubicBezTo>
                    <a:cubicBezTo>
                      <a:pt x="264" y="362"/>
                      <a:pt x="280" y="371"/>
                      <a:pt x="280" y="371"/>
                    </a:cubicBezTo>
                    <a:cubicBezTo>
                      <a:pt x="270" y="367"/>
                      <a:pt x="265" y="358"/>
                      <a:pt x="265" y="358"/>
                    </a:cubicBezTo>
                    <a:cubicBezTo>
                      <a:pt x="266" y="379"/>
                      <a:pt x="288" y="385"/>
                      <a:pt x="288" y="385"/>
                    </a:cubicBezTo>
                    <a:cubicBezTo>
                      <a:pt x="274" y="384"/>
                      <a:pt x="268" y="376"/>
                      <a:pt x="268" y="376"/>
                    </a:cubicBezTo>
                    <a:cubicBezTo>
                      <a:pt x="273" y="392"/>
                      <a:pt x="309" y="408"/>
                      <a:pt x="328" y="381"/>
                    </a:cubicBezTo>
                    <a:cubicBezTo>
                      <a:pt x="322" y="460"/>
                      <a:pt x="295" y="464"/>
                      <a:pt x="268" y="472"/>
                    </a:cubicBezTo>
                    <a:cubicBezTo>
                      <a:pt x="254" y="477"/>
                      <a:pt x="239" y="479"/>
                      <a:pt x="222" y="482"/>
                    </a:cubicBezTo>
                    <a:cubicBezTo>
                      <a:pt x="214" y="483"/>
                      <a:pt x="208" y="487"/>
                      <a:pt x="199" y="488"/>
                    </a:cubicBezTo>
                    <a:cubicBezTo>
                      <a:pt x="193" y="489"/>
                      <a:pt x="186" y="496"/>
                      <a:pt x="180" y="498"/>
                    </a:cubicBezTo>
                    <a:cubicBezTo>
                      <a:pt x="156" y="506"/>
                      <a:pt x="134" y="521"/>
                      <a:pt x="118" y="538"/>
                    </a:cubicBezTo>
                    <a:cubicBezTo>
                      <a:pt x="101" y="556"/>
                      <a:pt x="83" y="607"/>
                      <a:pt x="77" y="645"/>
                    </a:cubicBezTo>
                    <a:cubicBezTo>
                      <a:pt x="71" y="683"/>
                      <a:pt x="66" y="727"/>
                      <a:pt x="63" y="756"/>
                    </a:cubicBezTo>
                    <a:cubicBezTo>
                      <a:pt x="59" y="806"/>
                      <a:pt x="62" y="877"/>
                      <a:pt x="62" y="929"/>
                    </a:cubicBezTo>
                    <a:cubicBezTo>
                      <a:pt x="62" y="981"/>
                      <a:pt x="55" y="1015"/>
                      <a:pt x="50" y="1039"/>
                    </a:cubicBezTo>
                    <a:cubicBezTo>
                      <a:pt x="45" y="1063"/>
                      <a:pt x="25" y="1129"/>
                      <a:pt x="26" y="1258"/>
                    </a:cubicBezTo>
                    <a:cubicBezTo>
                      <a:pt x="26" y="1281"/>
                      <a:pt x="25" y="1334"/>
                      <a:pt x="27" y="1369"/>
                    </a:cubicBezTo>
                    <a:cubicBezTo>
                      <a:pt x="31" y="1412"/>
                      <a:pt x="25" y="1506"/>
                      <a:pt x="19" y="1528"/>
                    </a:cubicBezTo>
                    <a:cubicBezTo>
                      <a:pt x="13" y="1555"/>
                      <a:pt x="6" y="1601"/>
                      <a:pt x="3" y="1608"/>
                    </a:cubicBezTo>
                    <a:cubicBezTo>
                      <a:pt x="0" y="1614"/>
                      <a:pt x="6" y="1623"/>
                      <a:pt x="10" y="1630"/>
                    </a:cubicBezTo>
                    <a:cubicBezTo>
                      <a:pt x="13" y="1637"/>
                      <a:pt x="12" y="1643"/>
                      <a:pt x="17" y="1653"/>
                    </a:cubicBezTo>
                    <a:cubicBezTo>
                      <a:pt x="20" y="1660"/>
                      <a:pt x="31" y="1676"/>
                      <a:pt x="36" y="1685"/>
                    </a:cubicBezTo>
                    <a:cubicBezTo>
                      <a:pt x="41" y="1693"/>
                      <a:pt x="62" y="1704"/>
                      <a:pt x="79" y="1709"/>
                    </a:cubicBezTo>
                    <a:cubicBezTo>
                      <a:pt x="90" y="1714"/>
                      <a:pt x="111" y="1725"/>
                      <a:pt x="113" y="1720"/>
                    </a:cubicBezTo>
                    <a:cubicBezTo>
                      <a:pt x="117" y="1709"/>
                      <a:pt x="110" y="1701"/>
                      <a:pt x="101" y="1697"/>
                    </a:cubicBezTo>
                    <a:cubicBezTo>
                      <a:pt x="96" y="1694"/>
                      <a:pt x="111" y="1703"/>
                      <a:pt x="114" y="1693"/>
                    </a:cubicBezTo>
                    <a:cubicBezTo>
                      <a:pt x="115" y="1690"/>
                      <a:pt x="115" y="1688"/>
                      <a:pt x="113" y="1683"/>
                    </a:cubicBezTo>
                    <a:cubicBezTo>
                      <a:pt x="115" y="1677"/>
                      <a:pt x="113" y="1677"/>
                      <a:pt x="109" y="1671"/>
                    </a:cubicBezTo>
                    <a:cubicBezTo>
                      <a:pt x="117" y="1669"/>
                      <a:pt x="111" y="1636"/>
                      <a:pt x="108" y="1620"/>
                    </a:cubicBezTo>
                    <a:cubicBezTo>
                      <a:pt x="109" y="1608"/>
                      <a:pt x="110" y="1569"/>
                      <a:pt x="101" y="1543"/>
                    </a:cubicBezTo>
                    <a:cubicBezTo>
                      <a:pt x="95" y="1527"/>
                      <a:pt x="93" y="1511"/>
                      <a:pt x="93" y="1501"/>
                    </a:cubicBezTo>
                    <a:cubicBezTo>
                      <a:pt x="88" y="1477"/>
                      <a:pt x="115" y="1307"/>
                      <a:pt x="131" y="1259"/>
                    </a:cubicBezTo>
                    <a:cubicBezTo>
                      <a:pt x="161" y="1158"/>
                      <a:pt x="151" y="1071"/>
                      <a:pt x="154" y="1053"/>
                    </a:cubicBezTo>
                    <a:cubicBezTo>
                      <a:pt x="158" y="1035"/>
                      <a:pt x="178" y="941"/>
                      <a:pt x="184" y="899"/>
                    </a:cubicBezTo>
                    <a:cubicBezTo>
                      <a:pt x="185" y="900"/>
                      <a:pt x="185" y="900"/>
                      <a:pt x="185" y="900"/>
                    </a:cubicBezTo>
                    <a:cubicBezTo>
                      <a:pt x="188" y="951"/>
                      <a:pt x="183" y="1029"/>
                      <a:pt x="184" y="1055"/>
                    </a:cubicBezTo>
                    <a:cubicBezTo>
                      <a:pt x="186" y="1091"/>
                      <a:pt x="176" y="1157"/>
                      <a:pt x="161" y="1186"/>
                    </a:cubicBezTo>
                    <a:cubicBezTo>
                      <a:pt x="145" y="1215"/>
                      <a:pt x="138" y="1260"/>
                      <a:pt x="124" y="1341"/>
                    </a:cubicBezTo>
                    <a:cubicBezTo>
                      <a:pt x="111" y="1405"/>
                      <a:pt x="101" y="1472"/>
                      <a:pt x="112" y="1588"/>
                    </a:cubicBezTo>
                    <a:cubicBezTo>
                      <a:pt x="121" y="1669"/>
                      <a:pt x="135" y="1720"/>
                      <a:pt x="155" y="1810"/>
                    </a:cubicBezTo>
                    <a:cubicBezTo>
                      <a:pt x="174" y="1891"/>
                      <a:pt x="200" y="1998"/>
                      <a:pt x="211" y="2058"/>
                    </a:cubicBezTo>
                    <a:cubicBezTo>
                      <a:pt x="221" y="2118"/>
                      <a:pt x="236" y="2140"/>
                      <a:pt x="238" y="2179"/>
                    </a:cubicBezTo>
                    <a:cubicBezTo>
                      <a:pt x="241" y="2218"/>
                      <a:pt x="215" y="2402"/>
                      <a:pt x="244" y="2508"/>
                    </a:cubicBezTo>
                    <a:cubicBezTo>
                      <a:pt x="272" y="2615"/>
                      <a:pt x="285" y="2682"/>
                      <a:pt x="290" y="2708"/>
                    </a:cubicBezTo>
                    <a:cubicBezTo>
                      <a:pt x="303" y="2765"/>
                      <a:pt x="292" y="2771"/>
                      <a:pt x="297" y="2800"/>
                    </a:cubicBezTo>
                    <a:cubicBezTo>
                      <a:pt x="302" y="2828"/>
                      <a:pt x="303" y="2825"/>
                      <a:pt x="288" y="2853"/>
                    </a:cubicBezTo>
                    <a:cubicBezTo>
                      <a:pt x="275" y="2871"/>
                      <a:pt x="253" y="2910"/>
                      <a:pt x="246" y="2918"/>
                    </a:cubicBezTo>
                    <a:cubicBezTo>
                      <a:pt x="240" y="2927"/>
                      <a:pt x="243" y="2936"/>
                      <a:pt x="246" y="2941"/>
                    </a:cubicBezTo>
                    <a:cubicBezTo>
                      <a:pt x="241" y="2955"/>
                      <a:pt x="257" y="2962"/>
                      <a:pt x="262" y="2962"/>
                    </a:cubicBezTo>
                    <a:cubicBezTo>
                      <a:pt x="260" y="2978"/>
                      <a:pt x="289" y="2976"/>
                      <a:pt x="296" y="2969"/>
                    </a:cubicBezTo>
                    <a:cubicBezTo>
                      <a:pt x="304" y="2978"/>
                      <a:pt x="326" y="2978"/>
                      <a:pt x="334" y="2967"/>
                    </a:cubicBezTo>
                    <a:cubicBezTo>
                      <a:pt x="348" y="2980"/>
                      <a:pt x="373" y="2980"/>
                      <a:pt x="388" y="2964"/>
                    </a:cubicBezTo>
                    <a:cubicBezTo>
                      <a:pt x="404" y="2948"/>
                      <a:pt x="406" y="2933"/>
                      <a:pt x="404" y="2917"/>
                    </a:cubicBezTo>
                    <a:cubicBezTo>
                      <a:pt x="402" y="2902"/>
                      <a:pt x="406" y="2896"/>
                      <a:pt x="409" y="2877"/>
                    </a:cubicBezTo>
                    <a:cubicBezTo>
                      <a:pt x="412" y="2858"/>
                      <a:pt x="415" y="2843"/>
                      <a:pt x="408" y="2830"/>
                    </a:cubicBezTo>
                    <a:cubicBezTo>
                      <a:pt x="401" y="2816"/>
                      <a:pt x="400" y="2809"/>
                      <a:pt x="400" y="2796"/>
                    </a:cubicBezTo>
                    <a:cubicBezTo>
                      <a:pt x="400" y="2782"/>
                      <a:pt x="406" y="2761"/>
                      <a:pt x="397" y="2744"/>
                    </a:cubicBezTo>
                    <a:cubicBezTo>
                      <a:pt x="388" y="2726"/>
                      <a:pt x="378" y="2685"/>
                      <a:pt x="380" y="2640"/>
                    </a:cubicBezTo>
                    <a:cubicBezTo>
                      <a:pt x="381" y="2595"/>
                      <a:pt x="414" y="2343"/>
                      <a:pt x="400" y="2257"/>
                    </a:cubicBezTo>
                    <a:cubicBezTo>
                      <a:pt x="386" y="2170"/>
                      <a:pt x="392" y="2153"/>
                      <a:pt x="395" y="2123"/>
                    </a:cubicBezTo>
                    <a:cubicBezTo>
                      <a:pt x="399" y="2094"/>
                      <a:pt x="407" y="2046"/>
                      <a:pt x="399" y="1984"/>
                    </a:cubicBezTo>
                    <a:cubicBezTo>
                      <a:pt x="396" y="1960"/>
                      <a:pt x="407" y="1862"/>
                      <a:pt x="408" y="1760"/>
                    </a:cubicBezTo>
                    <a:cubicBezTo>
                      <a:pt x="409" y="1694"/>
                      <a:pt x="417" y="1606"/>
                      <a:pt x="399" y="1588"/>
                    </a:cubicBezTo>
                    <a:cubicBezTo>
                      <a:pt x="399" y="1587"/>
                      <a:pt x="399" y="1587"/>
                      <a:pt x="399" y="1587"/>
                    </a:cubicBezTo>
                    <a:cubicBezTo>
                      <a:pt x="404" y="1589"/>
                      <a:pt x="409" y="1590"/>
                      <a:pt x="413" y="1590"/>
                    </a:cubicBezTo>
                    <a:cubicBezTo>
                      <a:pt x="414" y="1590"/>
                      <a:pt x="414" y="1590"/>
                      <a:pt x="414" y="1590"/>
                    </a:cubicBezTo>
                    <a:cubicBezTo>
                      <a:pt x="419" y="1590"/>
                      <a:pt x="425" y="1588"/>
                      <a:pt x="431" y="1586"/>
                    </a:cubicBezTo>
                    <a:cubicBezTo>
                      <a:pt x="430" y="1588"/>
                      <a:pt x="430" y="1588"/>
                      <a:pt x="430" y="1588"/>
                    </a:cubicBezTo>
                    <a:cubicBezTo>
                      <a:pt x="412" y="1606"/>
                      <a:pt x="418" y="1694"/>
                      <a:pt x="418" y="1759"/>
                    </a:cubicBezTo>
                    <a:cubicBezTo>
                      <a:pt x="419" y="1861"/>
                      <a:pt x="432" y="1960"/>
                      <a:pt x="429" y="1984"/>
                    </a:cubicBezTo>
                    <a:cubicBezTo>
                      <a:pt x="421" y="2046"/>
                      <a:pt x="430" y="2094"/>
                      <a:pt x="434" y="2123"/>
                    </a:cubicBezTo>
                    <a:cubicBezTo>
                      <a:pt x="437" y="2153"/>
                      <a:pt x="442" y="2170"/>
                      <a:pt x="428" y="2257"/>
                    </a:cubicBezTo>
                    <a:cubicBezTo>
                      <a:pt x="414" y="2343"/>
                      <a:pt x="447" y="2595"/>
                      <a:pt x="449" y="2640"/>
                    </a:cubicBezTo>
                    <a:cubicBezTo>
                      <a:pt x="451" y="2685"/>
                      <a:pt x="440" y="2726"/>
                      <a:pt x="432" y="2744"/>
                    </a:cubicBezTo>
                    <a:cubicBezTo>
                      <a:pt x="423" y="2761"/>
                      <a:pt x="428" y="2782"/>
                      <a:pt x="428" y="2796"/>
                    </a:cubicBezTo>
                    <a:cubicBezTo>
                      <a:pt x="428" y="2809"/>
                      <a:pt x="428" y="2816"/>
                      <a:pt x="421" y="2830"/>
                    </a:cubicBezTo>
                    <a:cubicBezTo>
                      <a:pt x="414" y="2843"/>
                      <a:pt x="416" y="2858"/>
                      <a:pt x="420" y="2877"/>
                    </a:cubicBezTo>
                    <a:cubicBezTo>
                      <a:pt x="423" y="2896"/>
                      <a:pt x="427" y="2902"/>
                      <a:pt x="425" y="2917"/>
                    </a:cubicBezTo>
                    <a:cubicBezTo>
                      <a:pt x="423" y="2933"/>
                      <a:pt x="425" y="2948"/>
                      <a:pt x="440" y="2964"/>
                    </a:cubicBezTo>
                    <a:cubicBezTo>
                      <a:pt x="456" y="2980"/>
                      <a:pt x="480" y="2980"/>
                      <a:pt x="494" y="2967"/>
                    </a:cubicBezTo>
                    <a:cubicBezTo>
                      <a:pt x="503" y="2978"/>
                      <a:pt x="525" y="2978"/>
                      <a:pt x="533" y="2969"/>
                    </a:cubicBezTo>
                    <a:cubicBezTo>
                      <a:pt x="540" y="2976"/>
                      <a:pt x="569" y="2978"/>
                      <a:pt x="567" y="2962"/>
                    </a:cubicBezTo>
                    <a:cubicBezTo>
                      <a:pt x="572" y="2962"/>
                      <a:pt x="587" y="2955"/>
                      <a:pt x="582" y="2941"/>
                    </a:cubicBezTo>
                    <a:cubicBezTo>
                      <a:pt x="586" y="2936"/>
                      <a:pt x="589" y="2927"/>
                      <a:pt x="582" y="2918"/>
                    </a:cubicBezTo>
                    <a:cubicBezTo>
                      <a:pt x="575" y="2910"/>
                      <a:pt x="554" y="2871"/>
                      <a:pt x="541" y="2853"/>
                    </a:cubicBezTo>
                    <a:cubicBezTo>
                      <a:pt x="526" y="2825"/>
                      <a:pt x="527" y="2828"/>
                      <a:pt x="532" y="2800"/>
                    </a:cubicBezTo>
                    <a:cubicBezTo>
                      <a:pt x="537" y="2771"/>
                      <a:pt x="526" y="2765"/>
                      <a:pt x="538" y="2708"/>
                    </a:cubicBezTo>
                    <a:cubicBezTo>
                      <a:pt x="544" y="2682"/>
                      <a:pt x="557" y="2615"/>
                      <a:pt x="585" y="2508"/>
                    </a:cubicBezTo>
                    <a:cubicBezTo>
                      <a:pt x="614" y="2402"/>
                      <a:pt x="588" y="2218"/>
                      <a:pt x="590" y="2179"/>
                    </a:cubicBezTo>
                    <a:cubicBezTo>
                      <a:pt x="593" y="2140"/>
                      <a:pt x="610" y="2113"/>
                      <a:pt x="620" y="2054"/>
                    </a:cubicBezTo>
                    <a:cubicBezTo>
                      <a:pt x="630" y="1994"/>
                      <a:pt x="655" y="1891"/>
                      <a:pt x="674" y="1810"/>
                    </a:cubicBezTo>
                    <a:cubicBezTo>
                      <a:pt x="694" y="1720"/>
                      <a:pt x="710" y="1670"/>
                      <a:pt x="719" y="1589"/>
                    </a:cubicBezTo>
                    <a:cubicBezTo>
                      <a:pt x="730" y="1474"/>
                      <a:pt x="720" y="1404"/>
                      <a:pt x="708" y="1340"/>
                    </a:cubicBezTo>
                    <a:cubicBezTo>
                      <a:pt x="694" y="1259"/>
                      <a:pt x="682" y="1204"/>
                      <a:pt x="667" y="1175"/>
                    </a:cubicBezTo>
                    <a:cubicBezTo>
                      <a:pt x="651" y="1146"/>
                      <a:pt x="646" y="1089"/>
                      <a:pt x="648" y="1053"/>
                    </a:cubicBezTo>
                    <a:cubicBezTo>
                      <a:pt x="649" y="1026"/>
                      <a:pt x="641" y="949"/>
                      <a:pt x="644" y="898"/>
                    </a:cubicBezTo>
                    <a:cubicBezTo>
                      <a:pt x="644" y="898"/>
                      <a:pt x="644" y="898"/>
                      <a:pt x="644" y="898"/>
                    </a:cubicBezTo>
                    <a:cubicBezTo>
                      <a:pt x="650" y="940"/>
                      <a:pt x="671" y="1035"/>
                      <a:pt x="674" y="1053"/>
                    </a:cubicBezTo>
                    <a:cubicBezTo>
                      <a:pt x="678" y="1071"/>
                      <a:pt x="668" y="1158"/>
                      <a:pt x="698" y="1259"/>
                    </a:cubicBezTo>
                    <a:cubicBezTo>
                      <a:pt x="713" y="1307"/>
                      <a:pt x="740" y="1477"/>
                      <a:pt x="736" y="1501"/>
                    </a:cubicBezTo>
                    <a:cubicBezTo>
                      <a:pt x="736" y="1511"/>
                      <a:pt x="733" y="1527"/>
                      <a:pt x="728" y="1543"/>
                    </a:cubicBezTo>
                    <a:cubicBezTo>
                      <a:pt x="719" y="1569"/>
                      <a:pt x="720" y="1608"/>
                      <a:pt x="721" y="1620"/>
                    </a:cubicBezTo>
                    <a:cubicBezTo>
                      <a:pt x="717" y="1636"/>
                      <a:pt x="712" y="1669"/>
                      <a:pt x="719" y="1671"/>
                    </a:cubicBezTo>
                    <a:cubicBezTo>
                      <a:pt x="715" y="1677"/>
                      <a:pt x="714" y="1677"/>
                      <a:pt x="716" y="1683"/>
                    </a:cubicBezTo>
                    <a:cubicBezTo>
                      <a:pt x="713" y="1688"/>
                      <a:pt x="713" y="1690"/>
                      <a:pt x="714" y="1693"/>
                    </a:cubicBezTo>
                    <a:cubicBezTo>
                      <a:pt x="718" y="1703"/>
                      <a:pt x="733" y="1694"/>
                      <a:pt x="728" y="1697"/>
                    </a:cubicBezTo>
                    <a:cubicBezTo>
                      <a:pt x="719" y="1701"/>
                      <a:pt x="712" y="1709"/>
                      <a:pt x="716" y="1720"/>
                    </a:cubicBezTo>
                    <a:cubicBezTo>
                      <a:pt x="718" y="1725"/>
                      <a:pt x="739" y="1714"/>
                      <a:pt x="750" y="1709"/>
                    </a:cubicBezTo>
                    <a:cubicBezTo>
                      <a:pt x="767" y="1704"/>
                      <a:pt x="787" y="1693"/>
                      <a:pt x="793" y="1685"/>
                    </a:cubicBezTo>
                    <a:cubicBezTo>
                      <a:pt x="798" y="1676"/>
                      <a:pt x="809" y="1660"/>
                      <a:pt x="812" y="1653"/>
                    </a:cubicBezTo>
                    <a:cubicBezTo>
                      <a:pt x="816" y="1643"/>
                      <a:pt x="815" y="1637"/>
                      <a:pt x="819" y="1630"/>
                    </a:cubicBezTo>
                    <a:cubicBezTo>
                      <a:pt x="822" y="1623"/>
                      <a:pt x="829" y="1614"/>
                      <a:pt x="825" y="1608"/>
                    </a:cubicBezTo>
                    <a:close/>
                    <a:moveTo>
                      <a:pt x="328" y="377"/>
                    </a:moveTo>
                    <a:cubicBezTo>
                      <a:pt x="329" y="360"/>
                      <a:pt x="329" y="360"/>
                      <a:pt x="329" y="360"/>
                    </a:cubicBezTo>
                    <a:cubicBezTo>
                      <a:pt x="328" y="366"/>
                      <a:pt x="328" y="372"/>
                      <a:pt x="328" y="377"/>
                    </a:cubicBezTo>
                    <a:close/>
                    <a:moveTo>
                      <a:pt x="500" y="347"/>
                    </a:moveTo>
                    <a:cubicBezTo>
                      <a:pt x="500" y="347"/>
                      <a:pt x="500" y="347"/>
                      <a:pt x="500" y="347"/>
                    </a:cubicBezTo>
                    <a:cubicBezTo>
                      <a:pt x="501" y="346"/>
                      <a:pt x="502" y="344"/>
                      <a:pt x="503" y="343"/>
                    </a:cubicBezTo>
                    <a:cubicBezTo>
                      <a:pt x="502" y="345"/>
                      <a:pt x="501" y="347"/>
                      <a:pt x="500" y="348"/>
                    </a:cubicBezTo>
                    <a:cubicBezTo>
                      <a:pt x="500" y="348"/>
                      <a:pt x="500" y="348"/>
                      <a:pt x="500" y="347"/>
                    </a:cubicBezTo>
                    <a:close/>
                    <a:moveTo>
                      <a:pt x="269" y="341"/>
                    </a:moveTo>
                    <a:cubicBezTo>
                      <a:pt x="269" y="341"/>
                      <a:pt x="269" y="340"/>
                      <a:pt x="269" y="340"/>
                    </a:cubicBezTo>
                    <a:cubicBezTo>
                      <a:pt x="269" y="340"/>
                      <a:pt x="269" y="341"/>
                      <a:pt x="269" y="3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  <p:sp>
            <p:nvSpPr>
              <p:cNvPr id="246" name="Freeform 20">
                <a:extLst>
                  <a:ext uri="{FF2B5EF4-FFF2-40B4-BE49-F238E27FC236}">
                    <a16:creationId xmlns:a16="http://schemas.microsoft.com/office/drawing/2014/main" id="{FE2FEC8E-3AB1-6445-A291-C296ACEA5D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56" y="1705"/>
                <a:ext cx="649" cy="2329"/>
              </a:xfrm>
              <a:custGeom>
                <a:avLst/>
                <a:gdLst>
                  <a:gd name="T0" fmla="*/ 384 w 829"/>
                  <a:gd name="T1" fmla="*/ 653 h 2980"/>
                  <a:gd name="T2" fmla="*/ 368 w 829"/>
                  <a:gd name="T3" fmla="*/ 443 h 2980"/>
                  <a:gd name="T4" fmla="*/ 341 w 829"/>
                  <a:gd name="T5" fmla="*/ 257 h 2980"/>
                  <a:gd name="T6" fmla="*/ 291 w 829"/>
                  <a:gd name="T7" fmla="*/ 231 h 2980"/>
                  <a:gd name="T8" fmla="*/ 274 w 829"/>
                  <a:gd name="T9" fmla="*/ 177 h 2980"/>
                  <a:gd name="T10" fmla="*/ 272 w 829"/>
                  <a:gd name="T11" fmla="*/ 169 h 2980"/>
                  <a:gd name="T12" fmla="*/ 256 w 829"/>
                  <a:gd name="T13" fmla="*/ 43 h 2980"/>
                  <a:gd name="T14" fmla="*/ 138 w 829"/>
                  <a:gd name="T15" fmla="*/ 143 h 2980"/>
                  <a:gd name="T16" fmla="*/ 134 w 829"/>
                  <a:gd name="T17" fmla="*/ 177 h 2980"/>
                  <a:gd name="T18" fmla="*/ 128 w 829"/>
                  <a:gd name="T19" fmla="*/ 180 h 2980"/>
                  <a:gd name="T20" fmla="*/ 106 w 829"/>
                  <a:gd name="T21" fmla="*/ 231 h 2980"/>
                  <a:gd name="T22" fmla="*/ 56 w 829"/>
                  <a:gd name="T23" fmla="*/ 256 h 2980"/>
                  <a:gd name="T24" fmla="*/ 30 w 829"/>
                  <a:gd name="T25" fmla="*/ 443 h 2980"/>
                  <a:gd name="T26" fmla="*/ 13 w 829"/>
                  <a:gd name="T27" fmla="*/ 653 h 2980"/>
                  <a:gd name="T28" fmla="*/ 5 w 829"/>
                  <a:gd name="T29" fmla="*/ 778 h 2980"/>
                  <a:gd name="T30" fmla="*/ 38 w 829"/>
                  <a:gd name="T31" fmla="*/ 816 h 2980"/>
                  <a:gd name="T32" fmla="*/ 55 w 829"/>
                  <a:gd name="T33" fmla="*/ 808 h 2980"/>
                  <a:gd name="T34" fmla="*/ 52 w 829"/>
                  <a:gd name="T35" fmla="*/ 773 h 2980"/>
                  <a:gd name="T36" fmla="*/ 63 w 829"/>
                  <a:gd name="T37" fmla="*/ 601 h 2980"/>
                  <a:gd name="T38" fmla="*/ 89 w 829"/>
                  <a:gd name="T39" fmla="*/ 429 h 2980"/>
                  <a:gd name="T40" fmla="*/ 59 w 829"/>
                  <a:gd name="T41" fmla="*/ 640 h 2980"/>
                  <a:gd name="T42" fmla="*/ 101 w 829"/>
                  <a:gd name="T43" fmla="*/ 982 h 2980"/>
                  <a:gd name="T44" fmla="*/ 139 w 829"/>
                  <a:gd name="T45" fmla="*/ 1293 h 2980"/>
                  <a:gd name="T46" fmla="*/ 118 w 829"/>
                  <a:gd name="T47" fmla="*/ 1393 h 2980"/>
                  <a:gd name="T48" fmla="*/ 142 w 829"/>
                  <a:gd name="T49" fmla="*/ 1417 h 2980"/>
                  <a:gd name="T50" fmla="*/ 193 w 829"/>
                  <a:gd name="T51" fmla="*/ 1393 h 2980"/>
                  <a:gd name="T52" fmla="*/ 192 w 829"/>
                  <a:gd name="T53" fmla="*/ 1335 h 2980"/>
                  <a:gd name="T54" fmla="*/ 192 w 829"/>
                  <a:gd name="T55" fmla="*/ 1078 h 2980"/>
                  <a:gd name="T56" fmla="*/ 196 w 829"/>
                  <a:gd name="T57" fmla="*/ 840 h 2980"/>
                  <a:gd name="T58" fmla="*/ 198 w 829"/>
                  <a:gd name="T59" fmla="*/ 759 h 2980"/>
                  <a:gd name="T60" fmla="*/ 207 w 829"/>
                  <a:gd name="T61" fmla="*/ 758 h 2980"/>
                  <a:gd name="T62" fmla="*/ 208 w 829"/>
                  <a:gd name="T63" fmla="*/ 1014 h 2980"/>
                  <a:gd name="T64" fmla="*/ 207 w 829"/>
                  <a:gd name="T65" fmla="*/ 1310 h 2980"/>
                  <a:gd name="T66" fmla="*/ 202 w 829"/>
                  <a:gd name="T67" fmla="*/ 1374 h 2980"/>
                  <a:gd name="T68" fmla="*/ 237 w 829"/>
                  <a:gd name="T69" fmla="*/ 1416 h 2980"/>
                  <a:gd name="T70" fmla="*/ 279 w 829"/>
                  <a:gd name="T71" fmla="*/ 1404 h 2980"/>
                  <a:gd name="T72" fmla="*/ 255 w 829"/>
                  <a:gd name="T73" fmla="*/ 1336 h 2980"/>
                  <a:gd name="T74" fmla="*/ 283 w 829"/>
                  <a:gd name="T75" fmla="*/ 1040 h 2980"/>
                  <a:gd name="T76" fmla="*/ 345 w 829"/>
                  <a:gd name="T77" fmla="*/ 759 h 2980"/>
                  <a:gd name="T78" fmla="*/ 311 w 829"/>
                  <a:gd name="T79" fmla="*/ 503 h 2980"/>
                  <a:gd name="T80" fmla="*/ 323 w 829"/>
                  <a:gd name="T81" fmla="*/ 503 h 2980"/>
                  <a:gd name="T82" fmla="*/ 349 w 829"/>
                  <a:gd name="T83" fmla="*/ 737 h 2980"/>
                  <a:gd name="T84" fmla="*/ 344 w 829"/>
                  <a:gd name="T85" fmla="*/ 803 h 2980"/>
                  <a:gd name="T86" fmla="*/ 344 w 829"/>
                  <a:gd name="T87" fmla="*/ 821 h 2980"/>
                  <a:gd name="T88" fmla="*/ 390 w 829"/>
                  <a:gd name="T89" fmla="*/ 789 h 2980"/>
                  <a:gd name="T90" fmla="*/ 129 w 829"/>
                  <a:gd name="T91" fmla="*/ 163 h 298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829" h="2980">
                    <a:moveTo>
                      <a:pt x="825" y="1608"/>
                    </a:moveTo>
                    <a:cubicBezTo>
                      <a:pt x="822" y="1601"/>
                      <a:pt x="816" y="1555"/>
                      <a:pt x="809" y="1528"/>
                    </a:cubicBezTo>
                    <a:cubicBezTo>
                      <a:pt x="804" y="1506"/>
                      <a:pt x="798" y="1412"/>
                      <a:pt x="801" y="1369"/>
                    </a:cubicBezTo>
                    <a:cubicBezTo>
                      <a:pt x="804" y="1334"/>
                      <a:pt x="802" y="1281"/>
                      <a:pt x="803" y="1258"/>
                    </a:cubicBezTo>
                    <a:cubicBezTo>
                      <a:pt x="804" y="1129"/>
                      <a:pt x="783" y="1063"/>
                      <a:pt x="778" y="1039"/>
                    </a:cubicBezTo>
                    <a:cubicBezTo>
                      <a:pt x="773" y="1015"/>
                      <a:pt x="767" y="981"/>
                      <a:pt x="767" y="929"/>
                    </a:cubicBezTo>
                    <a:cubicBezTo>
                      <a:pt x="767" y="877"/>
                      <a:pt x="769" y="806"/>
                      <a:pt x="765" y="756"/>
                    </a:cubicBezTo>
                    <a:cubicBezTo>
                      <a:pt x="763" y="727"/>
                      <a:pt x="758" y="683"/>
                      <a:pt x="752" y="645"/>
                    </a:cubicBezTo>
                    <a:cubicBezTo>
                      <a:pt x="746" y="607"/>
                      <a:pt x="727" y="556"/>
                      <a:pt x="711" y="539"/>
                    </a:cubicBezTo>
                    <a:cubicBezTo>
                      <a:pt x="695" y="521"/>
                      <a:pt x="673" y="507"/>
                      <a:pt x="650" y="499"/>
                    </a:cubicBezTo>
                    <a:cubicBezTo>
                      <a:pt x="644" y="497"/>
                      <a:pt x="635" y="490"/>
                      <a:pt x="629" y="489"/>
                    </a:cubicBezTo>
                    <a:cubicBezTo>
                      <a:pt x="620" y="487"/>
                      <a:pt x="615" y="483"/>
                      <a:pt x="607" y="482"/>
                    </a:cubicBezTo>
                    <a:cubicBezTo>
                      <a:pt x="590" y="479"/>
                      <a:pt x="575" y="474"/>
                      <a:pt x="561" y="472"/>
                    </a:cubicBezTo>
                    <a:cubicBezTo>
                      <a:pt x="499" y="464"/>
                      <a:pt x="501" y="382"/>
                      <a:pt x="501" y="382"/>
                    </a:cubicBezTo>
                    <a:cubicBezTo>
                      <a:pt x="537" y="421"/>
                      <a:pt x="571" y="371"/>
                      <a:pt x="571" y="371"/>
                    </a:cubicBezTo>
                    <a:cubicBezTo>
                      <a:pt x="564" y="376"/>
                      <a:pt x="550" y="370"/>
                      <a:pt x="550" y="370"/>
                    </a:cubicBezTo>
                    <a:cubicBezTo>
                      <a:pt x="570" y="376"/>
                      <a:pt x="578" y="352"/>
                      <a:pt x="578" y="352"/>
                    </a:cubicBezTo>
                    <a:cubicBezTo>
                      <a:pt x="569" y="358"/>
                      <a:pt x="566" y="353"/>
                      <a:pt x="566" y="353"/>
                    </a:cubicBezTo>
                    <a:cubicBezTo>
                      <a:pt x="581" y="347"/>
                      <a:pt x="580" y="328"/>
                      <a:pt x="580" y="328"/>
                    </a:cubicBezTo>
                    <a:cubicBezTo>
                      <a:pt x="573" y="353"/>
                      <a:pt x="539" y="357"/>
                      <a:pt x="548" y="329"/>
                    </a:cubicBezTo>
                    <a:cubicBezTo>
                      <a:pt x="563" y="281"/>
                      <a:pt x="578" y="182"/>
                      <a:pt x="534" y="91"/>
                    </a:cubicBezTo>
                    <a:cubicBezTo>
                      <a:pt x="489" y="0"/>
                      <a:pt x="374" y="39"/>
                      <a:pt x="374" y="39"/>
                    </a:cubicBezTo>
                    <a:cubicBezTo>
                      <a:pt x="352" y="25"/>
                      <a:pt x="305" y="61"/>
                      <a:pt x="284" y="90"/>
                    </a:cubicBezTo>
                    <a:cubicBezTo>
                      <a:pt x="263" y="120"/>
                      <a:pt x="238" y="224"/>
                      <a:pt x="287" y="300"/>
                    </a:cubicBezTo>
                    <a:cubicBezTo>
                      <a:pt x="311" y="338"/>
                      <a:pt x="285" y="358"/>
                      <a:pt x="276" y="354"/>
                    </a:cubicBezTo>
                    <a:cubicBezTo>
                      <a:pt x="268" y="351"/>
                      <a:pt x="269" y="343"/>
                      <a:pt x="269" y="341"/>
                    </a:cubicBezTo>
                    <a:cubicBezTo>
                      <a:pt x="264" y="362"/>
                      <a:pt x="280" y="371"/>
                      <a:pt x="280" y="371"/>
                    </a:cubicBezTo>
                    <a:cubicBezTo>
                      <a:pt x="270" y="367"/>
                      <a:pt x="265" y="358"/>
                      <a:pt x="265" y="358"/>
                    </a:cubicBezTo>
                    <a:cubicBezTo>
                      <a:pt x="266" y="379"/>
                      <a:pt x="288" y="385"/>
                      <a:pt x="288" y="385"/>
                    </a:cubicBezTo>
                    <a:cubicBezTo>
                      <a:pt x="274" y="384"/>
                      <a:pt x="268" y="376"/>
                      <a:pt x="268" y="376"/>
                    </a:cubicBezTo>
                    <a:cubicBezTo>
                      <a:pt x="273" y="392"/>
                      <a:pt x="309" y="408"/>
                      <a:pt x="328" y="381"/>
                    </a:cubicBezTo>
                    <a:cubicBezTo>
                      <a:pt x="322" y="460"/>
                      <a:pt x="295" y="464"/>
                      <a:pt x="268" y="472"/>
                    </a:cubicBezTo>
                    <a:cubicBezTo>
                      <a:pt x="254" y="477"/>
                      <a:pt x="239" y="479"/>
                      <a:pt x="222" y="482"/>
                    </a:cubicBezTo>
                    <a:cubicBezTo>
                      <a:pt x="214" y="483"/>
                      <a:pt x="208" y="487"/>
                      <a:pt x="199" y="488"/>
                    </a:cubicBezTo>
                    <a:cubicBezTo>
                      <a:pt x="193" y="489"/>
                      <a:pt x="186" y="496"/>
                      <a:pt x="180" y="498"/>
                    </a:cubicBezTo>
                    <a:cubicBezTo>
                      <a:pt x="156" y="506"/>
                      <a:pt x="134" y="521"/>
                      <a:pt x="118" y="538"/>
                    </a:cubicBezTo>
                    <a:cubicBezTo>
                      <a:pt x="101" y="556"/>
                      <a:pt x="83" y="607"/>
                      <a:pt x="77" y="645"/>
                    </a:cubicBezTo>
                    <a:cubicBezTo>
                      <a:pt x="71" y="683"/>
                      <a:pt x="66" y="727"/>
                      <a:pt x="63" y="756"/>
                    </a:cubicBezTo>
                    <a:cubicBezTo>
                      <a:pt x="59" y="806"/>
                      <a:pt x="62" y="877"/>
                      <a:pt x="62" y="929"/>
                    </a:cubicBezTo>
                    <a:cubicBezTo>
                      <a:pt x="62" y="981"/>
                      <a:pt x="55" y="1015"/>
                      <a:pt x="50" y="1039"/>
                    </a:cubicBezTo>
                    <a:cubicBezTo>
                      <a:pt x="45" y="1063"/>
                      <a:pt x="25" y="1129"/>
                      <a:pt x="26" y="1258"/>
                    </a:cubicBezTo>
                    <a:cubicBezTo>
                      <a:pt x="26" y="1281"/>
                      <a:pt x="25" y="1334"/>
                      <a:pt x="27" y="1369"/>
                    </a:cubicBezTo>
                    <a:cubicBezTo>
                      <a:pt x="31" y="1412"/>
                      <a:pt x="25" y="1506"/>
                      <a:pt x="19" y="1528"/>
                    </a:cubicBezTo>
                    <a:cubicBezTo>
                      <a:pt x="13" y="1555"/>
                      <a:pt x="6" y="1601"/>
                      <a:pt x="3" y="1608"/>
                    </a:cubicBezTo>
                    <a:cubicBezTo>
                      <a:pt x="0" y="1614"/>
                      <a:pt x="6" y="1623"/>
                      <a:pt x="10" y="1630"/>
                    </a:cubicBezTo>
                    <a:cubicBezTo>
                      <a:pt x="13" y="1637"/>
                      <a:pt x="12" y="1643"/>
                      <a:pt x="17" y="1653"/>
                    </a:cubicBezTo>
                    <a:cubicBezTo>
                      <a:pt x="20" y="1660"/>
                      <a:pt x="31" y="1676"/>
                      <a:pt x="36" y="1685"/>
                    </a:cubicBezTo>
                    <a:cubicBezTo>
                      <a:pt x="41" y="1693"/>
                      <a:pt x="62" y="1704"/>
                      <a:pt x="79" y="1709"/>
                    </a:cubicBezTo>
                    <a:cubicBezTo>
                      <a:pt x="90" y="1714"/>
                      <a:pt x="111" y="1725"/>
                      <a:pt x="113" y="1720"/>
                    </a:cubicBezTo>
                    <a:cubicBezTo>
                      <a:pt x="117" y="1709"/>
                      <a:pt x="110" y="1701"/>
                      <a:pt x="101" y="1697"/>
                    </a:cubicBezTo>
                    <a:cubicBezTo>
                      <a:pt x="96" y="1694"/>
                      <a:pt x="111" y="1703"/>
                      <a:pt x="114" y="1693"/>
                    </a:cubicBezTo>
                    <a:cubicBezTo>
                      <a:pt x="115" y="1690"/>
                      <a:pt x="115" y="1688"/>
                      <a:pt x="113" y="1683"/>
                    </a:cubicBezTo>
                    <a:cubicBezTo>
                      <a:pt x="115" y="1677"/>
                      <a:pt x="113" y="1677"/>
                      <a:pt x="109" y="1671"/>
                    </a:cubicBezTo>
                    <a:cubicBezTo>
                      <a:pt x="117" y="1669"/>
                      <a:pt x="111" y="1636"/>
                      <a:pt x="108" y="1620"/>
                    </a:cubicBezTo>
                    <a:cubicBezTo>
                      <a:pt x="109" y="1608"/>
                      <a:pt x="110" y="1569"/>
                      <a:pt x="101" y="1543"/>
                    </a:cubicBezTo>
                    <a:cubicBezTo>
                      <a:pt x="95" y="1527"/>
                      <a:pt x="93" y="1511"/>
                      <a:pt x="93" y="1501"/>
                    </a:cubicBezTo>
                    <a:cubicBezTo>
                      <a:pt x="88" y="1477"/>
                      <a:pt x="115" y="1307"/>
                      <a:pt x="131" y="1259"/>
                    </a:cubicBezTo>
                    <a:cubicBezTo>
                      <a:pt x="161" y="1158"/>
                      <a:pt x="151" y="1071"/>
                      <a:pt x="154" y="1053"/>
                    </a:cubicBezTo>
                    <a:cubicBezTo>
                      <a:pt x="158" y="1035"/>
                      <a:pt x="178" y="941"/>
                      <a:pt x="184" y="899"/>
                    </a:cubicBezTo>
                    <a:cubicBezTo>
                      <a:pt x="185" y="900"/>
                      <a:pt x="185" y="900"/>
                      <a:pt x="185" y="900"/>
                    </a:cubicBezTo>
                    <a:cubicBezTo>
                      <a:pt x="188" y="951"/>
                      <a:pt x="183" y="1029"/>
                      <a:pt x="184" y="1055"/>
                    </a:cubicBezTo>
                    <a:cubicBezTo>
                      <a:pt x="186" y="1091"/>
                      <a:pt x="176" y="1157"/>
                      <a:pt x="161" y="1186"/>
                    </a:cubicBezTo>
                    <a:cubicBezTo>
                      <a:pt x="145" y="1215"/>
                      <a:pt x="138" y="1260"/>
                      <a:pt x="124" y="1341"/>
                    </a:cubicBezTo>
                    <a:cubicBezTo>
                      <a:pt x="111" y="1405"/>
                      <a:pt x="101" y="1472"/>
                      <a:pt x="112" y="1588"/>
                    </a:cubicBezTo>
                    <a:cubicBezTo>
                      <a:pt x="121" y="1669"/>
                      <a:pt x="135" y="1720"/>
                      <a:pt x="155" y="1810"/>
                    </a:cubicBezTo>
                    <a:cubicBezTo>
                      <a:pt x="174" y="1891"/>
                      <a:pt x="200" y="1998"/>
                      <a:pt x="211" y="2058"/>
                    </a:cubicBezTo>
                    <a:cubicBezTo>
                      <a:pt x="221" y="2118"/>
                      <a:pt x="236" y="2140"/>
                      <a:pt x="238" y="2179"/>
                    </a:cubicBezTo>
                    <a:cubicBezTo>
                      <a:pt x="241" y="2218"/>
                      <a:pt x="215" y="2402"/>
                      <a:pt x="244" y="2508"/>
                    </a:cubicBezTo>
                    <a:cubicBezTo>
                      <a:pt x="272" y="2615"/>
                      <a:pt x="285" y="2682"/>
                      <a:pt x="290" y="2708"/>
                    </a:cubicBezTo>
                    <a:cubicBezTo>
                      <a:pt x="303" y="2765"/>
                      <a:pt x="292" y="2771"/>
                      <a:pt x="297" y="2800"/>
                    </a:cubicBezTo>
                    <a:cubicBezTo>
                      <a:pt x="302" y="2828"/>
                      <a:pt x="303" y="2825"/>
                      <a:pt x="288" y="2853"/>
                    </a:cubicBezTo>
                    <a:cubicBezTo>
                      <a:pt x="275" y="2871"/>
                      <a:pt x="253" y="2910"/>
                      <a:pt x="246" y="2918"/>
                    </a:cubicBezTo>
                    <a:cubicBezTo>
                      <a:pt x="240" y="2927"/>
                      <a:pt x="243" y="2936"/>
                      <a:pt x="246" y="2941"/>
                    </a:cubicBezTo>
                    <a:cubicBezTo>
                      <a:pt x="241" y="2955"/>
                      <a:pt x="257" y="2962"/>
                      <a:pt x="262" y="2962"/>
                    </a:cubicBezTo>
                    <a:cubicBezTo>
                      <a:pt x="260" y="2978"/>
                      <a:pt x="289" y="2976"/>
                      <a:pt x="296" y="2969"/>
                    </a:cubicBezTo>
                    <a:cubicBezTo>
                      <a:pt x="304" y="2978"/>
                      <a:pt x="326" y="2978"/>
                      <a:pt x="334" y="2967"/>
                    </a:cubicBezTo>
                    <a:cubicBezTo>
                      <a:pt x="348" y="2980"/>
                      <a:pt x="373" y="2980"/>
                      <a:pt x="388" y="2964"/>
                    </a:cubicBezTo>
                    <a:cubicBezTo>
                      <a:pt x="404" y="2948"/>
                      <a:pt x="406" y="2933"/>
                      <a:pt x="404" y="2917"/>
                    </a:cubicBezTo>
                    <a:cubicBezTo>
                      <a:pt x="402" y="2902"/>
                      <a:pt x="406" y="2896"/>
                      <a:pt x="409" y="2877"/>
                    </a:cubicBezTo>
                    <a:cubicBezTo>
                      <a:pt x="412" y="2858"/>
                      <a:pt x="415" y="2843"/>
                      <a:pt x="408" y="2830"/>
                    </a:cubicBezTo>
                    <a:cubicBezTo>
                      <a:pt x="401" y="2816"/>
                      <a:pt x="400" y="2809"/>
                      <a:pt x="400" y="2796"/>
                    </a:cubicBezTo>
                    <a:cubicBezTo>
                      <a:pt x="400" y="2782"/>
                      <a:pt x="406" y="2761"/>
                      <a:pt x="397" y="2744"/>
                    </a:cubicBezTo>
                    <a:cubicBezTo>
                      <a:pt x="388" y="2726"/>
                      <a:pt x="378" y="2685"/>
                      <a:pt x="380" y="2640"/>
                    </a:cubicBezTo>
                    <a:cubicBezTo>
                      <a:pt x="381" y="2595"/>
                      <a:pt x="414" y="2343"/>
                      <a:pt x="400" y="2257"/>
                    </a:cubicBezTo>
                    <a:cubicBezTo>
                      <a:pt x="386" y="2170"/>
                      <a:pt x="392" y="2153"/>
                      <a:pt x="395" y="2123"/>
                    </a:cubicBezTo>
                    <a:cubicBezTo>
                      <a:pt x="399" y="2094"/>
                      <a:pt x="407" y="2046"/>
                      <a:pt x="399" y="1984"/>
                    </a:cubicBezTo>
                    <a:cubicBezTo>
                      <a:pt x="396" y="1960"/>
                      <a:pt x="407" y="1862"/>
                      <a:pt x="408" y="1760"/>
                    </a:cubicBezTo>
                    <a:cubicBezTo>
                      <a:pt x="409" y="1694"/>
                      <a:pt x="417" y="1606"/>
                      <a:pt x="399" y="1588"/>
                    </a:cubicBezTo>
                    <a:cubicBezTo>
                      <a:pt x="399" y="1587"/>
                      <a:pt x="399" y="1587"/>
                      <a:pt x="399" y="1587"/>
                    </a:cubicBezTo>
                    <a:cubicBezTo>
                      <a:pt x="404" y="1589"/>
                      <a:pt x="409" y="1590"/>
                      <a:pt x="413" y="1590"/>
                    </a:cubicBezTo>
                    <a:cubicBezTo>
                      <a:pt x="414" y="1590"/>
                      <a:pt x="414" y="1590"/>
                      <a:pt x="414" y="1590"/>
                    </a:cubicBezTo>
                    <a:cubicBezTo>
                      <a:pt x="419" y="1590"/>
                      <a:pt x="425" y="1588"/>
                      <a:pt x="431" y="1586"/>
                    </a:cubicBezTo>
                    <a:cubicBezTo>
                      <a:pt x="430" y="1588"/>
                      <a:pt x="430" y="1588"/>
                      <a:pt x="430" y="1588"/>
                    </a:cubicBezTo>
                    <a:cubicBezTo>
                      <a:pt x="412" y="1606"/>
                      <a:pt x="418" y="1694"/>
                      <a:pt x="418" y="1759"/>
                    </a:cubicBezTo>
                    <a:cubicBezTo>
                      <a:pt x="419" y="1861"/>
                      <a:pt x="432" y="1960"/>
                      <a:pt x="429" y="1984"/>
                    </a:cubicBezTo>
                    <a:cubicBezTo>
                      <a:pt x="421" y="2046"/>
                      <a:pt x="430" y="2094"/>
                      <a:pt x="434" y="2123"/>
                    </a:cubicBezTo>
                    <a:cubicBezTo>
                      <a:pt x="437" y="2153"/>
                      <a:pt x="442" y="2170"/>
                      <a:pt x="428" y="2257"/>
                    </a:cubicBezTo>
                    <a:cubicBezTo>
                      <a:pt x="414" y="2343"/>
                      <a:pt x="447" y="2595"/>
                      <a:pt x="449" y="2640"/>
                    </a:cubicBezTo>
                    <a:cubicBezTo>
                      <a:pt x="451" y="2685"/>
                      <a:pt x="440" y="2726"/>
                      <a:pt x="432" y="2744"/>
                    </a:cubicBezTo>
                    <a:cubicBezTo>
                      <a:pt x="423" y="2761"/>
                      <a:pt x="428" y="2782"/>
                      <a:pt x="428" y="2796"/>
                    </a:cubicBezTo>
                    <a:cubicBezTo>
                      <a:pt x="428" y="2809"/>
                      <a:pt x="428" y="2816"/>
                      <a:pt x="421" y="2830"/>
                    </a:cubicBezTo>
                    <a:cubicBezTo>
                      <a:pt x="414" y="2843"/>
                      <a:pt x="416" y="2858"/>
                      <a:pt x="420" y="2877"/>
                    </a:cubicBezTo>
                    <a:cubicBezTo>
                      <a:pt x="423" y="2896"/>
                      <a:pt x="427" y="2902"/>
                      <a:pt x="425" y="2917"/>
                    </a:cubicBezTo>
                    <a:cubicBezTo>
                      <a:pt x="423" y="2933"/>
                      <a:pt x="425" y="2948"/>
                      <a:pt x="440" y="2964"/>
                    </a:cubicBezTo>
                    <a:cubicBezTo>
                      <a:pt x="456" y="2980"/>
                      <a:pt x="480" y="2980"/>
                      <a:pt x="494" y="2967"/>
                    </a:cubicBezTo>
                    <a:cubicBezTo>
                      <a:pt x="503" y="2978"/>
                      <a:pt x="525" y="2978"/>
                      <a:pt x="533" y="2969"/>
                    </a:cubicBezTo>
                    <a:cubicBezTo>
                      <a:pt x="540" y="2976"/>
                      <a:pt x="569" y="2978"/>
                      <a:pt x="567" y="2962"/>
                    </a:cubicBezTo>
                    <a:cubicBezTo>
                      <a:pt x="572" y="2962"/>
                      <a:pt x="587" y="2955"/>
                      <a:pt x="582" y="2941"/>
                    </a:cubicBezTo>
                    <a:cubicBezTo>
                      <a:pt x="586" y="2936"/>
                      <a:pt x="589" y="2927"/>
                      <a:pt x="582" y="2918"/>
                    </a:cubicBezTo>
                    <a:cubicBezTo>
                      <a:pt x="575" y="2910"/>
                      <a:pt x="554" y="2871"/>
                      <a:pt x="541" y="2853"/>
                    </a:cubicBezTo>
                    <a:cubicBezTo>
                      <a:pt x="526" y="2825"/>
                      <a:pt x="527" y="2828"/>
                      <a:pt x="532" y="2800"/>
                    </a:cubicBezTo>
                    <a:cubicBezTo>
                      <a:pt x="537" y="2771"/>
                      <a:pt x="526" y="2765"/>
                      <a:pt x="538" y="2708"/>
                    </a:cubicBezTo>
                    <a:cubicBezTo>
                      <a:pt x="544" y="2682"/>
                      <a:pt x="557" y="2615"/>
                      <a:pt x="585" y="2508"/>
                    </a:cubicBezTo>
                    <a:cubicBezTo>
                      <a:pt x="614" y="2402"/>
                      <a:pt x="588" y="2218"/>
                      <a:pt x="590" y="2179"/>
                    </a:cubicBezTo>
                    <a:cubicBezTo>
                      <a:pt x="593" y="2140"/>
                      <a:pt x="610" y="2113"/>
                      <a:pt x="620" y="2054"/>
                    </a:cubicBezTo>
                    <a:cubicBezTo>
                      <a:pt x="630" y="1994"/>
                      <a:pt x="655" y="1891"/>
                      <a:pt x="674" y="1810"/>
                    </a:cubicBezTo>
                    <a:cubicBezTo>
                      <a:pt x="694" y="1720"/>
                      <a:pt x="710" y="1670"/>
                      <a:pt x="719" y="1589"/>
                    </a:cubicBezTo>
                    <a:cubicBezTo>
                      <a:pt x="730" y="1474"/>
                      <a:pt x="720" y="1404"/>
                      <a:pt x="708" y="1340"/>
                    </a:cubicBezTo>
                    <a:cubicBezTo>
                      <a:pt x="694" y="1259"/>
                      <a:pt x="682" y="1204"/>
                      <a:pt x="667" y="1175"/>
                    </a:cubicBezTo>
                    <a:cubicBezTo>
                      <a:pt x="651" y="1146"/>
                      <a:pt x="646" y="1089"/>
                      <a:pt x="648" y="1053"/>
                    </a:cubicBezTo>
                    <a:cubicBezTo>
                      <a:pt x="649" y="1026"/>
                      <a:pt x="641" y="949"/>
                      <a:pt x="644" y="898"/>
                    </a:cubicBezTo>
                    <a:cubicBezTo>
                      <a:pt x="644" y="898"/>
                      <a:pt x="644" y="898"/>
                      <a:pt x="644" y="898"/>
                    </a:cubicBezTo>
                    <a:cubicBezTo>
                      <a:pt x="650" y="940"/>
                      <a:pt x="671" y="1035"/>
                      <a:pt x="674" y="1053"/>
                    </a:cubicBezTo>
                    <a:cubicBezTo>
                      <a:pt x="678" y="1071"/>
                      <a:pt x="668" y="1158"/>
                      <a:pt x="698" y="1259"/>
                    </a:cubicBezTo>
                    <a:cubicBezTo>
                      <a:pt x="713" y="1307"/>
                      <a:pt x="740" y="1477"/>
                      <a:pt x="736" y="1501"/>
                    </a:cubicBezTo>
                    <a:cubicBezTo>
                      <a:pt x="736" y="1511"/>
                      <a:pt x="733" y="1527"/>
                      <a:pt x="728" y="1543"/>
                    </a:cubicBezTo>
                    <a:cubicBezTo>
                      <a:pt x="719" y="1569"/>
                      <a:pt x="720" y="1608"/>
                      <a:pt x="721" y="1620"/>
                    </a:cubicBezTo>
                    <a:cubicBezTo>
                      <a:pt x="717" y="1636"/>
                      <a:pt x="712" y="1669"/>
                      <a:pt x="719" y="1671"/>
                    </a:cubicBezTo>
                    <a:cubicBezTo>
                      <a:pt x="715" y="1677"/>
                      <a:pt x="714" y="1677"/>
                      <a:pt x="716" y="1683"/>
                    </a:cubicBezTo>
                    <a:cubicBezTo>
                      <a:pt x="713" y="1688"/>
                      <a:pt x="713" y="1690"/>
                      <a:pt x="714" y="1693"/>
                    </a:cubicBezTo>
                    <a:cubicBezTo>
                      <a:pt x="718" y="1703"/>
                      <a:pt x="733" y="1694"/>
                      <a:pt x="728" y="1697"/>
                    </a:cubicBezTo>
                    <a:cubicBezTo>
                      <a:pt x="719" y="1701"/>
                      <a:pt x="712" y="1709"/>
                      <a:pt x="716" y="1720"/>
                    </a:cubicBezTo>
                    <a:cubicBezTo>
                      <a:pt x="718" y="1725"/>
                      <a:pt x="739" y="1714"/>
                      <a:pt x="750" y="1709"/>
                    </a:cubicBezTo>
                    <a:cubicBezTo>
                      <a:pt x="767" y="1704"/>
                      <a:pt x="787" y="1693"/>
                      <a:pt x="793" y="1685"/>
                    </a:cubicBezTo>
                    <a:cubicBezTo>
                      <a:pt x="798" y="1676"/>
                      <a:pt x="809" y="1660"/>
                      <a:pt x="812" y="1653"/>
                    </a:cubicBezTo>
                    <a:cubicBezTo>
                      <a:pt x="816" y="1643"/>
                      <a:pt x="815" y="1637"/>
                      <a:pt x="819" y="1630"/>
                    </a:cubicBezTo>
                    <a:cubicBezTo>
                      <a:pt x="822" y="1623"/>
                      <a:pt x="829" y="1614"/>
                      <a:pt x="825" y="1608"/>
                    </a:cubicBezTo>
                    <a:close/>
                    <a:moveTo>
                      <a:pt x="269" y="341"/>
                    </a:moveTo>
                    <a:cubicBezTo>
                      <a:pt x="269" y="341"/>
                      <a:pt x="269" y="340"/>
                      <a:pt x="269" y="340"/>
                    </a:cubicBezTo>
                    <a:cubicBezTo>
                      <a:pt x="269" y="340"/>
                      <a:pt x="269" y="341"/>
                      <a:pt x="269" y="341"/>
                    </a:cubicBezTo>
                    <a:close/>
                  </a:path>
                </a:pathLst>
              </a:custGeom>
              <a:grpFill/>
              <a:ln w="4763" cap="rnd">
                <a:solidFill>
                  <a:srgbClr val="494E4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</p:grpSp>
        <p:grpSp>
          <p:nvGrpSpPr>
            <p:cNvPr id="233" name="Group 24">
              <a:extLst>
                <a:ext uri="{FF2B5EF4-FFF2-40B4-BE49-F238E27FC236}">
                  <a16:creationId xmlns:a16="http://schemas.microsoft.com/office/drawing/2014/main" id="{CD948CA4-C19D-4C42-AD4B-8D214004E3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71669" y="2085181"/>
              <a:ext cx="1058863" cy="3144838"/>
              <a:chOff x="3297" y="1948"/>
              <a:chExt cx="699" cy="2077"/>
            </a:xfrm>
            <a:solidFill>
              <a:schemeClr val="bg1">
                <a:lumMod val="85000"/>
              </a:schemeClr>
            </a:solidFill>
          </p:grpSpPr>
          <p:sp>
            <p:nvSpPr>
              <p:cNvPr id="243" name="Freeform 25">
                <a:extLst>
                  <a:ext uri="{FF2B5EF4-FFF2-40B4-BE49-F238E27FC236}">
                    <a16:creationId xmlns:a16="http://schemas.microsoft.com/office/drawing/2014/main" id="{23485889-6D07-7F4F-B957-BFA9EB836C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97" y="1948"/>
                <a:ext cx="699" cy="2077"/>
              </a:xfrm>
              <a:custGeom>
                <a:avLst/>
                <a:gdLst>
                  <a:gd name="T0" fmla="*/ 766 w 624"/>
                  <a:gd name="T1" fmla="*/ 1054 h 1856"/>
                  <a:gd name="T2" fmla="*/ 524 w 624"/>
                  <a:gd name="T3" fmla="*/ 835 h 1856"/>
                  <a:gd name="T4" fmla="*/ 490 w 624"/>
                  <a:gd name="T5" fmla="*/ 718 h 1856"/>
                  <a:gd name="T6" fmla="*/ 410 w 624"/>
                  <a:gd name="T7" fmla="*/ 527 h 1856"/>
                  <a:gd name="T8" fmla="*/ 481 w 624"/>
                  <a:gd name="T9" fmla="*/ 462 h 1856"/>
                  <a:gd name="T10" fmla="*/ 595 w 624"/>
                  <a:gd name="T11" fmla="*/ 469 h 1856"/>
                  <a:gd name="T12" fmla="*/ 634 w 624"/>
                  <a:gd name="T13" fmla="*/ 443 h 1856"/>
                  <a:gd name="T14" fmla="*/ 660 w 624"/>
                  <a:gd name="T15" fmla="*/ 360 h 1856"/>
                  <a:gd name="T16" fmla="*/ 670 w 624"/>
                  <a:gd name="T17" fmla="*/ 298 h 1856"/>
                  <a:gd name="T18" fmla="*/ 662 w 624"/>
                  <a:gd name="T19" fmla="*/ 154 h 1856"/>
                  <a:gd name="T20" fmla="*/ 393 w 624"/>
                  <a:gd name="T21" fmla="*/ 57 h 1856"/>
                  <a:gd name="T22" fmla="*/ 326 w 624"/>
                  <a:gd name="T23" fmla="*/ 178 h 1856"/>
                  <a:gd name="T24" fmla="*/ 335 w 624"/>
                  <a:gd name="T25" fmla="*/ 280 h 1856"/>
                  <a:gd name="T26" fmla="*/ 253 w 624"/>
                  <a:gd name="T27" fmla="*/ 350 h 1856"/>
                  <a:gd name="T28" fmla="*/ 40 w 624"/>
                  <a:gd name="T29" fmla="*/ 891 h 1856"/>
                  <a:gd name="T30" fmla="*/ 77 w 624"/>
                  <a:gd name="T31" fmla="*/ 1256 h 1856"/>
                  <a:gd name="T32" fmla="*/ 97 w 624"/>
                  <a:gd name="T33" fmla="*/ 1521 h 1856"/>
                  <a:gd name="T34" fmla="*/ 127 w 624"/>
                  <a:gd name="T35" fmla="*/ 1879 h 1856"/>
                  <a:gd name="T36" fmla="*/ 131 w 624"/>
                  <a:gd name="T37" fmla="*/ 2240 h 1856"/>
                  <a:gd name="T38" fmla="*/ 114 w 624"/>
                  <a:gd name="T39" fmla="*/ 2500 h 1856"/>
                  <a:gd name="T40" fmla="*/ 131 w 624"/>
                  <a:gd name="T41" fmla="*/ 2581 h 1856"/>
                  <a:gd name="T42" fmla="*/ 399 w 624"/>
                  <a:gd name="T43" fmla="*/ 2586 h 1856"/>
                  <a:gd name="T44" fmla="*/ 445 w 624"/>
                  <a:gd name="T45" fmla="*/ 2597 h 1856"/>
                  <a:gd name="T46" fmla="*/ 459 w 624"/>
                  <a:gd name="T47" fmla="*/ 2601 h 1856"/>
                  <a:gd name="T48" fmla="*/ 498 w 624"/>
                  <a:gd name="T49" fmla="*/ 2585 h 1856"/>
                  <a:gd name="T50" fmla="*/ 507 w 624"/>
                  <a:gd name="T51" fmla="*/ 2581 h 1856"/>
                  <a:gd name="T52" fmla="*/ 490 w 624"/>
                  <a:gd name="T53" fmla="*/ 2535 h 1856"/>
                  <a:gd name="T54" fmla="*/ 386 w 624"/>
                  <a:gd name="T55" fmla="*/ 2503 h 1856"/>
                  <a:gd name="T56" fmla="*/ 466 w 624"/>
                  <a:gd name="T57" fmla="*/ 2500 h 1856"/>
                  <a:gd name="T58" fmla="*/ 448 w 624"/>
                  <a:gd name="T59" fmla="*/ 2457 h 1856"/>
                  <a:gd name="T60" fmla="*/ 271 w 624"/>
                  <a:gd name="T61" fmla="*/ 2367 h 1856"/>
                  <a:gd name="T62" fmla="*/ 252 w 624"/>
                  <a:gd name="T63" fmla="*/ 2341 h 1856"/>
                  <a:gd name="T64" fmla="*/ 297 w 624"/>
                  <a:gd name="T65" fmla="*/ 1899 h 1856"/>
                  <a:gd name="T66" fmla="*/ 346 w 624"/>
                  <a:gd name="T67" fmla="*/ 1534 h 1856"/>
                  <a:gd name="T68" fmla="*/ 407 w 624"/>
                  <a:gd name="T69" fmla="*/ 1248 h 1856"/>
                  <a:gd name="T70" fmla="*/ 504 w 624"/>
                  <a:gd name="T71" fmla="*/ 958 h 1856"/>
                  <a:gd name="T72" fmla="*/ 686 w 624"/>
                  <a:gd name="T73" fmla="*/ 1100 h 1856"/>
                  <a:gd name="T74" fmla="*/ 764 w 624"/>
                  <a:gd name="T75" fmla="*/ 1144 h 1856"/>
                  <a:gd name="T76" fmla="*/ 763 w 624"/>
                  <a:gd name="T77" fmla="*/ 1200 h 1856"/>
                  <a:gd name="T78" fmla="*/ 761 w 624"/>
                  <a:gd name="T79" fmla="*/ 1224 h 1856"/>
                  <a:gd name="T80" fmla="*/ 763 w 624"/>
                  <a:gd name="T81" fmla="*/ 2567 h 1856"/>
                  <a:gd name="T82" fmla="*/ 808 w 624"/>
                  <a:gd name="T83" fmla="*/ 1227 h 1856"/>
                  <a:gd name="T84" fmla="*/ 868 w 624"/>
                  <a:gd name="T85" fmla="*/ 1134 h 1856"/>
                  <a:gd name="T86" fmla="*/ 822 w 624"/>
                  <a:gd name="T87" fmla="*/ 1193 h 1856"/>
                  <a:gd name="T88" fmla="*/ 808 w 624"/>
                  <a:gd name="T89" fmla="*/ 1200 h 1856"/>
                  <a:gd name="T90" fmla="*/ 822 w 624"/>
                  <a:gd name="T91" fmla="*/ 1193 h 1856"/>
                  <a:gd name="T92" fmla="*/ 794 w 624"/>
                  <a:gd name="T93" fmla="*/ 1139 h 1856"/>
                  <a:gd name="T94" fmla="*/ 826 w 624"/>
                  <a:gd name="T95" fmla="*/ 1172 h 185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24" h="1856">
                    <a:moveTo>
                      <a:pt x="605" y="784"/>
                    </a:moveTo>
                    <a:cubicBezTo>
                      <a:pt x="584" y="780"/>
                      <a:pt x="573" y="766"/>
                      <a:pt x="545" y="752"/>
                    </a:cubicBezTo>
                    <a:cubicBezTo>
                      <a:pt x="515" y="737"/>
                      <a:pt x="499" y="714"/>
                      <a:pt x="462" y="678"/>
                    </a:cubicBezTo>
                    <a:cubicBezTo>
                      <a:pt x="424" y="641"/>
                      <a:pt x="419" y="644"/>
                      <a:pt x="373" y="596"/>
                    </a:cubicBezTo>
                    <a:cubicBezTo>
                      <a:pt x="370" y="592"/>
                      <a:pt x="366" y="589"/>
                      <a:pt x="363" y="584"/>
                    </a:cubicBezTo>
                    <a:cubicBezTo>
                      <a:pt x="372" y="574"/>
                      <a:pt x="373" y="555"/>
                      <a:pt x="348" y="513"/>
                    </a:cubicBezTo>
                    <a:cubicBezTo>
                      <a:pt x="327" y="478"/>
                      <a:pt x="313" y="446"/>
                      <a:pt x="301" y="417"/>
                    </a:cubicBezTo>
                    <a:cubicBezTo>
                      <a:pt x="292" y="397"/>
                      <a:pt x="288" y="393"/>
                      <a:pt x="292" y="376"/>
                    </a:cubicBezTo>
                    <a:cubicBezTo>
                      <a:pt x="296" y="359"/>
                      <a:pt x="295" y="352"/>
                      <a:pt x="298" y="339"/>
                    </a:cubicBezTo>
                    <a:cubicBezTo>
                      <a:pt x="301" y="326"/>
                      <a:pt x="318" y="316"/>
                      <a:pt x="342" y="330"/>
                    </a:cubicBezTo>
                    <a:cubicBezTo>
                      <a:pt x="367" y="345"/>
                      <a:pt x="398" y="376"/>
                      <a:pt x="414" y="363"/>
                    </a:cubicBezTo>
                    <a:cubicBezTo>
                      <a:pt x="430" y="350"/>
                      <a:pt x="416" y="346"/>
                      <a:pt x="423" y="334"/>
                    </a:cubicBezTo>
                    <a:cubicBezTo>
                      <a:pt x="429" y="323"/>
                      <a:pt x="433" y="323"/>
                      <a:pt x="438" y="315"/>
                    </a:cubicBezTo>
                    <a:cubicBezTo>
                      <a:pt x="443" y="307"/>
                      <a:pt x="445" y="312"/>
                      <a:pt x="451" y="316"/>
                    </a:cubicBezTo>
                    <a:cubicBezTo>
                      <a:pt x="457" y="320"/>
                      <a:pt x="481" y="323"/>
                      <a:pt x="478" y="300"/>
                    </a:cubicBezTo>
                    <a:cubicBezTo>
                      <a:pt x="476" y="276"/>
                      <a:pt x="470" y="270"/>
                      <a:pt x="470" y="257"/>
                    </a:cubicBezTo>
                    <a:cubicBezTo>
                      <a:pt x="471" y="243"/>
                      <a:pt x="477" y="235"/>
                      <a:pt x="477" y="229"/>
                    </a:cubicBezTo>
                    <a:cubicBezTo>
                      <a:pt x="476" y="223"/>
                      <a:pt x="477" y="213"/>
                      <a:pt x="477" y="213"/>
                    </a:cubicBezTo>
                    <a:cubicBezTo>
                      <a:pt x="477" y="213"/>
                      <a:pt x="482" y="200"/>
                      <a:pt x="480" y="190"/>
                    </a:cubicBezTo>
                    <a:cubicBezTo>
                      <a:pt x="477" y="180"/>
                      <a:pt x="484" y="128"/>
                      <a:pt x="471" y="110"/>
                    </a:cubicBezTo>
                    <a:cubicBezTo>
                      <a:pt x="471" y="110"/>
                      <a:pt x="482" y="64"/>
                      <a:pt x="422" y="33"/>
                    </a:cubicBezTo>
                    <a:cubicBezTo>
                      <a:pt x="362" y="1"/>
                      <a:pt x="296" y="33"/>
                      <a:pt x="279" y="41"/>
                    </a:cubicBezTo>
                    <a:cubicBezTo>
                      <a:pt x="279" y="41"/>
                      <a:pt x="223" y="0"/>
                      <a:pt x="198" y="55"/>
                    </a:cubicBezTo>
                    <a:cubicBezTo>
                      <a:pt x="172" y="111"/>
                      <a:pt x="232" y="127"/>
                      <a:pt x="232" y="127"/>
                    </a:cubicBezTo>
                    <a:cubicBezTo>
                      <a:pt x="232" y="127"/>
                      <a:pt x="229" y="160"/>
                      <a:pt x="239" y="171"/>
                    </a:cubicBezTo>
                    <a:cubicBezTo>
                      <a:pt x="239" y="171"/>
                      <a:pt x="245" y="190"/>
                      <a:pt x="238" y="199"/>
                    </a:cubicBezTo>
                    <a:cubicBezTo>
                      <a:pt x="231" y="207"/>
                      <a:pt x="225" y="211"/>
                      <a:pt x="219" y="220"/>
                    </a:cubicBezTo>
                    <a:cubicBezTo>
                      <a:pt x="213" y="229"/>
                      <a:pt x="193" y="229"/>
                      <a:pt x="180" y="250"/>
                    </a:cubicBezTo>
                    <a:cubicBezTo>
                      <a:pt x="168" y="272"/>
                      <a:pt x="80" y="272"/>
                      <a:pt x="40" y="377"/>
                    </a:cubicBezTo>
                    <a:cubicBezTo>
                      <a:pt x="0" y="483"/>
                      <a:pt x="13" y="568"/>
                      <a:pt x="29" y="635"/>
                    </a:cubicBezTo>
                    <a:cubicBezTo>
                      <a:pt x="45" y="702"/>
                      <a:pt x="37" y="738"/>
                      <a:pt x="23" y="767"/>
                    </a:cubicBezTo>
                    <a:cubicBezTo>
                      <a:pt x="9" y="795"/>
                      <a:pt x="26" y="853"/>
                      <a:pt x="55" y="896"/>
                    </a:cubicBezTo>
                    <a:cubicBezTo>
                      <a:pt x="63" y="908"/>
                      <a:pt x="69" y="928"/>
                      <a:pt x="73" y="950"/>
                    </a:cubicBezTo>
                    <a:cubicBezTo>
                      <a:pt x="77" y="997"/>
                      <a:pt x="69" y="1058"/>
                      <a:pt x="70" y="1085"/>
                    </a:cubicBezTo>
                    <a:cubicBezTo>
                      <a:pt x="72" y="1110"/>
                      <a:pt x="80" y="1226"/>
                      <a:pt x="88" y="1276"/>
                    </a:cubicBezTo>
                    <a:cubicBezTo>
                      <a:pt x="93" y="1312"/>
                      <a:pt x="84" y="1316"/>
                      <a:pt x="90" y="1340"/>
                    </a:cubicBezTo>
                    <a:cubicBezTo>
                      <a:pt x="97" y="1364"/>
                      <a:pt x="84" y="1385"/>
                      <a:pt x="80" y="1422"/>
                    </a:cubicBezTo>
                    <a:cubicBezTo>
                      <a:pt x="72" y="1495"/>
                      <a:pt x="90" y="1553"/>
                      <a:pt x="93" y="1599"/>
                    </a:cubicBezTo>
                    <a:cubicBezTo>
                      <a:pt x="96" y="1646"/>
                      <a:pt x="100" y="1696"/>
                      <a:pt x="86" y="1716"/>
                    </a:cubicBezTo>
                    <a:cubicBezTo>
                      <a:pt x="73" y="1736"/>
                      <a:pt x="56" y="1780"/>
                      <a:pt x="81" y="1784"/>
                    </a:cubicBezTo>
                    <a:cubicBezTo>
                      <a:pt x="84" y="1784"/>
                      <a:pt x="87" y="1784"/>
                      <a:pt x="90" y="1784"/>
                    </a:cubicBezTo>
                    <a:cubicBezTo>
                      <a:pt x="79" y="1807"/>
                      <a:pt x="71" y="1838"/>
                      <a:pt x="93" y="1842"/>
                    </a:cubicBezTo>
                    <a:cubicBezTo>
                      <a:pt x="120" y="1846"/>
                      <a:pt x="155" y="1829"/>
                      <a:pt x="179" y="1832"/>
                    </a:cubicBezTo>
                    <a:cubicBezTo>
                      <a:pt x="203" y="1834"/>
                      <a:pt x="268" y="1853"/>
                      <a:pt x="284" y="1845"/>
                    </a:cubicBezTo>
                    <a:cubicBezTo>
                      <a:pt x="290" y="1850"/>
                      <a:pt x="301" y="1853"/>
                      <a:pt x="306" y="1855"/>
                    </a:cubicBezTo>
                    <a:cubicBezTo>
                      <a:pt x="310" y="1855"/>
                      <a:pt x="313" y="1853"/>
                      <a:pt x="316" y="1853"/>
                    </a:cubicBezTo>
                    <a:cubicBezTo>
                      <a:pt x="317" y="1853"/>
                      <a:pt x="319" y="1855"/>
                      <a:pt x="320" y="1855"/>
                    </a:cubicBezTo>
                    <a:cubicBezTo>
                      <a:pt x="322" y="1856"/>
                      <a:pt x="324" y="1856"/>
                      <a:pt x="327" y="1856"/>
                    </a:cubicBezTo>
                    <a:cubicBezTo>
                      <a:pt x="330" y="1856"/>
                      <a:pt x="344" y="1853"/>
                      <a:pt x="339" y="1847"/>
                    </a:cubicBezTo>
                    <a:cubicBezTo>
                      <a:pt x="344" y="1846"/>
                      <a:pt x="350" y="1848"/>
                      <a:pt x="354" y="1844"/>
                    </a:cubicBezTo>
                    <a:cubicBezTo>
                      <a:pt x="355" y="1843"/>
                      <a:pt x="355" y="1843"/>
                      <a:pt x="356" y="1842"/>
                    </a:cubicBezTo>
                    <a:cubicBezTo>
                      <a:pt x="357" y="1842"/>
                      <a:pt x="359" y="1842"/>
                      <a:pt x="361" y="1842"/>
                    </a:cubicBezTo>
                    <a:cubicBezTo>
                      <a:pt x="378" y="1839"/>
                      <a:pt x="369" y="1822"/>
                      <a:pt x="367" y="1813"/>
                    </a:cubicBezTo>
                    <a:cubicBezTo>
                      <a:pt x="364" y="1804"/>
                      <a:pt x="348" y="1809"/>
                      <a:pt x="348" y="1809"/>
                    </a:cubicBezTo>
                    <a:cubicBezTo>
                      <a:pt x="348" y="1809"/>
                      <a:pt x="321" y="1817"/>
                      <a:pt x="308" y="1809"/>
                    </a:cubicBezTo>
                    <a:cubicBezTo>
                      <a:pt x="303" y="1805"/>
                      <a:pt x="290" y="1797"/>
                      <a:pt x="275" y="1786"/>
                    </a:cubicBezTo>
                    <a:cubicBezTo>
                      <a:pt x="282" y="1789"/>
                      <a:pt x="289" y="1795"/>
                      <a:pt x="297" y="1789"/>
                    </a:cubicBezTo>
                    <a:cubicBezTo>
                      <a:pt x="311" y="1780"/>
                      <a:pt x="315" y="1786"/>
                      <a:pt x="331" y="1784"/>
                    </a:cubicBezTo>
                    <a:cubicBezTo>
                      <a:pt x="347" y="1781"/>
                      <a:pt x="339" y="1765"/>
                      <a:pt x="336" y="1757"/>
                    </a:cubicBezTo>
                    <a:cubicBezTo>
                      <a:pt x="333" y="1749"/>
                      <a:pt x="319" y="1753"/>
                      <a:pt x="319" y="1753"/>
                    </a:cubicBezTo>
                    <a:cubicBezTo>
                      <a:pt x="319" y="1753"/>
                      <a:pt x="293" y="1761"/>
                      <a:pt x="281" y="1753"/>
                    </a:cubicBezTo>
                    <a:cubicBezTo>
                      <a:pt x="269" y="1745"/>
                      <a:pt x="211" y="1705"/>
                      <a:pt x="193" y="1689"/>
                    </a:cubicBezTo>
                    <a:cubicBezTo>
                      <a:pt x="188" y="1684"/>
                      <a:pt x="183" y="1679"/>
                      <a:pt x="179" y="1673"/>
                    </a:cubicBezTo>
                    <a:cubicBezTo>
                      <a:pt x="179" y="1672"/>
                      <a:pt x="179" y="1671"/>
                      <a:pt x="179" y="1670"/>
                    </a:cubicBezTo>
                    <a:cubicBezTo>
                      <a:pt x="178" y="1643"/>
                      <a:pt x="209" y="1472"/>
                      <a:pt x="206" y="1440"/>
                    </a:cubicBezTo>
                    <a:cubicBezTo>
                      <a:pt x="203" y="1407"/>
                      <a:pt x="233" y="1409"/>
                      <a:pt x="212" y="1355"/>
                    </a:cubicBezTo>
                    <a:cubicBezTo>
                      <a:pt x="201" y="1326"/>
                      <a:pt x="216" y="1302"/>
                      <a:pt x="219" y="1284"/>
                    </a:cubicBezTo>
                    <a:cubicBezTo>
                      <a:pt x="222" y="1265"/>
                      <a:pt x="254" y="1169"/>
                      <a:pt x="246" y="1095"/>
                    </a:cubicBezTo>
                    <a:cubicBezTo>
                      <a:pt x="242" y="1053"/>
                      <a:pt x="259" y="969"/>
                      <a:pt x="266" y="954"/>
                    </a:cubicBezTo>
                    <a:cubicBezTo>
                      <a:pt x="274" y="940"/>
                      <a:pt x="289" y="927"/>
                      <a:pt x="289" y="890"/>
                    </a:cubicBezTo>
                    <a:cubicBezTo>
                      <a:pt x="289" y="890"/>
                      <a:pt x="353" y="867"/>
                      <a:pt x="364" y="738"/>
                    </a:cubicBezTo>
                    <a:cubicBezTo>
                      <a:pt x="365" y="716"/>
                      <a:pt x="363" y="698"/>
                      <a:pt x="359" y="684"/>
                    </a:cubicBezTo>
                    <a:cubicBezTo>
                      <a:pt x="388" y="703"/>
                      <a:pt x="438" y="730"/>
                      <a:pt x="455" y="744"/>
                    </a:cubicBezTo>
                    <a:cubicBezTo>
                      <a:pt x="475" y="761"/>
                      <a:pt x="481" y="760"/>
                      <a:pt x="487" y="785"/>
                    </a:cubicBezTo>
                    <a:cubicBezTo>
                      <a:pt x="494" y="810"/>
                      <a:pt x="505" y="823"/>
                      <a:pt x="529" y="819"/>
                    </a:cubicBezTo>
                    <a:cubicBezTo>
                      <a:pt x="534" y="818"/>
                      <a:pt x="539" y="817"/>
                      <a:pt x="544" y="816"/>
                    </a:cubicBezTo>
                    <a:cubicBezTo>
                      <a:pt x="536" y="820"/>
                      <a:pt x="531" y="828"/>
                      <a:pt x="531" y="836"/>
                    </a:cubicBezTo>
                    <a:cubicBezTo>
                      <a:pt x="531" y="845"/>
                      <a:pt x="536" y="852"/>
                      <a:pt x="543" y="856"/>
                    </a:cubicBezTo>
                    <a:cubicBezTo>
                      <a:pt x="543" y="865"/>
                      <a:pt x="543" y="865"/>
                      <a:pt x="543" y="865"/>
                    </a:cubicBezTo>
                    <a:cubicBezTo>
                      <a:pt x="536" y="866"/>
                      <a:pt x="532" y="871"/>
                      <a:pt x="541" y="874"/>
                    </a:cubicBezTo>
                    <a:cubicBezTo>
                      <a:pt x="541" y="874"/>
                      <a:pt x="542" y="875"/>
                      <a:pt x="543" y="875"/>
                    </a:cubicBezTo>
                    <a:cubicBezTo>
                      <a:pt x="543" y="1832"/>
                      <a:pt x="543" y="1832"/>
                      <a:pt x="543" y="1832"/>
                    </a:cubicBezTo>
                    <a:cubicBezTo>
                      <a:pt x="575" y="1832"/>
                      <a:pt x="575" y="1832"/>
                      <a:pt x="575" y="1832"/>
                    </a:cubicBezTo>
                    <a:cubicBezTo>
                      <a:pt x="575" y="875"/>
                      <a:pt x="575" y="875"/>
                      <a:pt x="575" y="875"/>
                    </a:cubicBezTo>
                    <a:cubicBezTo>
                      <a:pt x="588" y="871"/>
                      <a:pt x="595" y="862"/>
                      <a:pt x="596" y="853"/>
                    </a:cubicBezTo>
                    <a:cubicBezTo>
                      <a:pt x="597" y="837"/>
                      <a:pt x="606" y="828"/>
                      <a:pt x="618" y="809"/>
                    </a:cubicBezTo>
                    <a:cubicBezTo>
                      <a:pt x="623" y="799"/>
                      <a:pt x="624" y="787"/>
                      <a:pt x="605" y="784"/>
                    </a:cubicBezTo>
                    <a:close/>
                    <a:moveTo>
                      <a:pt x="585" y="852"/>
                    </a:moveTo>
                    <a:cubicBezTo>
                      <a:pt x="584" y="855"/>
                      <a:pt x="580" y="857"/>
                      <a:pt x="575" y="859"/>
                    </a:cubicBezTo>
                    <a:cubicBezTo>
                      <a:pt x="575" y="856"/>
                      <a:pt x="575" y="856"/>
                      <a:pt x="575" y="856"/>
                    </a:cubicBezTo>
                    <a:cubicBezTo>
                      <a:pt x="580" y="853"/>
                      <a:pt x="584" y="848"/>
                      <a:pt x="586" y="843"/>
                    </a:cubicBezTo>
                    <a:cubicBezTo>
                      <a:pt x="585" y="846"/>
                      <a:pt x="585" y="849"/>
                      <a:pt x="585" y="852"/>
                    </a:cubicBezTo>
                    <a:close/>
                    <a:moveTo>
                      <a:pt x="587" y="836"/>
                    </a:moveTo>
                    <a:cubicBezTo>
                      <a:pt x="587" y="825"/>
                      <a:pt x="577" y="816"/>
                      <a:pt x="565" y="813"/>
                    </a:cubicBezTo>
                    <a:cubicBezTo>
                      <a:pt x="579" y="812"/>
                      <a:pt x="589" y="811"/>
                      <a:pt x="589" y="814"/>
                    </a:cubicBezTo>
                    <a:cubicBezTo>
                      <a:pt x="589" y="818"/>
                      <a:pt x="588" y="827"/>
                      <a:pt x="587" y="8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  <p:sp>
            <p:nvSpPr>
              <p:cNvPr id="244" name="Freeform 26">
                <a:extLst>
                  <a:ext uri="{FF2B5EF4-FFF2-40B4-BE49-F238E27FC236}">
                    <a16:creationId xmlns:a16="http://schemas.microsoft.com/office/drawing/2014/main" id="{1D795BD2-C208-054E-BED5-8D55ADC180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97" y="1948"/>
                <a:ext cx="699" cy="2077"/>
              </a:xfrm>
              <a:custGeom>
                <a:avLst/>
                <a:gdLst>
                  <a:gd name="T0" fmla="*/ 766 w 624"/>
                  <a:gd name="T1" fmla="*/ 1054 h 1856"/>
                  <a:gd name="T2" fmla="*/ 524 w 624"/>
                  <a:gd name="T3" fmla="*/ 835 h 1856"/>
                  <a:gd name="T4" fmla="*/ 490 w 624"/>
                  <a:gd name="T5" fmla="*/ 718 h 1856"/>
                  <a:gd name="T6" fmla="*/ 410 w 624"/>
                  <a:gd name="T7" fmla="*/ 527 h 1856"/>
                  <a:gd name="T8" fmla="*/ 481 w 624"/>
                  <a:gd name="T9" fmla="*/ 462 h 1856"/>
                  <a:gd name="T10" fmla="*/ 595 w 624"/>
                  <a:gd name="T11" fmla="*/ 469 h 1856"/>
                  <a:gd name="T12" fmla="*/ 634 w 624"/>
                  <a:gd name="T13" fmla="*/ 443 h 1856"/>
                  <a:gd name="T14" fmla="*/ 660 w 624"/>
                  <a:gd name="T15" fmla="*/ 360 h 1856"/>
                  <a:gd name="T16" fmla="*/ 670 w 624"/>
                  <a:gd name="T17" fmla="*/ 298 h 1856"/>
                  <a:gd name="T18" fmla="*/ 662 w 624"/>
                  <a:gd name="T19" fmla="*/ 154 h 1856"/>
                  <a:gd name="T20" fmla="*/ 393 w 624"/>
                  <a:gd name="T21" fmla="*/ 57 h 1856"/>
                  <a:gd name="T22" fmla="*/ 326 w 624"/>
                  <a:gd name="T23" fmla="*/ 178 h 1856"/>
                  <a:gd name="T24" fmla="*/ 335 w 624"/>
                  <a:gd name="T25" fmla="*/ 280 h 1856"/>
                  <a:gd name="T26" fmla="*/ 253 w 624"/>
                  <a:gd name="T27" fmla="*/ 350 h 1856"/>
                  <a:gd name="T28" fmla="*/ 40 w 624"/>
                  <a:gd name="T29" fmla="*/ 891 h 1856"/>
                  <a:gd name="T30" fmla="*/ 77 w 624"/>
                  <a:gd name="T31" fmla="*/ 1256 h 1856"/>
                  <a:gd name="T32" fmla="*/ 97 w 624"/>
                  <a:gd name="T33" fmla="*/ 1521 h 1856"/>
                  <a:gd name="T34" fmla="*/ 127 w 624"/>
                  <a:gd name="T35" fmla="*/ 1879 h 1856"/>
                  <a:gd name="T36" fmla="*/ 131 w 624"/>
                  <a:gd name="T37" fmla="*/ 2240 h 1856"/>
                  <a:gd name="T38" fmla="*/ 114 w 624"/>
                  <a:gd name="T39" fmla="*/ 2500 h 1856"/>
                  <a:gd name="T40" fmla="*/ 131 w 624"/>
                  <a:gd name="T41" fmla="*/ 2581 h 1856"/>
                  <a:gd name="T42" fmla="*/ 399 w 624"/>
                  <a:gd name="T43" fmla="*/ 2586 h 1856"/>
                  <a:gd name="T44" fmla="*/ 445 w 624"/>
                  <a:gd name="T45" fmla="*/ 2597 h 1856"/>
                  <a:gd name="T46" fmla="*/ 459 w 624"/>
                  <a:gd name="T47" fmla="*/ 2601 h 1856"/>
                  <a:gd name="T48" fmla="*/ 498 w 624"/>
                  <a:gd name="T49" fmla="*/ 2585 h 1856"/>
                  <a:gd name="T50" fmla="*/ 507 w 624"/>
                  <a:gd name="T51" fmla="*/ 2581 h 1856"/>
                  <a:gd name="T52" fmla="*/ 490 w 624"/>
                  <a:gd name="T53" fmla="*/ 2535 h 1856"/>
                  <a:gd name="T54" fmla="*/ 386 w 624"/>
                  <a:gd name="T55" fmla="*/ 2503 h 1856"/>
                  <a:gd name="T56" fmla="*/ 466 w 624"/>
                  <a:gd name="T57" fmla="*/ 2500 h 1856"/>
                  <a:gd name="T58" fmla="*/ 448 w 624"/>
                  <a:gd name="T59" fmla="*/ 2457 h 1856"/>
                  <a:gd name="T60" fmla="*/ 271 w 624"/>
                  <a:gd name="T61" fmla="*/ 2367 h 1856"/>
                  <a:gd name="T62" fmla="*/ 252 w 624"/>
                  <a:gd name="T63" fmla="*/ 2341 h 1856"/>
                  <a:gd name="T64" fmla="*/ 297 w 624"/>
                  <a:gd name="T65" fmla="*/ 1899 h 1856"/>
                  <a:gd name="T66" fmla="*/ 346 w 624"/>
                  <a:gd name="T67" fmla="*/ 1534 h 1856"/>
                  <a:gd name="T68" fmla="*/ 407 w 624"/>
                  <a:gd name="T69" fmla="*/ 1248 h 1856"/>
                  <a:gd name="T70" fmla="*/ 504 w 624"/>
                  <a:gd name="T71" fmla="*/ 958 h 1856"/>
                  <a:gd name="T72" fmla="*/ 686 w 624"/>
                  <a:gd name="T73" fmla="*/ 1100 h 1856"/>
                  <a:gd name="T74" fmla="*/ 764 w 624"/>
                  <a:gd name="T75" fmla="*/ 1144 h 1856"/>
                  <a:gd name="T76" fmla="*/ 763 w 624"/>
                  <a:gd name="T77" fmla="*/ 1200 h 1856"/>
                  <a:gd name="T78" fmla="*/ 761 w 624"/>
                  <a:gd name="T79" fmla="*/ 1224 h 1856"/>
                  <a:gd name="T80" fmla="*/ 763 w 624"/>
                  <a:gd name="T81" fmla="*/ 2567 h 1856"/>
                  <a:gd name="T82" fmla="*/ 808 w 624"/>
                  <a:gd name="T83" fmla="*/ 1227 h 1856"/>
                  <a:gd name="T84" fmla="*/ 868 w 624"/>
                  <a:gd name="T85" fmla="*/ 1134 h 1856"/>
                  <a:gd name="T86" fmla="*/ 822 w 624"/>
                  <a:gd name="T87" fmla="*/ 1193 h 1856"/>
                  <a:gd name="T88" fmla="*/ 808 w 624"/>
                  <a:gd name="T89" fmla="*/ 1200 h 1856"/>
                  <a:gd name="T90" fmla="*/ 822 w 624"/>
                  <a:gd name="T91" fmla="*/ 1193 h 1856"/>
                  <a:gd name="T92" fmla="*/ 794 w 624"/>
                  <a:gd name="T93" fmla="*/ 1139 h 1856"/>
                  <a:gd name="T94" fmla="*/ 826 w 624"/>
                  <a:gd name="T95" fmla="*/ 1172 h 185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24" h="1856">
                    <a:moveTo>
                      <a:pt x="605" y="784"/>
                    </a:moveTo>
                    <a:cubicBezTo>
                      <a:pt x="584" y="780"/>
                      <a:pt x="573" y="766"/>
                      <a:pt x="545" y="752"/>
                    </a:cubicBezTo>
                    <a:cubicBezTo>
                      <a:pt x="515" y="737"/>
                      <a:pt x="499" y="714"/>
                      <a:pt x="462" y="678"/>
                    </a:cubicBezTo>
                    <a:cubicBezTo>
                      <a:pt x="424" y="641"/>
                      <a:pt x="419" y="644"/>
                      <a:pt x="373" y="596"/>
                    </a:cubicBezTo>
                    <a:cubicBezTo>
                      <a:pt x="370" y="592"/>
                      <a:pt x="366" y="589"/>
                      <a:pt x="363" y="584"/>
                    </a:cubicBezTo>
                    <a:cubicBezTo>
                      <a:pt x="372" y="574"/>
                      <a:pt x="373" y="555"/>
                      <a:pt x="348" y="513"/>
                    </a:cubicBezTo>
                    <a:cubicBezTo>
                      <a:pt x="327" y="478"/>
                      <a:pt x="313" y="446"/>
                      <a:pt x="301" y="417"/>
                    </a:cubicBezTo>
                    <a:cubicBezTo>
                      <a:pt x="292" y="397"/>
                      <a:pt x="288" y="393"/>
                      <a:pt x="292" y="376"/>
                    </a:cubicBezTo>
                    <a:cubicBezTo>
                      <a:pt x="296" y="359"/>
                      <a:pt x="295" y="352"/>
                      <a:pt x="298" y="339"/>
                    </a:cubicBezTo>
                    <a:cubicBezTo>
                      <a:pt x="301" y="326"/>
                      <a:pt x="318" y="316"/>
                      <a:pt x="342" y="330"/>
                    </a:cubicBezTo>
                    <a:cubicBezTo>
                      <a:pt x="367" y="345"/>
                      <a:pt x="398" y="376"/>
                      <a:pt x="414" y="363"/>
                    </a:cubicBezTo>
                    <a:cubicBezTo>
                      <a:pt x="430" y="350"/>
                      <a:pt x="416" y="346"/>
                      <a:pt x="423" y="334"/>
                    </a:cubicBezTo>
                    <a:cubicBezTo>
                      <a:pt x="429" y="323"/>
                      <a:pt x="433" y="323"/>
                      <a:pt x="438" y="315"/>
                    </a:cubicBezTo>
                    <a:cubicBezTo>
                      <a:pt x="443" y="307"/>
                      <a:pt x="445" y="312"/>
                      <a:pt x="451" y="316"/>
                    </a:cubicBezTo>
                    <a:cubicBezTo>
                      <a:pt x="457" y="320"/>
                      <a:pt x="481" y="323"/>
                      <a:pt x="478" y="300"/>
                    </a:cubicBezTo>
                    <a:cubicBezTo>
                      <a:pt x="476" y="276"/>
                      <a:pt x="470" y="270"/>
                      <a:pt x="470" y="257"/>
                    </a:cubicBezTo>
                    <a:cubicBezTo>
                      <a:pt x="471" y="243"/>
                      <a:pt x="477" y="235"/>
                      <a:pt x="477" y="229"/>
                    </a:cubicBezTo>
                    <a:cubicBezTo>
                      <a:pt x="476" y="223"/>
                      <a:pt x="477" y="213"/>
                      <a:pt x="477" y="213"/>
                    </a:cubicBezTo>
                    <a:cubicBezTo>
                      <a:pt x="477" y="213"/>
                      <a:pt x="482" y="200"/>
                      <a:pt x="480" y="190"/>
                    </a:cubicBezTo>
                    <a:cubicBezTo>
                      <a:pt x="477" y="180"/>
                      <a:pt x="484" y="128"/>
                      <a:pt x="471" y="110"/>
                    </a:cubicBezTo>
                    <a:cubicBezTo>
                      <a:pt x="471" y="110"/>
                      <a:pt x="482" y="64"/>
                      <a:pt x="422" y="33"/>
                    </a:cubicBezTo>
                    <a:cubicBezTo>
                      <a:pt x="362" y="1"/>
                      <a:pt x="296" y="33"/>
                      <a:pt x="279" y="41"/>
                    </a:cubicBezTo>
                    <a:cubicBezTo>
                      <a:pt x="279" y="41"/>
                      <a:pt x="223" y="0"/>
                      <a:pt x="198" y="55"/>
                    </a:cubicBezTo>
                    <a:cubicBezTo>
                      <a:pt x="172" y="111"/>
                      <a:pt x="232" y="127"/>
                      <a:pt x="232" y="127"/>
                    </a:cubicBezTo>
                    <a:cubicBezTo>
                      <a:pt x="232" y="127"/>
                      <a:pt x="229" y="160"/>
                      <a:pt x="239" y="171"/>
                    </a:cubicBezTo>
                    <a:cubicBezTo>
                      <a:pt x="239" y="171"/>
                      <a:pt x="245" y="190"/>
                      <a:pt x="238" y="199"/>
                    </a:cubicBezTo>
                    <a:cubicBezTo>
                      <a:pt x="231" y="207"/>
                      <a:pt x="225" y="211"/>
                      <a:pt x="219" y="220"/>
                    </a:cubicBezTo>
                    <a:cubicBezTo>
                      <a:pt x="213" y="229"/>
                      <a:pt x="193" y="229"/>
                      <a:pt x="180" y="250"/>
                    </a:cubicBezTo>
                    <a:cubicBezTo>
                      <a:pt x="168" y="272"/>
                      <a:pt x="80" y="272"/>
                      <a:pt x="40" y="377"/>
                    </a:cubicBezTo>
                    <a:cubicBezTo>
                      <a:pt x="0" y="483"/>
                      <a:pt x="13" y="568"/>
                      <a:pt x="29" y="635"/>
                    </a:cubicBezTo>
                    <a:cubicBezTo>
                      <a:pt x="45" y="702"/>
                      <a:pt x="37" y="738"/>
                      <a:pt x="23" y="767"/>
                    </a:cubicBezTo>
                    <a:cubicBezTo>
                      <a:pt x="9" y="795"/>
                      <a:pt x="26" y="853"/>
                      <a:pt x="55" y="896"/>
                    </a:cubicBezTo>
                    <a:cubicBezTo>
                      <a:pt x="63" y="908"/>
                      <a:pt x="69" y="928"/>
                      <a:pt x="73" y="950"/>
                    </a:cubicBezTo>
                    <a:cubicBezTo>
                      <a:pt x="77" y="997"/>
                      <a:pt x="69" y="1058"/>
                      <a:pt x="70" y="1085"/>
                    </a:cubicBezTo>
                    <a:cubicBezTo>
                      <a:pt x="72" y="1110"/>
                      <a:pt x="80" y="1226"/>
                      <a:pt x="88" y="1276"/>
                    </a:cubicBezTo>
                    <a:cubicBezTo>
                      <a:pt x="93" y="1312"/>
                      <a:pt x="84" y="1316"/>
                      <a:pt x="90" y="1340"/>
                    </a:cubicBezTo>
                    <a:cubicBezTo>
                      <a:pt x="97" y="1364"/>
                      <a:pt x="84" y="1385"/>
                      <a:pt x="80" y="1422"/>
                    </a:cubicBezTo>
                    <a:cubicBezTo>
                      <a:pt x="72" y="1495"/>
                      <a:pt x="90" y="1553"/>
                      <a:pt x="93" y="1599"/>
                    </a:cubicBezTo>
                    <a:cubicBezTo>
                      <a:pt x="96" y="1646"/>
                      <a:pt x="100" y="1696"/>
                      <a:pt x="86" y="1716"/>
                    </a:cubicBezTo>
                    <a:cubicBezTo>
                      <a:pt x="73" y="1736"/>
                      <a:pt x="56" y="1780"/>
                      <a:pt x="81" y="1784"/>
                    </a:cubicBezTo>
                    <a:cubicBezTo>
                      <a:pt x="84" y="1784"/>
                      <a:pt x="87" y="1784"/>
                      <a:pt x="90" y="1784"/>
                    </a:cubicBezTo>
                    <a:cubicBezTo>
                      <a:pt x="79" y="1807"/>
                      <a:pt x="71" y="1838"/>
                      <a:pt x="93" y="1842"/>
                    </a:cubicBezTo>
                    <a:cubicBezTo>
                      <a:pt x="120" y="1846"/>
                      <a:pt x="155" y="1829"/>
                      <a:pt x="179" y="1832"/>
                    </a:cubicBezTo>
                    <a:cubicBezTo>
                      <a:pt x="203" y="1834"/>
                      <a:pt x="268" y="1853"/>
                      <a:pt x="284" y="1845"/>
                    </a:cubicBezTo>
                    <a:cubicBezTo>
                      <a:pt x="290" y="1850"/>
                      <a:pt x="301" y="1853"/>
                      <a:pt x="306" y="1855"/>
                    </a:cubicBezTo>
                    <a:cubicBezTo>
                      <a:pt x="310" y="1855"/>
                      <a:pt x="313" y="1853"/>
                      <a:pt x="316" y="1853"/>
                    </a:cubicBezTo>
                    <a:cubicBezTo>
                      <a:pt x="317" y="1853"/>
                      <a:pt x="319" y="1855"/>
                      <a:pt x="320" y="1855"/>
                    </a:cubicBezTo>
                    <a:cubicBezTo>
                      <a:pt x="322" y="1856"/>
                      <a:pt x="324" y="1856"/>
                      <a:pt x="327" y="1856"/>
                    </a:cubicBezTo>
                    <a:cubicBezTo>
                      <a:pt x="330" y="1856"/>
                      <a:pt x="344" y="1853"/>
                      <a:pt x="339" y="1847"/>
                    </a:cubicBezTo>
                    <a:cubicBezTo>
                      <a:pt x="344" y="1846"/>
                      <a:pt x="350" y="1848"/>
                      <a:pt x="354" y="1844"/>
                    </a:cubicBezTo>
                    <a:cubicBezTo>
                      <a:pt x="355" y="1843"/>
                      <a:pt x="355" y="1843"/>
                      <a:pt x="356" y="1842"/>
                    </a:cubicBezTo>
                    <a:cubicBezTo>
                      <a:pt x="357" y="1842"/>
                      <a:pt x="359" y="1842"/>
                      <a:pt x="361" y="1842"/>
                    </a:cubicBezTo>
                    <a:cubicBezTo>
                      <a:pt x="378" y="1839"/>
                      <a:pt x="369" y="1822"/>
                      <a:pt x="367" y="1813"/>
                    </a:cubicBezTo>
                    <a:cubicBezTo>
                      <a:pt x="364" y="1804"/>
                      <a:pt x="348" y="1809"/>
                      <a:pt x="348" y="1809"/>
                    </a:cubicBezTo>
                    <a:cubicBezTo>
                      <a:pt x="348" y="1809"/>
                      <a:pt x="321" y="1817"/>
                      <a:pt x="308" y="1809"/>
                    </a:cubicBezTo>
                    <a:cubicBezTo>
                      <a:pt x="303" y="1805"/>
                      <a:pt x="290" y="1797"/>
                      <a:pt x="275" y="1786"/>
                    </a:cubicBezTo>
                    <a:cubicBezTo>
                      <a:pt x="282" y="1789"/>
                      <a:pt x="289" y="1795"/>
                      <a:pt x="297" y="1789"/>
                    </a:cubicBezTo>
                    <a:cubicBezTo>
                      <a:pt x="311" y="1780"/>
                      <a:pt x="315" y="1786"/>
                      <a:pt x="331" y="1784"/>
                    </a:cubicBezTo>
                    <a:cubicBezTo>
                      <a:pt x="347" y="1781"/>
                      <a:pt x="339" y="1765"/>
                      <a:pt x="336" y="1757"/>
                    </a:cubicBezTo>
                    <a:cubicBezTo>
                      <a:pt x="333" y="1749"/>
                      <a:pt x="319" y="1753"/>
                      <a:pt x="319" y="1753"/>
                    </a:cubicBezTo>
                    <a:cubicBezTo>
                      <a:pt x="319" y="1753"/>
                      <a:pt x="293" y="1761"/>
                      <a:pt x="281" y="1753"/>
                    </a:cubicBezTo>
                    <a:cubicBezTo>
                      <a:pt x="269" y="1745"/>
                      <a:pt x="211" y="1705"/>
                      <a:pt x="193" y="1689"/>
                    </a:cubicBezTo>
                    <a:cubicBezTo>
                      <a:pt x="188" y="1684"/>
                      <a:pt x="183" y="1679"/>
                      <a:pt x="179" y="1673"/>
                    </a:cubicBezTo>
                    <a:cubicBezTo>
                      <a:pt x="179" y="1672"/>
                      <a:pt x="179" y="1671"/>
                      <a:pt x="179" y="1670"/>
                    </a:cubicBezTo>
                    <a:cubicBezTo>
                      <a:pt x="178" y="1643"/>
                      <a:pt x="209" y="1472"/>
                      <a:pt x="206" y="1440"/>
                    </a:cubicBezTo>
                    <a:cubicBezTo>
                      <a:pt x="203" y="1407"/>
                      <a:pt x="233" y="1409"/>
                      <a:pt x="212" y="1355"/>
                    </a:cubicBezTo>
                    <a:cubicBezTo>
                      <a:pt x="201" y="1326"/>
                      <a:pt x="216" y="1302"/>
                      <a:pt x="219" y="1284"/>
                    </a:cubicBezTo>
                    <a:cubicBezTo>
                      <a:pt x="222" y="1265"/>
                      <a:pt x="254" y="1169"/>
                      <a:pt x="246" y="1095"/>
                    </a:cubicBezTo>
                    <a:cubicBezTo>
                      <a:pt x="242" y="1053"/>
                      <a:pt x="259" y="969"/>
                      <a:pt x="266" y="954"/>
                    </a:cubicBezTo>
                    <a:cubicBezTo>
                      <a:pt x="274" y="940"/>
                      <a:pt x="289" y="927"/>
                      <a:pt x="289" y="890"/>
                    </a:cubicBezTo>
                    <a:cubicBezTo>
                      <a:pt x="289" y="890"/>
                      <a:pt x="353" y="867"/>
                      <a:pt x="364" y="738"/>
                    </a:cubicBezTo>
                    <a:cubicBezTo>
                      <a:pt x="365" y="716"/>
                      <a:pt x="363" y="698"/>
                      <a:pt x="359" y="684"/>
                    </a:cubicBezTo>
                    <a:cubicBezTo>
                      <a:pt x="388" y="703"/>
                      <a:pt x="438" y="730"/>
                      <a:pt x="455" y="744"/>
                    </a:cubicBezTo>
                    <a:cubicBezTo>
                      <a:pt x="475" y="761"/>
                      <a:pt x="481" y="760"/>
                      <a:pt x="487" y="785"/>
                    </a:cubicBezTo>
                    <a:cubicBezTo>
                      <a:pt x="494" y="810"/>
                      <a:pt x="505" y="823"/>
                      <a:pt x="529" y="819"/>
                    </a:cubicBezTo>
                    <a:cubicBezTo>
                      <a:pt x="534" y="818"/>
                      <a:pt x="539" y="817"/>
                      <a:pt x="544" y="816"/>
                    </a:cubicBezTo>
                    <a:cubicBezTo>
                      <a:pt x="536" y="820"/>
                      <a:pt x="531" y="828"/>
                      <a:pt x="531" y="836"/>
                    </a:cubicBezTo>
                    <a:cubicBezTo>
                      <a:pt x="531" y="845"/>
                      <a:pt x="536" y="852"/>
                      <a:pt x="543" y="856"/>
                    </a:cubicBezTo>
                    <a:cubicBezTo>
                      <a:pt x="543" y="865"/>
                      <a:pt x="543" y="865"/>
                      <a:pt x="543" y="865"/>
                    </a:cubicBezTo>
                    <a:cubicBezTo>
                      <a:pt x="536" y="866"/>
                      <a:pt x="532" y="871"/>
                      <a:pt x="541" y="874"/>
                    </a:cubicBezTo>
                    <a:cubicBezTo>
                      <a:pt x="541" y="874"/>
                      <a:pt x="542" y="875"/>
                      <a:pt x="543" y="875"/>
                    </a:cubicBezTo>
                    <a:cubicBezTo>
                      <a:pt x="543" y="1832"/>
                      <a:pt x="543" y="1832"/>
                      <a:pt x="543" y="1832"/>
                    </a:cubicBezTo>
                    <a:cubicBezTo>
                      <a:pt x="575" y="1832"/>
                      <a:pt x="575" y="1832"/>
                      <a:pt x="575" y="1832"/>
                    </a:cubicBezTo>
                    <a:cubicBezTo>
                      <a:pt x="575" y="875"/>
                      <a:pt x="575" y="875"/>
                      <a:pt x="575" y="875"/>
                    </a:cubicBezTo>
                    <a:cubicBezTo>
                      <a:pt x="588" y="871"/>
                      <a:pt x="595" y="862"/>
                      <a:pt x="596" y="853"/>
                    </a:cubicBezTo>
                    <a:cubicBezTo>
                      <a:pt x="597" y="837"/>
                      <a:pt x="606" y="828"/>
                      <a:pt x="618" y="809"/>
                    </a:cubicBezTo>
                    <a:cubicBezTo>
                      <a:pt x="623" y="799"/>
                      <a:pt x="624" y="787"/>
                      <a:pt x="605" y="784"/>
                    </a:cubicBezTo>
                    <a:close/>
                    <a:moveTo>
                      <a:pt x="585" y="852"/>
                    </a:moveTo>
                    <a:cubicBezTo>
                      <a:pt x="584" y="855"/>
                      <a:pt x="580" y="857"/>
                      <a:pt x="575" y="859"/>
                    </a:cubicBezTo>
                    <a:cubicBezTo>
                      <a:pt x="575" y="856"/>
                      <a:pt x="575" y="856"/>
                      <a:pt x="575" y="856"/>
                    </a:cubicBezTo>
                    <a:cubicBezTo>
                      <a:pt x="580" y="853"/>
                      <a:pt x="584" y="848"/>
                      <a:pt x="586" y="843"/>
                    </a:cubicBezTo>
                    <a:cubicBezTo>
                      <a:pt x="585" y="846"/>
                      <a:pt x="585" y="849"/>
                      <a:pt x="585" y="852"/>
                    </a:cubicBezTo>
                    <a:close/>
                    <a:moveTo>
                      <a:pt x="587" y="836"/>
                    </a:moveTo>
                    <a:cubicBezTo>
                      <a:pt x="587" y="825"/>
                      <a:pt x="577" y="816"/>
                      <a:pt x="565" y="813"/>
                    </a:cubicBezTo>
                    <a:cubicBezTo>
                      <a:pt x="579" y="812"/>
                      <a:pt x="589" y="811"/>
                      <a:pt x="589" y="814"/>
                    </a:cubicBezTo>
                    <a:cubicBezTo>
                      <a:pt x="589" y="818"/>
                      <a:pt x="588" y="827"/>
                      <a:pt x="587" y="836"/>
                    </a:cubicBezTo>
                    <a:close/>
                  </a:path>
                </a:pathLst>
              </a:custGeom>
              <a:grpFill/>
              <a:ln w="4763" cap="rnd">
                <a:solidFill>
                  <a:srgbClr val="34343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</p:grpSp>
        <p:grpSp>
          <p:nvGrpSpPr>
            <p:cNvPr id="234" name="Group 9">
              <a:extLst>
                <a:ext uri="{FF2B5EF4-FFF2-40B4-BE49-F238E27FC236}">
                  <a16:creationId xmlns:a16="http://schemas.microsoft.com/office/drawing/2014/main" id="{19B1CCEB-9EA8-034F-837A-200305742A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6231" y="2756694"/>
              <a:ext cx="712788" cy="2473325"/>
              <a:chOff x="2110" y="2017"/>
              <a:chExt cx="594" cy="2065"/>
            </a:xfrm>
            <a:solidFill>
              <a:schemeClr val="bg1">
                <a:lumMod val="85000"/>
              </a:schemeClr>
            </a:solidFill>
          </p:grpSpPr>
          <p:sp>
            <p:nvSpPr>
              <p:cNvPr id="241" name="Freeform 10">
                <a:extLst>
                  <a:ext uri="{FF2B5EF4-FFF2-40B4-BE49-F238E27FC236}">
                    <a16:creationId xmlns:a16="http://schemas.microsoft.com/office/drawing/2014/main" id="{30337924-8669-A04D-9827-7BF814E95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0" y="2017"/>
                <a:ext cx="594" cy="2065"/>
              </a:xfrm>
              <a:custGeom>
                <a:avLst/>
                <a:gdLst>
                  <a:gd name="T0" fmla="*/ 327 w 778"/>
                  <a:gd name="T1" fmla="*/ 285 h 2707"/>
                  <a:gd name="T2" fmla="*/ 221 w 778"/>
                  <a:gd name="T3" fmla="*/ 180 h 2707"/>
                  <a:gd name="T4" fmla="*/ 221 w 778"/>
                  <a:gd name="T5" fmla="*/ 179 h 2707"/>
                  <a:gd name="T6" fmla="*/ 230 w 778"/>
                  <a:gd name="T7" fmla="*/ 162 h 2707"/>
                  <a:gd name="T8" fmla="*/ 245 w 778"/>
                  <a:gd name="T9" fmla="*/ 127 h 2707"/>
                  <a:gd name="T10" fmla="*/ 251 w 778"/>
                  <a:gd name="T11" fmla="*/ 97 h 2707"/>
                  <a:gd name="T12" fmla="*/ 240 w 778"/>
                  <a:gd name="T13" fmla="*/ 95 h 2707"/>
                  <a:gd name="T14" fmla="*/ 239 w 778"/>
                  <a:gd name="T15" fmla="*/ 73 h 2707"/>
                  <a:gd name="T16" fmla="*/ 197 w 778"/>
                  <a:gd name="T17" fmla="*/ 8 h 2707"/>
                  <a:gd name="T18" fmla="*/ 173 w 778"/>
                  <a:gd name="T19" fmla="*/ 3 h 2707"/>
                  <a:gd name="T20" fmla="*/ 124 w 778"/>
                  <a:gd name="T21" fmla="*/ 11 h 2707"/>
                  <a:gd name="T22" fmla="*/ 105 w 778"/>
                  <a:gd name="T23" fmla="*/ 34 h 2707"/>
                  <a:gd name="T24" fmla="*/ 100 w 778"/>
                  <a:gd name="T25" fmla="*/ 68 h 2707"/>
                  <a:gd name="T26" fmla="*/ 104 w 778"/>
                  <a:gd name="T27" fmla="*/ 103 h 2707"/>
                  <a:gd name="T28" fmla="*/ 105 w 778"/>
                  <a:gd name="T29" fmla="*/ 108 h 2707"/>
                  <a:gd name="T30" fmla="*/ 107 w 778"/>
                  <a:gd name="T31" fmla="*/ 112 h 2707"/>
                  <a:gd name="T32" fmla="*/ 109 w 778"/>
                  <a:gd name="T33" fmla="*/ 117 h 2707"/>
                  <a:gd name="T34" fmla="*/ 97 w 778"/>
                  <a:gd name="T35" fmla="*/ 127 h 2707"/>
                  <a:gd name="T36" fmla="*/ 124 w 778"/>
                  <a:gd name="T37" fmla="*/ 161 h 2707"/>
                  <a:gd name="T38" fmla="*/ 134 w 778"/>
                  <a:gd name="T39" fmla="*/ 213 h 2707"/>
                  <a:gd name="T40" fmla="*/ 8 w 778"/>
                  <a:gd name="T41" fmla="*/ 553 h 2707"/>
                  <a:gd name="T42" fmla="*/ 4 w 778"/>
                  <a:gd name="T43" fmla="*/ 646 h 2707"/>
                  <a:gd name="T44" fmla="*/ 21 w 778"/>
                  <a:gd name="T45" fmla="*/ 658 h 2707"/>
                  <a:gd name="T46" fmla="*/ 49 w 778"/>
                  <a:gd name="T47" fmla="*/ 661 h 2707"/>
                  <a:gd name="T48" fmla="*/ 46 w 778"/>
                  <a:gd name="T49" fmla="*/ 632 h 2707"/>
                  <a:gd name="T50" fmla="*/ 61 w 778"/>
                  <a:gd name="T51" fmla="*/ 597 h 2707"/>
                  <a:gd name="T52" fmla="*/ 54 w 778"/>
                  <a:gd name="T53" fmla="*/ 458 h 2707"/>
                  <a:gd name="T54" fmla="*/ 76 w 778"/>
                  <a:gd name="T55" fmla="*/ 379 h 2707"/>
                  <a:gd name="T56" fmla="*/ 66 w 778"/>
                  <a:gd name="T57" fmla="*/ 636 h 2707"/>
                  <a:gd name="T58" fmla="*/ 80 w 778"/>
                  <a:gd name="T59" fmla="*/ 813 h 2707"/>
                  <a:gd name="T60" fmla="*/ 106 w 778"/>
                  <a:gd name="T61" fmla="*/ 1049 h 2707"/>
                  <a:gd name="T62" fmla="*/ 68 w 778"/>
                  <a:gd name="T63" fmla="*/ 1176 h 2707"/>
                  <a:gd name="T64" fmla="*/ 86 w 778"/>
                  <a:gd name="T65" fmla="*/ 1192 h 2707"/>
                  <a:gd name="T66" fmla="*/ 111 w 778"/>
                  <a:gd name="T67" fmla="*/ 1201 h 2707"/>
                  <a:gd name="T68" fmla="*/ 146 w 778"/>
                  <a:gd name="T69" fmla="*/ 1145 h 2707"/>
                  <a:gd name="T70" fmla="*/ 150 w 778"/>
                  <a:gd name="T71" fmla="*/ 1098 h 2707"/>
                  <a:gd name="T72" fmla="*/ 152 w 778"/>
                  <a:gd name="T73" fmla="*/ 924 h 2707"/>
                  <a:gd name="T74" fmla="*/ 154 w 778"/>
                  <a:gd name="T75" fmla="*/ 793 h 2707"/>
                  <a:gd name="T76" fmla="*/ 175 w 778"/>
                  <a:gd name="T77" fmla="*/ 678 h 2707"/>
                  <a:gd name="T78" fmla="*/ 186 w 778"/>
                  <a:gd name="T79" fmla="*/ 853 h 2707"/>
                  <a:gd name="T80" fmla="*/ 190 w 778"/>
                  <a:gd name="T81" fmla="*/ 1098 h 2707"/>
                  <a:gd name="T82" fmla="*/ 193 w 778"/>
                  <a:gd name="T83" fmla="*/ 1145 h 2707"/>
                  <a:gd name="T84" fmla="*/ 209 w 778"/>
                  <a:gd name="T85" fmla="*/ 1176 h 2707"/>
                  <a:gd name="T86" fmla="*/ 228 w 778"/>
                  <a:gd name="T87" fmla="*/ 1201 h 2707"/>
                  <a:gd name="T88" fmla="*/ 253 w 778"/>
                  <a:gd name="T89" fmla="*/ 1192 h 2707"/>
                  <a:gd name="T90" fmla="*/ 265 w 778"/>
                  <a:gd name="T91" fmla="*/ 1157 h 2707"/>
                  <a:gd name="T92" fmla="*/ 237 w 778"/>
                  <a:gd name="T93" fmla="*/ 1036 h 2707"/>
                  <a:gd name="T94" fmla="*/ 277 w 778"/>
                  <a:gd name="T95" fmla="*/ 636 h 2707"/>
                  <a:gd name="T96" fmla="*/ 276 w 778"/>
                  <a:gd name="T97" fmla="*/ 582 h 2707"/>
                  <a:gd name="T98" fmla="*/ 263 w 778"/>
                  <a:gd name="T99" fmla="*/ 461 h 2707"/>
                  <a:gd name="T100" fmla="*/ 279 w 778"/>
                  <a:gd name="T101" fmla="*/ 352 h 2707"/>
                  <a:gd name="T102" fmla="*/ 297 w 778"/>
                  <a:gd name="T103" fmla="*/ 452 h 2707"/>
                  <a:gd name="T104" fmla="*/ 282 w 778"/>
                  <a:gd name="T105" fmla="*/ 648 h 2707"/>
                  <a:gd name="T106" fmla="*/ 294 w 778"/>
                  <a:gd name="T107" fmla="*/ 627 h 2707"/>
                  <a:gd name="T108" fmla="*/ 295 w 778"/>
                  <a:gd name="T109" fmla="*/ 678 h 2707"/>
                  <a:gd name="T110" fmla="*/ 314 w 778"/>
                  <a:gd name="T111" fmla="*/ 677 h 2707"/>
                  <a:gd name="T112" fmla="*/ 337 w 778"/>
                  <a:gd name="T113" fmla="*/ 607 h 270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778" h="2707">
                    <a:moveTo>
                      <a:pt x="758" y="1227"/>
                    </a:moveTo>
                    <a:cubicBezTo>
                      <a:pt x="775" y="1130"/>
                      <a:pt x="778" y="1007"/>
                      <a:pt x="776" y="974"/>
                    </a:cubicBezTo>
                    <a:cubicBezTo>
                      <a:pt x="773" y="941"/>
                      <a:pt x="743" y="794"/>
                      <a:pt x="736" y="674"/>
                    </a:cubicBezTo>
                    <a:cubicBezTo>
                      <a:pt x="736" y="663"/>
                      <a:pt x="734" y="652"/>
                      <a:pt x="733" y="642"/>
                    </a:cubicBezTo>
                    <a:cubicBezTo>
                      <a:pt x="717" y="550"/>
                      <a:pt x="657" y="530"/>
                      <a:pt x="644" y="529"/>
                    </a:cubicBezTo>
                    <a:cubicBezTo>
                      <a:pt x="629" y="528"/>
                      <a:pt x="575" y="509"/>
                      <a:pt x="528" y="494"/>
                    </a:cubicBezTo>
                    <a:cubicBezTo>
                      <a:pt x="522" y="493"/>
                      <a:pt x="518" y="490"/>
                      <a:pt x="514" y="487"/>
                    </a:cubicBezTo>
                    <a:cubicBezTo>
                      <a:pt x="498" y="469"/>
                      <a:pt x="496" y="433"/>
                      <a:pt x="498" y="407"/>
                    </a:cubicBezTo>
                    <a:cubicBezTo>
                      <a:pt x="498" y="407"/>
                      <a:pt x="498" y="406"/>
                      <a:pt x="498" y="406"/>
                    </a:cubicBezTo>
                    <a:cubicBezTo>
                      <a:pt x="498" y="406"/>
                      <a:pt x="498" y="406"/>
                      <a:pt x="498" y="406"/>
                    </a:cubicBezTo>
                    <a:cubicBezTo>
                      <a:pt x="498" y="405"/>
                      <a:pt x="498" y="403"/>
                      <a:pt x="498" y="402"/>
                    </a:cubicBezTo>
                    <a:cubicBezTo>
                      <a:pt x="498" y="402"/>
                      <a:pt x="498" y="402"/>
                      <a:pt x="498" y="402"/>
                    </a:cubicBezTo>
                    <a:cubicBezTo>
                      <a:pt x="498" y="403"/>
                      <a:pt x="498" y="404"/>
                      <a:pt x="498" y="406"/>
                    </a:cubicBezTo>
                    <a:cubicBezTo>
                      <a:pt x="499" y="401"/>
                      <a:pt x="499" y="401"/>
                      <a:pt x="499" y="401"/>
                    </a:cubicBezTo>
                    <a:cubicBezTo>
                      <a:pt x="502" y="395"/>
                      <a:pt x="504" y="390"/>
                      <a:pt x="507" y="385"/>
                    </a:cubicBezTo>
                    <a:cubicBezTo>
                      <a:pt x="512" y="376"/>
                      <a:pt x="515" y="369"/>
                      <a:pt x="516" y="365"/>
                    </a:cubicBezTo>
                    <a:cubicBezTo>
                      <a:pt x="518" y="357"/>
                      <a:pt x="522" y="341"/>
                      <a:pt x="526" y="321"/>
                    </a:cubicBezTo>
                    <a:cubicBezTo>
                      <a:pt x="530" y="323"/>
                      <a:pt x="534" y="323"/>
                      <a:pt x="538" y="322"/>
                    </a:cubicBezTo>
                    <a:cubicBezTo>
                      <a:pt x="549" y="317"/>
                      <a:pt x="550" y="302"/>
                      <a:pt x="550" y="291"/>
                    </a:cubicBezTo>
                    <a:cubicBezTo>
                      <a:pt x="550" y="289"/>
                      <a:pt x="550" y="287"/>
                      <a:pt x="550" y="285"/>
                    </a:cubicBezTo>
                    <a:cubicBezTo>
                      <a:pt x="550" y="284"/>
                      <a:pt x="550" y="284"/>
                      <a:pt x="550" y="283"/>
                    </a:cubicBezTo>
                    <a:cubicBezTo>
                      <a:pt x="550" y="273"/>
                      <a:pt x="553" y="261"/>
                      <a:pt x="557" y="252"/>
                    </a:cubicBezTo>
                    <a:cubicBezTo>
                      <a:pt x="560" y="242"/>
                      <a:pt x="563" y="234"/>
                      <a:pt x="565" y="224"/>
                    </a:cubicBezTo>
                    <a:cubicBezTo>
                      <a:pt x="565" y="222"/>
                      <a:pt x="565" y="220"/>
                      <a:pt x="565" y="219"/>
                    </a:cubicBezTo>
                    <a:cubicBezTo>
                      <a:pt x="565" y="211"/>
                      <a:pt x="562" y="203"/>
                      <a:pt x="553" y="202"/>
                    </a:cubicBezTo>
                    <a:cubicBezTo>
                      <a:pt x="547" y="202"/>
                      <a:pt x="542" y="206"/>
                      <a:pt x="538" y="211"/>
                    </a:cubicBezTo>
                    <a:cubicBezTo>
                      <a:pt x="538" y="211"/>
                      <a:pt x="538" y="211"/>
                      <a:pt x="538" y="211"/>
                    </a:cubicBezTo>
                    <a:cubicBezTo>
                      <a:pt x="538" y="211"/>
                      <a:pt x="538" y="212"/>
                      <a:pt x="538" y="212"/>
                    </a:cubicBezTo>
                    <a:cubicBezTo>
                      <a:pt x="538" y="210"/>
                      <a:pt x="538" y="208"/>
                      <a:pt x="538" y="206"/>
                    </a:cubicBezTo>
                    <a:cubicBezTo>
                      <a:pt x="539" y="196"/>
                      <a:pt x="541" y="185"/>
                      <a:pt x="539" y="176"/>
                    </a:cubicBezTo>
                    <a:cubicBezTo>
                      <a:pt x="539" y="174"/>
                      <a:pt x="539" y="173"/>
                      <a:pt x="538" y="171"/>
                    </a:cubicBezTo>
                    <a:cubicBezTo>
                      <a:pt x="538" y="169"/>
                      <a:pt x="537" y="167"/>
                      <a:pt x="537" y="165"/>
                    </a:cubicBezTo>
                    <a:cubicBezTo>
                      <a:pt x="536" y="159"/>
                      <a:pt x="535" y="153"/>
                      <a:pt x="534" y="147"/>
                    </a:cubicBezTo>
                    <a:cubicBezTo>
                      <a:pt x="529" y="117"/>
                      <a:pt x="517" y="94"/>
                      <a:pt x="501" y="68"/>
                    </a:cubicBezTo>
                    <a:cubicBezTo>
                      <a:pt x="495" y="60"/>
                      <a:pt x="489" y="53"/>
                      <a:pt x="482" y="46"/>
                    </a:cubicBezTo>
                    <a:cubicBezTo>
                      <a:pt x="471" y="35"/>
                      <a:pt x="457" y="26"/>
                      <a:pt x="443" y="20"/>
                    </a:cubicBezTo>
                    <a:cubicBezTo>
                      <a:pt x="443" y="20"/>
                      <a:pt x="442" y="19"/>
                      <a:pt x="442" y="19"/>
                    </a:cubicBezTo>
                    <a:cubicBezTo>
                      <a:pt x="446" y="20"/>
                      <a:pt x="450" y="21"/>
                      <a:pt x="454" y="21"/>
                    </a:cubicBezTo>
                    <a:cubicBezTo>
                      <a:pt x="448" y="15"/>
                      <a:pt x="431" y="11"/>
                      <a:pt x="422" y="9"/>
                    </a:cubicBezTo>
                    <a:cubicBezTo>
                      <a:pt x="411" y="6"/>
                      <a:pt x="400" y="6"/>
                      <a:pt x="389" y="6"/>
                    </a:cubicBezTo>
                    <a:cubicBezTo>
                      <a:pt x="393" y="5"/>
                      <a:pt x="397" y="3"/>
                      <a:pt x="401" y="3"/>
                    </a:cubicBezTo>
                    <a:cubicBezTo>
                      <a:pt x="385" y="0"/>
                      <a:pt x="353" y="2"/>
                      <a:pt x="336" y="13"/>
                    </a:cubicBezTo>
                    <a:cubicBezTo>
                      <a:pt x="334" y="13"/>
                      <a:pt x="331" y="14"/>
                      <a:pt x="328" y="15"/>
                    </a:cubicBezTo>
                    <a:cubicBezTo>
                      <a:pt x="311" y="15"/>
                      <a:pt x="294" y="17"/>
                      <a:pt x="278" y="26"/>
                    </a:cubicBezTo>
                    <a:cubicBezTo>
                      <a:pt x="284" y="27"/>
                      <a:pt x="293" y="22"/>
                      <a:pt x="299" y="25"/>
                    </a:cubicBezTo>
                    <a:cubicBezTo>
                      <a:pt x="281" y="29"/>
                      <a:pt x="264" y="35"/>
                      <a:pt x="252" y="51"/>
                    </a:cubicBezTo>
                    <a:cubicBezTo>
                      <a:pt x="259" y="47"/>
                      <a:pt x="267" y="45"/>
                      <a:pt x="275" y="44"/>
                    </a:cubicBezTo>
                    <a:cubicBezTo>
                      <a:pt x="261" y="53"/>
                      <a:pt x="243" y="62"/>
                      <a:pt x="234" y="76"/>
                    </a:cubicBezTo>
                    <a:cubicBezTo>
                      <a:pt x="241" y="73"/>
                      <a:pt x="248" y="68"/>
                      <a:pt x="255" y="65"/>
                    </a:cubicBezTo>
                    <a:cubicBezTo>
                      <a:pt x="248" y="72"/>
                      <a:pt x="244" y="80"/>
                      <a:pt x="241" y="89"/>
                    </a:cubicBezTo>
                    <a:cubicBezTo>
                      <a:pt x="234" y="101"/>
                      <a:pt x="228" y="115"/>
                      <a:pt x="226" y="131"/>
                    </a:cubicBezTo>
                    <a:cubicBezTo>
                      <a:pt x="224" y="138"/>
                      <a:pt x="224" y="146"/>
                      <a:pt x="224" y="154"/>
                    </a:cubicBezTo>
                    <a:cubicBezTo>
                      <a:pt x="224" y="178"/>
                      <a:pt x="224" y="201"/>
                      <a:pt x="231" y="224"/>
                    </a:cubicBezTo>
                    <a:cubicBezTo>
                      <a:pt x="231" y="224"/>
                      <a:pt x="231" y="224"/>
                      <a:pt x="231" y="224"/>
                    </a:cubicBezTo>
                    <a:cubicBezTo>
                      <a:pt x="231" y="225"/>
                      <a:pt x="231" y="226"/>
                      <a:pt x="232" y="227"/>
                    </a:cubicBezTo>
                    <a:cubicBezTo>
                      <a:pt x="232" y="228"/>
                      <a:pt x="233" y="230"/>
                      <a:pt x="233" y="232"/>
                    </a:cubicBezTo>
                    <a:cubicBezTo>
                      <a:pt x="233" y="232"/>
                      <a:pt x="233" y="232"/>
                      <a:pt x="233" y="232"/>
                    </a:cubicBezTo>
                    <a:cubicBezTo>
                      <a:pt x="234" y="234"/>
                      <a:pt x="234" y="235"/>
                      <a:pt x="235" y="237"/>
                    </a:cubicBezTo>
                    <a:cubicBezTo>
                      <a:pt x="235" y="237"/>
                      <a:pt x="235" y="237"/>
                      <a:pt x="235" y="238"/>
                    </a:cubicBezTo>
                    <a:cubicBezTo>
                      <a:pt x="235" y="239"/>
                      <a:pt x="236" y="241"/>
                      <a:pt x="236" y="243"/>
                    </a:cubicBezTo>
                    <a:cubicBezTo>
                      <a:pt x="236" y="243"/>
                      <a:pt x="236" y="243"/>
                      <a:pt x="236" y="243"/>
                    </a:cubicBezTo>
                    <a:cubicBezTo>
                      <a:pt x="237" y="245"/>
                      <a:pt x="237" y="246"/>
                      <a:pt x="238" y="248"/>
                    </a:cubicBezTo>
                    <a:cubicBezTo>
                      <a:pt x="238" y="248"/>
                      <a:pt x="238" y="248"/>
                      <a:pt x="238" y="249"/>
                    </a:cubicBezTo>
                    <a:cubicBezTo>
                      <a:pt x="239" y="250"/>
                      <a:pt x="239" y="252"/>
                      <a:pt x="240" y="253"/>
                    </a:cubicBezTo>
                    <a:cubicBezTo>
                      <a:pt x="240" y="254"/>
                      <a:pt x="240" y="254"/>
                      <a:pt x="241" y="255"/>
                    </a:cubicBezTo>
                    <a:cubicBezTo>
                      <a:pt x="241" y="256"/>
                      <a:pt x="242" y="257"/>
                      <a:pt x="242" y="259"/>
                    </a:cubicBezTo>
                    <a:cubicBezTo>
                      <a:pt x="243" y="259"/>
                      <a:pt x="243" y="260"/>
                      <a:pt x="243" y="260"/>
                    </a:cubicBezTo>
                    <a:cubicBezTo>
                      <a:pt x="244" y="262"/>
                      <a:pt x="244" y="263"/>
                      <a:pt x="245" y="264"/>
                    </a:cubicBezTo>
                    <a:cubicBezTo>
                      <a:pt x="245" y="265"/>
                      <a:pt x="245" y="265"/>
                      <a:pt x="245" y="265"/>
                    </a:cubicBezTo>
                    <a:cubicBezTo>
                      <a:pt x="242" y="264"/>
                      <a:pt x="239" y="264"/>
                      <a:pt x="236" y="264"/>
                    </a:cubicBezTo>
                    <a:cubicBezTo>
                      <a:pt x="232" y="265"/>
                      <a:pt x="229" y="265"/>
                      <a:pt x="227" y="267"/>
                    </a:cubicBezTo>
                    <a:cubicBezTo>
                      <a:pt x="219" y="271"/>
                      <a:pt x="218" y="279"/>
                      <a:pt x="218" y="287"/>
                    </a:cubicBezTo>
                    <a:cubicBezTo>
                      <a:pt x="219" y="297"/>
                      <a:pt x="227" y="304"/>
                      <a:pt x="235" y="311"/>
                    </a:cubicBezTo>
                    <a:cubicBezTo>
                      <a:pt x="246" y="323"/>
                      <a:pt x="252" y="339"/>
                      <a:pt x="261" y="352"/>
                    </a:cubicBezTo>
                    <a:cubicBezTo>
                      <a:pt x="265" y="357"/>
                      <a:pt x="271" y="364"/>
                      <a:pt x="279" y="363"/>
                    </a:cubicBezTo>
                    <a:cubicBezTo>
                      <a:pt x="279" y="363"/>
                      <a:pt x="279" y="363"/>
                      <a:pt x="279" y="363"/>
                    </a:cubicBezTo>
                    <a:cubicBezTo>
                      <a:pt x="279" y="363"/>
                      <a:pt x="279" y="363"/>
                      <a:pt x="279" y="363"/>
                    </a:cubicBezTo>
                    <a:cubicBezTo>
                      <a:pt x="281" y="362"/>
                      <a:pt x="283" y="361"/>
                      <a:pt x="284" y="360"/>
                    </a:cubicBezTo>
                    <a:cubicBezTo>
                      <a:pt x="292" y="376"/>
                      <a:pt x="301" y="392"/>
                      <a:pt x="310" y="403"/>
                    </a:cubicBezTo>
                    <a:cubicBezTo>
                      <a:pt x="313" y="427"/>
                      <a:pt x="315" y="465"/>
                      <a:pt x="301" y="480"/>
                    </a:cubicBezTo>
                    <a:cubicBezTo>
                      <a:pt x="281" y="503"/>
                      <a:pt x="221" y="510"/>
                      <a:pt x="194" y="516"/>
                    </a:cubicBezTo>
                    <a:cubicBezTo>
                      <a:pt x="167" y="523"/>
                      <a:pt x="91" y="519"/>
                      <a:pt x="79" y="655"/>
                    </a:cubicBezTo>
                    <a:cubicBezTo>
                      <a:pt x="68" y="790"/>
                      <a:pt x="15" y="884"/>
                      <a:pt x="7" y="982"/>
                    </a:cubicBezTo>
                    <a:cubicBezTo>
                      <a:pt x="0" y="1081"/>
                      <a:pt x="15" y="1213"/>
                      <a:pt x="17" y="1245"/>
                    </a:cubicBezTo>
                    <a:cubicBezTo>
                      <a:pt x="20" y="1278"/>
                      <a:pt x="22" y="1347"/>
                      <a:pt x="11" y="1379"/>
                    </a:cubicBezTo>
                    <a:cubicBezTo>
                      <a:pt x="0" y="1410"/>
                      <a:pt x="8" y="1454"/>
                      <a:pt x="8" y="1454"/>
                    </a:cubicBezTo>
                    <a:cubicBezTo>
                      <a:pt x="8" y="1454"/>
                      <a:pt x="8" y="1454"/>
                      <a:pt x="8" y="1454"/>
                    </a:cubicBezTo>
                    <a:cubicBezTo>
                      <a:pt x="8" y="1455"/>
                      <a:pt x="8" y="1455"/>
                      <a:pt x="8" y="1455"/>
                    </a:cubicBezTo>
                    <a:cubicBezTo>
                      <a:pt x="8" y="1455"/>
                      <a:pt x="13" y="1461"/>
                      <a:pt x="21" y="1468"/>
                    </a:cubicBezTo>
                    <a:cubicBezTo>
                      <a:pt x="21" y="1470"/>
                      <a:pt x="22" y="1472"/>
                      <a:pt x="24" y="1474"/>
                    </a:cubicBezTo>
                    <a:cubicBezTo>
                      <a:pt x="22" y="1469"/>
                      <a:pt x="22" y="1469"/>
                      <a:pt x="22" y="1469"/>
                    </a:cubicBezTo>
                    <a:cubicBezTo>
                      <a:pt x="29" y="1476"/>
                      <a:pt x="39" y="1483"/>
                      <a:pt x="46" y="1483"/>
                    </a:cubicBezTo>
                    <a:cubicBezTo>
                      <a:pt x="46" y="1483"/>
                      <a:pt x="78" y="1509"/>
                      <a:pt x="96" y="1508"/>
                    </a:cubicBezTo>
                    <a:cubicBezTo>
                      <a:pt x="100" y="1507"/>
                      <a:pt x="99" y="1498"/>
                      <a:pt x="99" y="1498"/>
                    </a:cubicBezTo>
                    <a:cubicBezTo>
                      <a:pt x="99" y="1498"/>
                      <a:pt x="110" y="1500"/>
                      <a:pt x="110" y="1491"/>
                    </a:cubicBezTo>
                    <a:cubicBezTo>
                      <a:pt x="110" y="1490"/>
                      <a:pt x="110" y="1489"/>
                      <a:pt x="110" y="1489"/>
                    </a:cubicBezTo>
                    <a:cubicBezTo>
                      <a:pt x="108" y="1480"/>
                      <a:pt x="89" y="1472"/>
                      <a:pt x="88" y="1471"/>
                    </a:cubicBezTo>
                    <a:cubicBezTo>
                      <a:pt x="88" y="1465"/>
                      <a:pt x="86" y="1423"/>
                      <a:pt x="86" y="1421"/>
                    </a:cubicBezTo>
                    <a:cubicBezTo>
                      <a:pt x="85" y="1419"/>
                      <a:pt x="99" y="1400"/>
                      <a:pt x="101" y="1398"/>
                    </a:cubicBezTo>
                    <a:cubicBezTo>
                      <a:pt x="101" y="1401"/>
                      <a:pt x="100" y="1413"/>
                      <a:pt x="102" y="1425"/>
                    </a:cubicBezTo>
                    <a:cubicBezTo>
                      <a:pt x="105" y="1442"/>
                      <a:pt x="113" y="1460"/>
                      <a:pt x="133" y="1463"/>
                    </a:cubicBezTo>
                    <a:cubicBezTo>
                      <a:pt x="133" y="1463"/>
                      <a:pt x="136" y="1426"/>
                      <a:pt x="138" y="1420"/>
                    </a:cubicBezTo>
                    <a:cubicBezTo>
                      <a:pt x="139" y="1414"/>
                      <a:pt x="139" y="1350"/>
                      <a:pt x="139" y="1350"/>
                    </a:cubicBezTo>
                    <a:cubicBezTo>
                      <a:pt x="139" y="1350"/>
                      <a:pt x="139" y="1348"/>
                      <a:pt x="138" y="1345"/>
                    </a:cubicBezTo>
                    <a:cubicBezTo>
                      <a:pt x="137" y="1339"/>
                      <a:pt x="133" y="1325"/>
                      <a:pt x="118" y="1306"/>
                    </a:cubicBezTo>
                    <a:cubicBezTo>
                      <a:pt x="109" y="1294"/>
                      <a:pt x="105" y="1282"/>
                      <a:pt x="103" y="1269"/>
                    </a:cubicBezTo>
                    <a:cubicBezTo>
                      <a:pt x="100" y="1252"/>
                      <a:pt x="101" y="1236"/>
                      <a:pt x="100" y="1223"/>
                    </a:cubicBezTo>
                    <a:cubicBezTo>
                      <a:pt x="98" y="1200"/>
                      <a:pt x="117" y="1048"/>
                      <a:pt x="122" y="1031"/>
                    </a:cubicBezTo>
                    <a:cubicBezTo>
                      <a:pt x="128" y="1014"/>
                      <a:pt x="132" y="953"/>
                      <a:pt x="131" y="934"/>
                    </a:cubicBezTo>
                    <a:cubicBezTo>
                      <a:pt x="129" y="914"/>
                      <a:pt x="166" y="815"/>
                      <a:pt x="168" y="810"/>
                    </a:cubicBezTo>
                    <a:cubicBezTo>
                      <a:pt x="170" y="809"/>
                      <a:pt x="170" y="809"/>
                      <a:pt x="170" y="809"/>
                    </a:cubicBezTo>
                    <a:cubicBezTo>
                      <a:pt x="170" y="825"/>
                      <a:pt x="171" y="841"/>
                      <a:pt x="172" y="855"/>
                    </a:cubicBezTo>
                    <a:cubicBezTo>
                      <a:pt x="178" y="907"/>
                      <a:pt x="181" y="1087"/>
                      <a:pt x="176" y="1126"/>
                    </a:cubicBezTo>
                    <a:cubicBezTo>
                      <a:pt x="171" y="1165"/>
                      <a:pt x="182" y="1180"/>
                      <a:pt x="162" y="1319"/>
                    </a:cubicBezTo>
                    <a:cubicBezTo>
                      <a:pt x="161" y="1319"/>
                      <a:pt x="161" y="1319"/>
                      <a:pt x="161" y="1319"/>
                    </a:cubicBezTo>
                    <a:cubicBezTo>
                      <a:pt x="161" y="1319"/>
                      <a:pt x="151" y="1402"/>
                      <a:pt x="147" y="1433"/>
                    </a:cubicBezTo>
                    <a:cubicBezTo>
                      <a:pt x="143" y="1460"/>
                      <a:pt x="136" y="1546"/>
                      <a:pt x="149" y="1620"/>
                    </a:cubicBezTo>
                    <a:cubicBezTo>
                      <a:pt x="151" y="1630"/>
                      <a:pt x="153" y="1640"/>
                      <a:pt x="156" y="1650"/>
                    </a:cubicBezTo>
                    <a:cubicBezTo>
                      <a:pt x="164" y="1679"/>
                      <a:pt x="169" y="1704"/>
                      <a:pt x="173" y="1727"/>
                    </a:cubicBezTo>
                    <a:cubicBezTo>
                      <a:pt x="180" y="1765"/>
                      <a:pt x="182" y="1798"/>
                      <a:pt x="180" y="1833"/>
                    </a:cubicBezTo>
                    <a:cubicBezTo>
                      <a:pt x="177" y="1890"/>
                      <a:pt x="190" y="1943"/>
                      <a:pt x="191" y="1997"/>
                    </a:cubicBezTo>
                    <a:cubicBezTo>
                      <a:pt x="192" y="2041"/>
                      <a:pt x="197" y="2161"/>
                      <a:pt x="216" y="2265"/>
                    </a:cubicBezTo>
                    <a:cubicBezTo>
                      <a:pt x="220" y="2289"/>
                      <a:pt x="225" y="2313"/>
                      <a:pt x="231" y="2334"/>
                    </a:cubicBezTo>
                    <a:cubicBezTo>
                      <a:pt x="234" y="2345"/>
                      <a:pt x="236" y="2355"/>
                      <a:pt x="238" y="2364"/>
                    </a:cubicBezTo>
                    <a:cubicBezTo>
                      <a:pt x="255" y="2457"/>
                      <a:pt x="224" y="2499"/>
                      <a:pt x="224" y="2499"/>
                    </a:cubicBezTo>
                    <a:cubicBezTo>
                      <a:pt x="224" y="2499"/>
                      <a:pt x="200" y="2541"/>
                      <a:pt x="192" y="2571"/>
                    </a:cubicBezTo>
                    <a:cubicBezTo>
                      <a:pt x="187" y="2589"/>
                      <a:pt x="173" y="2594"/>
                      <a:pt x="168" y="2608"/>
                    </a:cubicBezTo>
                    <a:cubicBezTo>
                      <a:pt x="164" y="2620"/>
                      <a:pt x="150" y="2629"/>
                      <a:pt x="153" y="2648"/>
                    </a:cubicBezTo>
                    <a:cubicBezTo>
                      <a:pt x="153" y="2651"/>
                      <a:pt x="154" y="2654"/>
                      <a:pt x="155" y="2657"/>
                    </a:cubicBezTo>
                    <a:cubicBezTo>
                      <a:pt x="155" y="2657"/>
                      <a:pt x="160" y="2682"/>
                      <a:pt x="172" y="2673"/>
                    </a:cubicBezTo>
                    <a:cubicBezTo>
                      <a:pt x="172" y="2673"/>
                      <a:pt x="182" y="2690"/>
                      <a:pt x="194" y="2683"/>
                    </a:cubicBezTo>
                    <a:cubicBezTo>
                      <a:pt x="194" y="2684"/>
                      <a:pt x="194" y="2684"/>
                      <a:pt x="194" y="2685"/>
                    </a:cubicBezTo>
                    <a:cubicBezTo>
                      <a:pt x="195" y="2683"/>
                      <a:pt x="195" y="2683"/>
                      <a:pt x="195" y="2683"/>
                    </a:cubicBezTo>
                    <a:cubicBezTo>
                      <a:pt x="196" y="2685"/>
                      <a:pt x="211" y="2700"/>
                      <a:pt x="221" y="2685"/>
                    </a:cubicBezTo>
                    <a:cubicBezTo>
                      <a:pt x="221" y="2686"/>
                      <a:pt x="221" y="2687"/>
                      <a:pt x="222" y="2689"/>
                    </a:cubicBezTo>
                    <a:cubicBezTo>
                      <a:pt x="223" y="2696"/>
                      <a:pt x="228" y="2706"/>
                      <a:pt x="249" y="2705"/>
                    </a:cubicBezTo>
                    <a:cubicBezTo>
                      <a:pt x="279" y="2703"/>
                      <a:pt x="281" y="2690"/>
                      <a:pt x="280" y="2672"/>
                    </a:cubicBezTo>
                    <a:cubicBezTo>
                      <a:pt x="279" y="2654"/>
                      <a:pt x="293" y="2651"/>
                      <a:pt x="293" y="2651"/>
                    </a:cubicBezTo>
                    <a:cubicBezTo>
                      <a:pt x="293" y="2651"/>
                      <a:pt x="314" y="2635"/>
                      <a:pt x="314" y="2616"/>
                    </a:cubicBezTo>
                    <a:cubicBezTo>
                      <a:pt x="314" y="2596"/>
                      <a:pt x="328" y="2580"/>
                      <a:pt x="328" y="2580"/>
                    </a:cubicBezTo>
                    <a:cubicBezTo>
                      <a:pt x="328" y="2580"/>
                      <a:pt x="344" y="2573"/>
                      <a:pt x="337" y="2535"/>
                    </a:cubicBezTo>
                    <a:cubicBezTo>
                      <a:pt x="337" y="2532"/>
                      <a:pt x="336" y="2528"/>
                      <a:pt x="335" y="2524"/>
                    </a:cubicBezTo>
                    <a:cubicBezTo>
                      <a:pt x="335" y="2523"/>
                      <a:pt x="341" y="2500"/>
                      <a:pt x="337" y="2478"/>
                    </a:cubicBezTo>
                    <a:cubicBezTo>
                      <a:pt x="337" y="2477"/>
                      <a:pt x="336" y="2475"/>
                      <a:pt x="336" y="2473"/>
                    </a:cubicBezTo>
                    <a:cubicBezTo>
                      <a:pt x="336" y="2472"/>
                      <a:pt x="335" y="2471"/>
                      <a:pt x="335" y="2469"/>
                    </a:cubicBezTo>
                    <a:cubicBezTo>
                      <a:pt x="330" y="2440"/>
                      <a:pt x="332" y="2368"/>
                      <a:pt x="333" y="2341"/>
                    </a:cubicBezTo>
                    <a:cubicBezTo>
                      <a:pt x="334" y="2311"/>
                      <a:pt x="352" y="2147"/>
                      <a:pt x="340" y="2083"/>
                    </a:cubicBezTo>
                    <a:cubicBezTo>
                      <a:pt x="340" y="2083"/>
                      <a:pt x="340" y="2083"/>
                      <a:pt x="340" y="2082"/>
                    </a:cubicBezTo>
                    <a:cubicBezTo>
                      <a:pt x="340" y="2082"/>
                      <a:pt x="340" y="2082"/>
                      <a:pt x="340" y="2082"/>
                    </a:cubicBezTo>
                    <a:cubicBezTo>
                      <a:pt x="339" y="2079"/>
                      <a:pt x="339" y="2076"/>
                      <a:pt x="338" y="2073"/>
                    </a:cubicBezTo>
                    <a:cubicBezTo>
                      <a:pt x="321" y="1974"/>
                      <a:pt x="348" y="1939"/>
                      <a:pt x="348" y="1890"/>
                    </a:cubicBezTo>
                    <a:cubicBezTo>
                      <a:pt x="348" y="1890"/>
                      <a:pt x="352" y="1833"/>
                      <a:pt x="346" y="1787"/>
                    </a:cubicBezTo>
                    <a:cubicBezTo>
                      <a:pt x="341" y="1740"/>
                      <a:pt x="351" y="1688"/>
                      <a:pt x="357" y="1629"/>
                    </a:cubicBezTo>
                    <a:cubicBezTo>
                      <a:pt x="360" y="1591"/>
                      <a:pt x="366" y="1555"/>
                      <a:pt x="370" y="1527"/>
                    </a:cubicBezTo>
                    <a:cubicBezTo>
                      <a:pt x="375" y="1529"/>
                      <a:pt x="381" y="1530"/>
                      <a:pt x="387" y="1530"/>
                    </a:cubicBezTo>
                    <a:cubicBezTo>
                      <a:pt x="389" y="1530"/>
                      <a:pt x="391" y="1530"/>
                      <a:pt x="393" y="1529"/>
                    </a:cubicBezTo>
                    <a:cubicBezTo>
                      <a:pt x="397" y="1557"/>
                      <a:pt x="403" y="1592"/>
                      <a:pt x="406" y="1628"/>
                    </a:cubicBezTo>
                    <a:cubicBezTo>
                      <a:pt x="412" y="1687"/>
                      <a:pt x="422" y="1739"/>
                      <a:pt x="416" y="1786"/>
                    </a:cubicBezTo>
                    <a:cubicBezTo>
                      <a:pt x="411" y="1833"/>
                      <a:pt x="415" y="1889"/>
                      <a:pt x="415" y="1889"/>
                    </a:cubicBezTo>
                    <a:cubicBezTo>
                      <a:pt x="415" y="1900"/>
                      <a:pt x="416" y="1911"/>
                      <a:pt x="418" y="1921"/>
                    </a:cubicBezTo>
                    <a:cubicBezTo>
                      <a:pt x="420" y="1934"/>
                      <a:pt x="423" y="1946"/>
                      <a:pt x="426" y="1960"/>
                    </a:cubicBezTo>
                    <a:cubicBezTo>
                      <a:pt x="431" y="1989"/>
                      <a:pt x="434" y="2026"/>
                      <a:pt x="423" y="2082"/>
                    </a:cubicBezTo>
                    <a:cubicBezTo>
                      <a:pt x="411" y="2147"/>
                      <a:pt x="429" y="2311"/>
                      <a:pt x="430" y="2340"/>
                    </a:cubicBezTo>
                    <a:cubicBezTo>
                      <a:pt x="431" y="2369"/>
                      <a:pt x="433" y="2450"/>
                      <a:pt x="427" y="2473"/>
                    </a:cubicBezTo>
                    <a:cubicBezTo>
                      <a:pt x="423" y="2490"/>
                      <a:pt x="425" y="2507"/>
                      <a:pt x="426" y="2516"/>
                    </a:cubicBezTo>
                    <a:cubicBezTo>
                      <a:pt x="427" y="2520"/>
                      <a:pt x="428" y="2522"/>
                      <a:pt x="428" y="2523"/>
                    </a:cubicBezTo>
                    <a:cubicBezTo>
                      <a:pt x="423" y="2541"/>
                      <a:pt x="423" y="2553"/>
                      <a:pt x="425" y="2562"/>
                    </a:cubicBezTo>
                    <a:cubicBezTo>
                      <a:pt x="428" y="2576"/>
                      <a:pt x="435" y="2580"/>
                      <a:pt x="435" y="2580"/>
                    </a:cubicBezTo>
                    <a:cubicBezTo>
                      <a:pt x="435" y="2580"/>
                      <a:pt x="446" y="2592"/>
                      <a:pt x="449" y="2608"/>
                    </a:cubicBezTo>
                    <a:cubicBezTo>
                      <a:pt x="449" y="2610"/>
                      <a:pt x="449" y="2613"/>
                      <a:pt x="449" y="2615"/>
                    </a:cubicBezTo>
                    <a:cubicBezTo>
                      <a:pt x="449" y="2616"/>
                      <a:pt x="449" y="2618"/>
                      <a:pt x="450" y="2619"/>
                    </a:cubicBezTo>
                    <a:cubicBezTo>
                      <a:pt x="452" y="2637"/>
                      <a:pt x="470" y="2651"/>
                      <a:pt x="470" y="2651"/>
                    </a:cubicBezTo>
                    <a:cubicBezTo>
                      <a:pt x="470" y="2651"/>
                      <a:pt x="480" y="2653"/>
                      <a:pt x="483" y="2665"/>
                    </a:cubicBezTo>
                    <a:cubicBezTo>
                      <a:pt x="483" y="2667"/>
                      <a:pt x="483" y="2669"/>
                      <a:pt x="483" y="2671"/>
                    </a:cubicBezTo>
                    <a:cubicBezTo>
                      <a:pt x="483" y="2676"/>
                      <a:pt x="483" y="2680"/>
                      <a:pt x="483" y="2684"/>
                    </a:cubicBezTo>
                    <a:cubicBezTo>
                      <a:pt x="485" y="2696"/>
                      <a:pt x="492" y="2703"/>
                      <a:pt x="514" y="2705"/>
                    </a:cubicBezTo>
                    <a:cubicBezTo>
                      <a:pt x="544" y="2707"/>
                      <a:pt x="542" y="2685"/>
                      <a:pt x="542" y="2685"/>
                    </a:cubicBezTo>
                    <a:cubicBezTo>
                      <a:pt x="551" y="2699"/>
                      <a:pt x="566" y="2686"/>
                      <a:pt x="568" y="2683"/>
                    </a:cubicBezTo>
                    <a:cubicBezTo>
                      <a:pt x="569" y="2685"/>
                      <a:pt x="569" y="2685"/>
                      <a:pt x="569" y="2685"/>
                    </a:cubicBezTo>
                    <a:cubicBezTo>
                      <a:pt x="569" y="2684"/>
                      <a:pt x="569" y="2684"/>
                      <a:pt x="569" y="2683"/>
                    </a:cubicBezTo>
                    <a:cubicBezTo>
                      <a:pt x="581" y="2690"/>
                      <a:pt x="591" y="2673"/>
                      <a:pt x="591" y="2673"/>
                    </a:cubicBezTo>
                    <a:cubicBezTo>
                      <a:pt x="603" y="2682"/>
                      <a:pt x="608" y="2657"/>
                      <a:pt x="608" y="2657"/>
                    </a:cubicBezTo>
                    <a:cubicBezTo>
                      <a:pt x="611" y="2649"/>
                      <a:pt x="611" y="2642"/>
                      <a:pt x="610" y="2637"/>
                    </a:cubicBezTo>
                    <a:cubicBezTo>
                      <a:pt x="607" y="2625"/>
                      <a:pt x="598" y="2617"/>
                      <a:pt x="595" y="2608"/>
                    </a:cubicBezTo>
                    <a:cubicBezTo>
                      <a:pt x="590" y="2594"/>
                      <a:pt x="576" y="2589"/>
                      <a:pt x="571" y="2571"/>
                    </a:cubicBezTo>
                    <a:cubicBezTo>
                      <a:pt x="563" y="2541"/>
                      <a:pt x="539" y="2499"/>
                      <a:pt x="539" y="2499"/>
                    </a:cubicBezTo>
                    <a:cubicBezTo>
                      <a:pt x="539" y="2499"/>
                      <a:pt x="528" y="2484"/>
                      <a:pt x="523" y="2454"/>
                    </a:cubicBezTo>
                    <a:cubicBezTo>
                      <a:pt x="518" y="2427"/>
                      <a:pt x="517" y="2387"/>
                      <a:pt x="532" y="2334"/>
                    </a:cubicBezTo>
                    <a:cubicBezTo>
                      <a:pt x="563" y="2220"/>
                      <a:pt x="570" y="2052"/>
                      <a:pt x="572" y="1998"/>
                    </a:cubicBezTo>
                    <a:cubicBezTo>
                      <a:pt x="573" y="1944"/>
                      <a:pt x="586" y="1891"/>
                      <a:pt x="583" y="1834"/>
                    </a:cubicBezTo>
                    <a:cubicBezTo>
                      <a:pt x="580" y="1777"/>
                      <a:pt x="586" y="1729"/>
                      <a:pt x="607" y="1650"/>
                    </a:cubicBezTo>
                    <a:cubicBezTo>
                      <a:pt x="629" y="1572"/>
                      <a:pt x="621" y="1465"/>
                      <a:pt x="623" y="1433"/>
                    </a:cubicBezTo>
                    <a:cubicBezTo>
                      <a:pt x="627" y="1376"/>
                      <a:pt x="620" y="1312"/>
                      <a:pt x="620" y="1312"/>
                    </a:cubicBezTo>
                    <a:cubicBezTo>
                      <a:pt x="620" y="1312"/>
                      <a:pt x="620" y="1312"/>
                      <a:pt x="620" y="1312"/>
                    </a:cubicBezTo>
                    <a:cubicBezTo>
                      <a:pt x="620" y="1311"/>
                      <a:pt x="620" y="1311"/>
                      <a:pt x="620" y="1311"/>
                    </a:cubicBezTo>
                    <a:cubicBezTo>
                      <a:pt x="619" y="1311"/>
                      <a:pt x="619" y="1311"/>
                      <a:pt x="619" y="1311"/>
                    </a:cubicBezTo>
                    <a:cubicBezTo>
                      <a:pt x="618" y="1299"/>
                      <a:pt x="614" y="1276"/>
                      <a:pt x="611" y="1255"/>
                    </a:cubicBezTo>
                    <a:cubicBezTo>
                      <a:pt x="608" y="1242"/>
                      <a:pt x="606" y="1229"/>
                      <a:pt x="603" y="1219"/>
                    </a:cubicBezTo>
                    <a:cubicBezTo>
                      <a:pt x="602" y="1215"/>
                      <a:pt x="601" y="1210"/>
                      <a:pt x="600" y="1204"/>
                    </a:cubicBezTo>
                    <a:cubicBezTo>
                      <a:pt x="593" y="1162"/>
                      <a:pt x="587" y="1083"/>
                      <a:pt x="590" y="1038"/>
                    </a:cubicBezTo>
                    <a:cubicBezTo>
                      <a:pt x="593" y="989"/>
                      <a:pt x="626" y="874"/>
                      <a:pt x="627" y="792"/>
                    </a:cubicBezTo>
                    <a:cubicBezTo>
                      <a:pt x="628" y="793"/>
                      <a:pt x="628" y="793"/>
                      <a:pt x="628" y="793"/>
                    </a:cubicBezTo>
                    <a:cubicBezTo>
                      <a:pt x="628" y="794"/>
                      <a:pt x="628" y="794"/>
                      <a:pt x="628" y="794"/>
                    </a:cubicBezTo>
                    <a:cubicBezTo>
                      <a:pt x="628" y="793"/>
                      <a:pt x="628" y="793"/>
                      <a:pt x="628" y="793"/>
                    </a:cubicBezTo>
                    <a:cubicBezTo>
                      <a:pt x="631" y="799"/>
                      <a:pt x="631" y="799"/>
                      <a:pt x="631" y="799"/>
                    </a:cubicBezTo>
                    <a:cubicBezTo>
                      <a:pt x="632" y="805"/>
                      <a:pt x="634" y="814"/>
                      <a:pt x="636" y="827"/>
                    </a:cubicBezTo>
                    <a:cubicBezTo>
                      <a:pt x="641" y="854"/>
                      <a:pt x="649" y="894"/>
                      <a:pt x="656" y="932"/>
                    </a:cubicBezTo>
                    <a:cubicBezTo>
                      <a:pt x="662" y="970"/>
                      <a:pt x="668" y="1004"/>
                      <a:pt x="668" y="1020"/>
                    </a:cubicBezTo>
                    <a:cubicBezTo>
                      <a:pt x="668" y="1058"/>
                      <a:pt x="669" y="1223"/>
                      <a:pt x="672" y="1250"/>
                    </a:cubicBezTo>
                    <a:cubicBezTo>
                      <a:pt x="676" y="1277"/>
                      <a:pt x="677" y="1307"/>
                      <a:pt x="659" y="1331"/>
                    </a:cubicBezTo>
                    <a:cubicBezTo>
                      <a:pt x="641" y="1356"/>
                      <a:pt x="636" y="1373"/>
                      <a:pt x="634" y="1380"/>
                    </a:cubicBezTo>
                    <a:cubicBezTo>
                      <a:pt x="632" y="1386"/>
                      <a:pt x="633" y="1460"/>
                      <a:pt x="633" y="1460"/>
                    </a:cubicBezTo>
                    <a:cubicBezTo>
                      <a:pt x="634" y="1461"/>
                      <a:pt x="634" y="1461"/>
                      <a:pt x="634" y="1461"/>
                    </a:cubicBezTo>
                    <a:cubicBezTo>
                      <a:pt x="634" y="1461"/>
                      <a:pt x="634" y="1461"/>
                      <a:pt x="634" y="1461"/>
                    </a:cubicBezTo>
                    <a:cubicBezTo>
                      <a:pt x="639" y="1486"/>
                      <a:pt x="639" y="1486"/>
                      <a:pt x="639" y="1486"/>
                    </a:cubicBezTo>
                    <a:cubicBezTo>
                      <a:pt x="665" y="1478"/>
                      <a:pt x="660" y="1412"/>
                      <a:pt x="660" y="1412"/>
                    </a:cubicBezTo>
                    <a:cubicBezTo>
                      <a:pt x="668" y="1421"/>
                      <a:pt x="671" y="1431"/>
                      <a:pt x="672" y="1439"/>
                    </a:cubicBezTo>
                    <a:cubicBezTo>
                      <a:pt x="674" y="1448"/>
                      <a:pt x="674" y="1456"/>
                      <a:pt x="674" y="1461"/>
                    </a:cubicBezTo>
                    <a:cubicBezTo>
                      <a:pt x="675" y="1471"/>
                      <a:pt x="672" y="1497"/>
                      <a:pt x="668" y="1500"/>
                    </a:cubicBezTo>
                    <a:cubicBezTo>
                      <a:pt x="665" y="1502"/>
                      <a:pt x="659" y="1519"/>
                      <a:pt x="661" y="1528"/>
                    </a:cubicBezTo>
                    <a:cubicBezTo>
                      <a:pt x="661" y="1531"/>
                      <a:pt x="662" y="1533"/>
                      <a:pt x="663" y="1534"/>
                    </a:cubicBezTo>
                    <a:cubicBezTo>
                      <a:pt x="670" y="1541"/>
                      <a:pt x="682" y="1532"/>
                      <a:pt x="682" y="1532"/>
                    </a:cubicBezTo>
                    <a:cubicBezTo>
                      <a:pt x="691" y="1537"/>
                      <a:pt x="699" y="1530"/>
                      <a:pt x="704" y="1524"/>
                    </a:cubicBezTo>
                    <a:cubicBezTo>
                      <a:pt x="704" y="1525"/>
                      <a:pt x="704" y="1525"/>
                      <a:pt x="704" y="1526"/>
                    </a:cubicBezTo>
                    <a:cubicBezTo>
                      <a:pt x="705" y="1523"/>
                      <a:pt x="705" y="1523"/>
                      <a:pt x="705" y="1523"/>
                    </a:cubicBezTo>
                    <a:cubicBezTo>
                      <a:pt x="707" y="1521"/>
                      <a:pt x="708" y="1519"/>
                      <a:pt x="708" y="1519"/>
                    </a:cubicBezTo>
                    <a:cubicBezTo>
                      <a:pt x="717" y="1520"/>
                      <a:pt x="741" y="1500"/>
                      <a:pt x="750" y="1481"/>
                    </a:cubicBezTo>
                    <a:cubicBezTo>
                      <a:pt x="760" y="1461"/>
                      <a:pt x="765" y="1408"/>
                      <a:pt x="758" y="1367"/>
                    </a:cubicBezTo>
                    <a:cubicBezTo>
                      <a:pt x="750" y="1327"/>
                      <a:pt x="750" y="1273"/>
                      <a:pt x="758" y="12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  <p:sp>
            <p:nvSpPr>
              <p:cNvPr id="242" name="Freeform 11">
                <a:extLst>
                  <a:ext uri="{FF2B5EF4-FFF2-40B4-BE49-F238E27FC236}">
                    <a16:creationId xmlns:a16="http://schemas.microsoft.com/office/drawing/2014/main" id="{E477B4DD-41D7-E345-99EC-CD990F249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0" y="2017"/>
                <a:ext cx="594" cy="2065"/>
              </a:xfrm>
              <a:custGeom>
                <a:avLst/>
                <a:gdLst>
                  <a:gd name="T0" fmla="*/ 327 w 778"/>
                  <a:gd name="T1" fmla="*/ 285 h 2707"/>
                  <a:gd name="T2" fmla="*/ 221 w 778"/>
                  <a:gd name="T3" fmla="*/ 180 h 2707"/>
                  <a:gd name="T4" fmla="*/ 221 w 778"/>
                  <a:gd name="T5" fmla="*/ 179 h 2707"/>
                  <a:gd name="T6" fmla="*/ 230 w 778"/>
                  <a:gd name="T7" fmla="*/ 162 h 2707"/>
                  <a:gd name="T8" fmla="*/ 245 w 778"/>
                  <a:gd name="T9" fmla="*/ 127 h 2707"/>
                  <a:gd name="T10" fmla="*/ 251 w 778"/>
                  <a:gd name="T11" fmla="*/ 97 h 2707"/>
                  <a:gd name="T12" fmla="*/ 240 w 778"/>
                  <a:gd name="T13" fmla="*/ 95 h 2707"/>
                  <a:gd name="T14" fmla="*/ 239 w 778"/>
                  <a:gd name="T15" fmla="*/ 73 h 2707"/>
                  <a:gd name="T16" fmla="*/ 197 w 778"/>
                  <a:gd name="T17" fmla="*/ 8 h 2707"/>
                  <a:gd name="T18" fmla="*/ 173 w 778"/>
                  <a:gd name="T19" fmla="*/ 3 h 2707"/>
                  <a:gd name="T20" fmla="*/ 124 w 778"/>
                  <a:gd name="T21" fmla="*/ 11 h 2707"/>
                  <a:gd name="T22" fmla="*/ 105 w 778"/>
                  <a:gd name="T23" fmla="*/ 34 h 2707"/>
                  <a:gd name="T24" fmla="*/ 100 w 778"/>
                  <a:gd name="T25" fmla="*/ 68 h 2707"/>
                  <a:gd name="T26" fmla="*/ 104 w 778"/>
                  <a:gd name="T27" fmla="*/ 103 h 2707"/>
                  <a:gd name="T28" fmla="*/ 105 w 778"/>
                  <a:gd name="T29" fmla="*/ 108 h 2707"/>
                  <a:gd name="T30" fmla="*/ 107 w 778"/>
                  <a:gd name="T31" fmla="*/ 112 h 2707"/>
                  <a:gd name="T32" fmla="*/ 109 w 778"/>
                  <a:gd name="T33" fmla="*/ 117 h 2707"/>
                  <a:gd name="T34" fmla="*/ 97 w 778"/>
                  <a:gd name="T35" fmla="*/ 127 h 2707"/>
                  <a:gd name="T36" fmla="*/ 124 w 778"/>
                  <a:gd name="T37" fmla="*/ 161 h 2707"/>
                  <a:gd name="T38" fmla="*/ 134 w 778"/>
                  <a:gd name="T39" fmla="*/ 213 h 2707"/>
                  <a:gd name="T40" fmla="*/ 8 w 778"/>
                  <a:gd name="T41" fmla="*/ 553 h 2707"/>
                  <a:gd name="T42" fmla="*/ 4 w 778"/>
                  <a:gd name="T43" fmla="*/ 646 h 2707"/>
                  <a:gd name="T44" fmla="*/ 21 w 778"/>
                  <a:gd name="T45" fmla="*/ 658 h 2707"/>
                  <a:gd name="T46" fmla="*/ 49 w 778"/>
                  <a:gd name="T47" fmla="*/ 661 h 2707"/>
                  <a:gd name="T48" fmla="*/ 46 w 778"/>
                  <a:gd name="T49" fmla="*/ 632 h 2707"/>
                  <a:gd name="T50" fmla="*/ 61 w 778"/>
                  <a:gd name="T51" fmla="*/ 597 h 2707"/>
                  <a:gd name="T52" fmla="*/ 54 w 778"/>
                  <a:gd name="T53" fmla="*/ 458 h 2707"/>
                  <a:gd name="T54" fmla="*/ 76 w 778"/>
                  <a:gd name="T55" fmla="*/ 379 h 2707"/>
                  <a:gd name="T56" fmla="*/ 66 w 778"/>
                  <a:gd name="T57" fmla="*/ 636 h 2707"/>
                  <a:gd name="T58" fmla="*/ 80 w 778"/>
                  <a:gd name="T59" fmla="*/ 813 h 2707"/>
                  <a:gd name="T60" fmla="*/ 106 w 778"/>
                  <a:gd name="T61" fmla="*/ 1049 h 2707"/>
                  <a:gd name="T62" fmla="*/ 68 w 778"/>
                  <a:gd name="T63" fmla="*/ 1176 h 2707"/>
                  <a:gd name="T64" fmla="*/ 86 w 778"/>
                  <a:gd name="T65" fmla="*/ 1192 h 2707"/>
                  <a:gd name="T66" fmla="*/ 111 w 778"/>
                  <a:gd name="T67" fmla="*/ 1201 h 2707"/>
                  <a:gd name="T68" fmla="*/ 146 w 778"/>
                  <a:gd name="T69" fmla="*/ 1145 h 2707"/>
                  <a:gd name="T70" fmla="*/ 150 w 778"/>
                  <a:gd name="T71" fmla="*/ 1098 h 2707"/>
                  <a:gd name="T72" fmla="*/ 152 w 778"/>
                  <a:gd name="T73" fmla="*/ 924 h 2707"/>
                  <a:gd name="T74" fmla="*/ 154 w 778"/>
                  <a:gd name="T75" fmla="*/ 793 h 2707"/>
                  <a:gd name="T76" fmla="*/ 175 w 778"/>
                  <a:gd name="T77" fmla="*/ 678 h 2707"/>
                  <a:gd name="T78" fmla="*/ 186 w 778"/>
                  <a:gd name="T79" fmla="*/ 853 h 2707"/>
                  <a:gd name="T80" fmla="*/ 190 w 778"/>
                  <a:gd name="T81" fmla="*/ 1098 h 2707"/>
                  <a:gd name="T82" fmla="*/ 193 w 778"/>
                  <a:gd name="T83" fmla="*/ 1145 h 2707"/>
                  <a:gd name="T84" fmla="*/ 209 w 778"/>
                  <a:gd name="T85" fmla="*/ 1176 h 2707"/>
                  <a:gd name="T86" fmla="*/ 228 w 778"/>
                  <a:gd name="T87" fmla="*/ 1201 h 2707"/>
                  <a:gd name="T88" fmla="*/ 253 w 778"/>
                  <a:gd name="T89" fmla="*/ 1192 h 2707"/>
                  <a:gd name="T90" fmla="*/ 265 w 778"/>
                  <a:gd name="T91" fmla="*/ 1157 h 2707"/>
                  <a:gd name="T92" fmla="*/ 237 w 778"/>
                  <a:gd name="T93" fmla="*/ 1036 h 2707"/>
                  <a:gd name="T94" fmla="*/ 277 w 778"/>
                  <a:gd name="T95" fmla="*/ 636 h 2707"/>
                  <a:gd name="T96" fmla="*/ 276 w 778"/>
                  <a:gd name="T97" fmla="*/ 582 h 2707"/>
                  <a:gd name="T98" fmla="*/ 263 w 778"/>
                  <a:gd name="T99" fmla="*/ 461 h 2707"/>
                  <a:gd name="T100" fmla="*/ 279 w 778"/>
                  <a:gd name="T101" fmla="*/ 352 h 2707"/>
                  <a:gd name="T102" fmla="*/ 297 w 778"/>
                  <a:gd name="T103" fmla="*/ 452 h 2707"/>
                  <a:gd name="T104" fmla="*/ 282 w 778"/>
                  <a:gd name="T105" fmla="*/ 648 h 2707"/>
                  <a:gd name="T106" fmla="*/ 294 w 778"/>
                  <a:gd name="T107" fmla="*/ 627 h 2707"/>
                  <a:gd name="T108" fmla="*/ 295 w 778"/>
                  <a:gd name="T109" fmla="*/ 678 h 2707"/>
                  <a:gd name="T110" fmla="*/ 314 w 778"/>
                  <a:gd name="T111" fmla="*/ 677 h 2707"/>
                  <a:gd name="T112" fmla="*/ 337 w 778"/>
                  <a:gd name="T113" fmla="*/ 607 h 270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778" h="2707">
                    <a:moveTo>
                      <a:pt x="758" y="1227"/>
                    </a:moveTo>
                    <a:cubicBezTo>
                      <a:pt x="775" y="1130"/>
                      <a:pt x="778" y="1007"/>
                      <a:pt x="776" y="974"/>
                    </a:cubicBezTo>
                    <a:cubicBezTo>
                      <a:pt x="773" y="941"/>
                      <a:pt x="743" y="794"/>
                      <a:pt x="736" y="674"/>
                    </a:cubicBezTo>
                    <a:cubicBezTo>
                      <a:pt x="736" y="663"/>
                      <a:pt x="734" y="652"/>
                      <a:pt x="733" y="642"/>
                    </a:cubicBezTo>
                    <a:cubicBezTo>
                      <a:pt x="717" y="550"/>
                      <a:pt x="657" y="530"/>
                      <a:pt x="644" y="529"/>
                    </a:cubicBezTo>
                    <a:cubicBezTo>
                      <a:pt x="629" y="528"/>
                      <a:pt x="575" y="509"/>
                      <a:pt x="528" y="494"/>
                    </a:cubicBezTo>
                    <a:cubicBezTo>
                      <a:pt x="522" y="493"/>
                      <a:pt x="518" y="490"/>
                      <a:pt x="514" y="487"/>
                    </a:cubicBezTo>
                    <a:cubicBezTo>
                      <a:pt x="498" y="469"/>
                      <a:pt x="496" y="433"/>
                      <a:pt x="498" y="407"/>
                    </a:cubicBezTo>
                    <a:cubicBezTo>
                      <a:pt x="498" y="407"/>
                      <a:pt x="498" y="406"/>
                      <a:pt x="498" y="406"/>
                    </a:cubicBezTo>
                    <a:cubicBezTo>
                      <a:pt x="498" y="406"/>
                      <a:pt x="498" y="406"/>
                      <a:pt x="498" y="406"/>
                    </a:cubicBezTo>
                    <a:cubicBezTo>
                      <a:pt x="498" y="405"/>
                      <a:pt x="498" y="403"/>
                      <a:pt x="498" y="402"/>
                    </a:cubicBezTo>
                    <a:cubicBezTo>
                      <a:pt x="498" y="402"/>
                      <a:pt x="498" y="402"/>
                      <a:pt x="498" y="402"/>
                    </a:cubicBezTo>
                    <a:cubicBezTo>
                      <a:pt x="498" y="403"/>
                      <a:pt x="498" y="404"/>
                      <a:pt x="498" y="406"/>
                    </a:cubicBezTo>
                    <a:cubicBezTo>
                      <a:pt x="499" y="401"/>
                      <a:pt x="499" y="401"/>
                      <a:pt x="499" y="401"/>
                    </a:cubicBezTo>
                    <a:cubicBezTo>
                      <a:pt x="502" y="395"/>
                      <a:pt x="504" y="390"/>
                      <a:pt x="507" y="385"/>
                    </a:cubicBezTo>
                    <a:cubicBezTo>
                      <a:pt x="512" y="376"/>
                      <a:pt x="515" y="369"/>
                      <a:pt x="516" y="365"/>
                    </a:cubicBezTo>
                    <a:cubicBezTo>
                      <a:pt x="518" y="357"/>
                      <a:pt x="522" y="341"/>
                      <a:pt x="526" y="321"/>
                    </a:cubicBezTo>
                    <a:cubicBezTo>
                      <a:pt x="530" y="323"/>
                      <a:pt x="534" y="323"/>
                      <a:pt x="538" y="322"/>
                    </a:cubicBezTo>
                    <a:cubicBezTo>
                      <a:pt x="549" y="317"/>
                      <a:pt x="550" y="302"/>
                      <a:pt x="550" y="291"/>
                    </a:cubicBezTo>
                    <a:cubicBezTo>
                      <a:pt x="550" y="289"/>
                      <a:pt x="550" y="287"/>
                      <a:pt x="550" y="285"/>
                    </a:cubicBezTo>
                    <a:cubicBezTo>
                      <a:pt x="550" y="284"/>
                      <a:pt x="550" y="284"/>
                      <a:pt x="550" y="283"/>
                    </a:cubicBezTo>
                    <a:cubicBezTo>
                      <a:pt x="550" y="273"/>
                      <a:pt x="553" y="261"/>
                      <a:pt x="557" y="252"/>
                    </a:cubicBezTo>
                    <a:cubicBezTo>
                      <a:pt x="560" y="242"/>
                      <a:pt x="563" y="234"/>
                      <a:pt x="565" y="224"/>
                    </a:cubicBezTo>
                    <a:cubicBezTo>
                      <a:pt x="565" y="222"/>
                      <a:pt x="565" y="220"/>
                      <a:pt x="565" y="219"/>
                    </a:cubicBezTo>
                    <a:cubicBezTo>
                      <a:pt x="565" y="211"/>
                      <a:pt x="562" y="203"/>
                      <a:pt x="553" y="202"/>
                    </a:cubicBezTo>
                    <a:cubicBezTo>
                      <a:pt x="547" y="202"/>
                      <a:pt x="542" y="206"/>
                      <a:pt x="538" y="211"/>
                    </a:cubicBezTo>
                    <a:cubicBezTo>
                      <a:pt x="538" y="211"/>
                      <a:pt x="538" y="211"/>
                      <a:pt x="538" y="211"/>
                    </a:cubicBezTo>
                    <a:cubicBezTo>
                      <a:pt x="538" y="211"/>
                      <a:pt x="538" y="212"/>
                      <a:pt x="538" y="212"/>
                    </a:cubicBezTo>
                    <a:cubicBezTo>
                      <a:pt x="538" y="210"/>
                      <a:pt x="538" y="208"/>
                      <a:pt x="538" y="206"/>
                    </a:cubicBezTo>
                    <a:cubicBezTo>
                      <a:pt x="539" y="196"/>
                      <a:pt x="541" y="185"/>
                      <a:pt x="539" y="176"/>
                    </a:cubicBezTo>
                    <a:cubicBezTo>
                      <a:pt x="539" y="174"/>
                      <a:pt x="539" y="173"/>
                      <a:pt x="538" y="171"/>
                    </a:cubicBezTo>
                    <a:cubicBezTo>
                      <a:pt x="538" y="169"/>
                      <a:pt x="537" y="167"/>
                      <a:pt x="537" y="165"/>
                    </a:cubicBezTo>
                    <a:cubicBezTo>
                      <a:pt x="536" y="159"/>
                      <a:pt x="535" y="153"/>
                      <a:pt x="534" y="147"/>
                    </a:cubicBezTo>
                    <a:cubicBezTo>
                      <a:pt x="529" y="117"/>
                      <a:pt x="517" y="94"/>
                      <a:pt x="501" y="68"/>
                    </a:cubicBezTo>
                    <a:cubicBezTo>
                      <a:pt x="495" y="60"/>
                      <a:pt x="489" y="53"/>
                      <a:pt x="482" y="46"/>
                    </a:cubicBezTo>
                    <a:cubicBezTo>
                      <a:pt x="471" y="35"/>
                      <a:pt x="457" y="26"/>
                      <a:pt x="443" y="20"/>
                    </a:cubicBezTo>
                    <a:cubicBezTo>
                      <a:pt x="443" y="20"/>
                      <a:pt x="442" y="19"/>
                      <a:pt x="442" y="19"/>
                    </a:cubicBezTo>
                    <a:cubicBezTo>
                      <a:pt x="446" y="20"/>
                      <a:pt x="450" y="21"/>
                      <a:pt x="454" y="21"/>
                    </a:cubicBezTo>
                    <a:cubicBezTo>
                      <a:pt x="448" y="15"/>
                      <a:pt x="431" y="11"/>
                      <a:pt x="422" y="9"/>
                    </a:cubicBezTo>
                    <a:cubicBezTo>
                      <a:pt x="411" y="6"/>
                      <a:pt x="400" y="6"/>
                      <a:pt x="389" y="6"/>
                    </a:cubicBezTo>
                    <a:cubicBezTo>
                      <a:pt x="393" y="5"/>
                      <a:pt x="397" y="3"/>
                      <a:pt x="401" y="3"/>
                    </a:cubicBezTo>
                    <a:cubicBezTo>
                      <a:pt x="385" y="0"/>
                      <a:pt x="353" y="2"/>
                      <a:pt x="336" y="13"/>
                    </a:cubicBezTo>
                    <a:cubicBezTo>
                      <a:pt x="334" y="13"/>
                      <a:pt x="331" y="14"/>
                      <a:pt x="328" y="15"/>
                    </a:cubicBezTo>
                    <a:cubicBezTo>
                      <a:pt x="311" y="15"/>
                      <a:pt x="294" y="17"/>
                      <a:pt x="278" y="26"/>
                    </a:cubicBezTo>
                    <a:cubicBezTo>
                      <a:pt x="284" y="27"/>
                      <a:pt x="293" y="22"/>
                      <a:pt x="299" y="25"/>
                    </a:cubicBezTo>
                    <a:cubicBezTo>
                      <a:pt x="281" y="29"/>
                      <a:pt x="264" y="35"/>
                      <a:pt x="252" y="51"/>
                    </a:cubicBezTo>
                    <a:cubicBezTo>
                      <a:pt x="259" y="47"/>
                      <a:pt x="267" y="45"/>
                      <a:pt x="275" y="44"/>
                    </a:cubicBezTo>
                    <a:cubicBezTo>
                      <a:pt x="261" y="53"/>
                      <a:pt x="243" y="62"/>
                      <a:pt x="234" y="76"/>
                    </a:cubicBezTo>
                    <a:cubicBezTo>
                      <a:pt x="241" y="73"/>
                      <a:pt x="248" y="68"/>
                      <a:pt x="255" y="65"/>
                    </a:cubicBezTo>
                    <a:cubicBezTo>
                      <a:pt x="248" y="72"/>
                      <a:pt x="244" y="80"/>
                      <a:pt x="241" y="89"/>
                    </a:cubicBezTo>
                    <a:cubicBezTo>
                      <a:pt x="234" y="101"/>
                      <a:pt x="228" y="115"/>
                      <a:pt x="226" y="131"/>
                    </a:cubicBezTo>
                    <a:cubicBezTo>
                      <a:pt x="224" y="138"/>
                      <a:pt x="224" y="146"/>
                      <a:pt x="224" y="154"/>
                    </a:cubicBezTo>
                    <a:cubicBezTo>
                      <a:pt x="224" y="178"/>
                      <a:pt x="224" y="201"/>
                      <a:pt x="231" y="224"/>
                    </a:cubicBezTo>
                    <a:cubicBezTo>
                      <a:pt x="231" y="224"/>
                      <a:pt x="231" y="224"/>
                      <a:pt x="231" y="224"/>
                    </a:cubicBezTo>
                    <a:cubicBezTo>
                      <a:pt x="231" y="225"/>
                      <a:pt x="231" y="226"/>
                      <a:pt x="232" y="227"/>
                    </a:cubicBezTo>
                    <a:cubicBezTo>
                      <a:pt x="232" y="228"/>
                      <a:pt x="233" y="230"/>
                      <a:pt x="233" y="232"/>
                    </a:cubicBezTo>
                    <a:cubicBezTo>
                      <a:pt x="233" y="232"/>
                      <a:pt x="233" y="232"/>
                      <a:pt x="233" y="232"/>
                    </a:cubicBezTo>
                    <a:cubicBezTo>
                      <a:pt x="234" y="234"/>
                      <a:pt x="234" y="235"/>
                      <a:pt x="235" y="237"/>
                    </a:cubicBezTo>
                    <a:cubicBezTo>
                      <a:pt x="235" y="237"/>
                      <a:pt x="235" y="237"/>
                      <a:pt x="235" y="238"/>
                    </a:cubicBezTo>
                    <a:cubicBezTo>
                      <a:pt x="235" y="239"/>
                      <a:pt x="236" y="241"/>
                      <a:pt x="236" y="243"/>
                    </a:cubicBezTo>
                    <a:cubicBezTo>
                      <a:pt x="236" y="243"/>
                      <a:pt x="236" y="243"/>
                      <a:pt x="236" y="243"/>
                    </a:cubicBezTo>
                    <a:cubicBezTo>
                      <a:pt x="237" y="245"/>
                      <a:pt x="237" y="246"/>
                      <a:pt x="238" y="248"/>
                    </a:cubicBezTo>
                    <a:cubicBezTo>
                      <a:pt x="238" y="248"/>
                      <a:pt x="238" y="248"/>
                      <a:pt x="238" y="249"/>
                    </a:cubicBezTo>
                    <a:cubicBezTo>
                      <a:pt x="239" y="250"/>
                      <a:pt x="239" y="252"/>
                      <a:pt x="240" y="253"/>
                    </a:cubicBezTo>
                    <a:cubicBezTo>
                      <a:pt x="240" y="254"/>
                      <a:pt x="240" y="254"/>
                      <a:pt x="241" y="255"/>
                    </a:cubicBezTo>
                    <a:cubicBezTo>
                      <a:pt x="241" y="256"/>
                      <a:pt x="242" y="257"/>
                      <a:pt x="242" y="259"/>
                    </a:cubicBezTo>
                    <a:cubicBezTo>
                      <a:pt x="243" y="259"/>
                      <a:pt x="243" y="260"/>
                      <a:pt x="243" y="260"/>
                    </a:cubicBezTo>
                    <a:cubicBezTo>
                      <a:pt x="244" y="262"/>
                      <a:pt x="244" y="263"/>
                      <a:pt x="245" y="264"/>
                    </a:cubicBezTo>
                    <a:cubicBezTo>
                      <a:pt x="245" y="265"/>
                      <a:pt x="245" y="265"/>
                      <a:pt x="245" y="265"/>
                    </a:cubicBezTo>
                    <a:cubicBezTo>
                      <a:pt x="242" y="264"/>
                      <a:pt x="239" y="264"/>
                      <a:pt x="236" y="264"/>
                    </a:cubicBezTo>
                    <a:cubicBezTo>
                      <a:pt x="232" y="265"/>
                      <a:pt x="229" y="265"/>
                      <a:pt x="227" y="267"/>
                    </a:cubicBezTo>
                    <a:cubicBezTo>
                      <a:pt x="219" y="271"/>
                      <a:pt x="218" y="279"/>
                      <a:pt x="218" y="287"/>
                    </a:cubicBezTo>
                    <a:cubicBezTo>
                      <a:pt x="219" y="297"/>
                      <a:pt x="227" y="304"/>
                      <a:pt x="235" y="311"/>
                    </a:cubicBezTo>
                    <a:cubicBezTo>
                      <a:pt x="246" y="323"/>
                      <a:pt x="252" y="339"/>
                      <a:pt x="261" y="352"/>
                    </a:cubicBezTo>
                    <a:cubicBezTo>
                      <a:pt x="265" y="357"/>
                      <a:pt x="271" y="364"/>
                      <a:pt x="279" y="363"/>
                    </a:cubicBezTo>
                    <a:cubicBezTo>
                      <a:pt x="279" y="363"/>
                      <a:pt x="279" y="363"/>
                      <a:pt x="279" y="363"/>
                    </a:cubicBezTo>
                    <a:cubicBezTo>
                      <a:pt x="279" y="363"/>
                      <a:pt x="279" y="363"/>
                      <a:pt x="279" y="363"/>
                    </a:cubicBezTo>
                    <a:cubicBezTo>
                      <a:pt x="281" y="362"/>
                      <a:pt x="283" y="361"/>
                      <a:pt x="284" y="360"/>
                    </a:cubicBezTo>
                    <a:cubicBezTo>
                      <a:pt x="292" y="376"/>
                      <a:pt x="301" y="392"/>
                      <a:pt x="310" y="403"/>
                    </a:cubicBezTo>
                    <a:cubicBezTo>
                      <a:pt x="313" y="427"/>
                      <a:pt x="315" y="465"/>
                      <a:pt x="301" y="480"/>
                    </a:cubicBezTo>
                    <a:cubicBezTo>
                      <a:pt x="281" y="503"/>
                      <a:pt x="221" y="510"/>
                      <a:pt x="194" y="516"/>
                    </a:cubicBezTo>
                    <a:cubicBezTo>
                      <a:pt x="167" y="523"/>
                      <a:pt x="91" y="519"/>
                      <a:pt x="79" y="655"/>
                    </a:cubicBezTo>
                    <a:cubicBezTo>
                      <a:pt x="68" y="790"/>
                      <a:pt x="15" y="884"/>
                      <a:pt x="7" y="982"/>
                    </a:cubicBezTo>
                    <a:cubicBezTo>
                      <a:pt x="0" y="1081"/>
                      <a:pt x="15" y="1213"/>
                      <a:pt x="17" y="1245"/>
                    </a:cubicBezTo>
                    <a:cubicBezTo>
                      <a:pt x="20" y="1278"/>
                      <a:pt x="22" y="1347"/>
                      <a:pt x="11" y="1379"/>
                    </a:cubicBezTo>
                    <a:cubicBezTo>
                      <a:pt x="0" y="1410"/>
                      <a:pt x="8" y="1454"/>
                      <a:pt x="8" y="1454"/>
                    </a:cubicBezTo>
                    <a:cubicBezTo>
                      <a:pt x="8" y="1454"/>
                      <a:pt x="8" y="1454"/>
                      <a:pt x="8" y="1454"/>
                    </a:cubicBezTo>
                    <a:cubicBezTo>
                      <a:pt x="8" y="1455"/>
                      <a:pt x="8" y="1455"/>
                      <a:pt x="8" y="1455"/>
                    </a:cubicBezTo>
                    <a:cubicBezTo>
                      <a:pt x="8" y="1455"/>
                      <a:pt x="13" y="1461"/>
                      <a:pt x="21" y="1468"/>
                    </a:cubicBezTo>
                    <a:cubicBezTo>
                      <a:pt x="21" y="1470"/>
                      <a:pt x="22" y="1472"/>
                      <a:pt x="24" y="1474"/>
                    </a:cubicBezTo>
                    <a:cubicBezTo>
                      <a:pt x="22" y="1469"/>
                      <a:pt x="22" y="1469"/>
                      <a:pt x="22" y="1469"/>
                    </a:cubicBezTo>
                    <a:cubicBezTo>
                      <a:pt x="29" y="1476"/>
                      <a:pt x="39" y="1483"/>
                      <a:pt x="46" y="1483"/>
                    </a:cubicBezTo>
                    <a:cubicBezTo>
                      <a:pt x="46" y="1483"/>
                      <a:pt x="78" y="1509"/>
                      <a:pt x="96" y="1508"/>
                    </a:cubicBezTo>
                    <a:cubicBezTo>
                      <a:pt x="100" y="1507"/>
                      <a:pt x="99" y="1498"/>
                      <a:pt x="99" y="1498"/>
                    </a:cubicBezTo>
                    <a:cubicBezTo>
                      <a:pt x="99" y="1498"/>
                      <a:pt x="110" y="1500"/>
                      <a:pt x="110" y="1491"/>
                    </a:cubicBezTo>
                    <a:cubicBezTo>
                      <a:pt x="110" y="1490"/>
                      <a:pt x="110" y="1489"/>
                      <a:pt x="110" y="1489"/>
                    </a:cubicBezTo>
                    <a:cubicBezTo>
                      <a:pt x="108" y="1480"/>
                      <a:pt x="89" y="1472"/>
                      <a:pt x="88" y="1471"/>
                    </a:cubicBezTo>
                    <a:cubicBezTo>
                      <a:pt x="88" y="1465"/>
                      <a:pt x="86" y="1423"/>
                      <a:pt x="86" y="1421"/>
                    </a:cubicBezTo>
                    <a:cubicBezTo>
                      <a:pt x="85" y="1419"/>
                      <a:pt x="99" y="1400"/>
                      <a:pt x="101" y="1398"/>
                    </a:cubicBezTo>
                    <a:cubicBezTo>
                      <a:pt x="101" y="1401"/>
                      <a:pt x="100" y="1413"/>
                      <a:pt x="102" y="1425"/>
                    </a:cubicBezTo>
                    <a:cubicBezTo>
                      <a:pt x="105" y="1442"/>
                      <a:pt x="113" y="1460"/>
                      <a:pt x="133" y="1463"/>
                    </a:cubicBezTo>
                    <a:cubicBezTo>
                      <a:pt x="133" y="1463"/>
                      <a:pt x="136" y="1426"/>
                      <a:pt x="138" y="1420"/>
                    </a:cubicBezTo>
                    <a:cubicBezTo>
                      <a:pt x="139" y="1414"/>
                      <a:pt x="139" y="1350"/>
                      <a:pt x="139" y="1350"/>
                    </a:cubicBezTo>
                    <a:cubicBezTo>
                      <a:pt x="139" y="1350"/>
                      <a:pt x="139" y="1348"/>
                      <a:pt x="138" y="1345"/>
                    </a:cubicBezTo>
                    <a:cubicBezTo>
                      <a:pt x="137" y="1339"/>
                      <a:pt x="133" y="1325"/>
                      <a:pt x="118" y="1306"/>
                    </a:cubicBezTo>
                    <a:cubicBezTo>
                      <a:pt x="109" y="1294"/>
                      <a:pt x="105" y="1282"/>
                      <a:pt x="103" y="1269"/>
                    </a:cubicBezTo>
                    <a:cubicBezTo>
                      <a:pt x="100" y="1252"/>
                      <a:pt x="101" y="1236"/>
                      <a:pt x="100" y="1223"/>
                    </a:cubicBezTo>
                    <a:cubicBezTo>
                      <a:pt x="98" y="1200"/>
                      <a:pt x="117" y="1048"/>
                      <a:pt x="122" y="1031"/>
                    </a:cubicBezTo>
                    <a:cubicBezTo>
                      <a:pt x="128" y="1014"/>
                      <a:pt x="132" y="953"/>
                      <a:pt x="131" y="934"/>
                    </a:cubicBezTo>
                    <a:cubicBezTo>
                      <a:pt x="129" y="914"/>
                      <a:pt x="166" y="815"/>
                      <a:pt x="168" y="810"/>
                    </a:cubicBezTo>
                    <a:cubicBezTo>
                      <a:pt x="170" y="809"/>
                      <a:pt x="170" y="809"/>
                      <a:pt x="170" y="809"/>
                    </a:cubicBezTo>
                    <a:cubicBezTo>
                      <a:pt x="170" y="825"/>
                      <a:pt x="171" y="841"/>
                      <a:pt x="172" y="855"/>
                    </a:cubicBezTo>
                    <a:cubicBezTo>
                      <a:pt x="178" y="907"/>
                      <a:pt x="181" y="1087"/>
                      <a:pt x="176" y="1126"/>
                    </a:cubicBezTo>
                    <a:cubicBezTo>
                      <a:pt x="171" y="1165"/>
                      <a:pt x="182" y="1180"/>
                      <a:pt x="162" y="1319"/>
                    </a:cubicBezTo>
                    <a:cubicBezTo>
                      <a:pt x="161" y="1319"/>
                      <a:pt x="161" y="1319"/>
                      <a:pt x="161" y="1319"/>
                    </a:cubicBezTo>
                    <a:cubicBezTo>
                      <a:pt x="161" y="1319"/>
                      <a:pt x="151" y="1402"/>
                      <a:pt x="147" y="1433"/>
                    </a:cubicBezTo>
                    <a:cubicBezTo>
                      <a:pt x="143" y="1460"/>
                      <a:pt x="136" y="1546"/>
                      <a:pt x="149" y="1620"/>
                    </a:cubicBezTo>
                    <a:cubicBezTo>
                      <a:pt x="151" y="1630"/>
                      <a:pt x="153" y="1640"/>
                      <a:pt x="156" y="1650"/>
                    </a:cubicBezTo>
                    <a:cubicBezTo>
                      <a:pt x="164" y="1679"/>
                      <a:pt x="169" y="1704"/>
                      <a:pt x="173" y="1727"/>
                    </a:cubicBezTo>
                    <a:cubicBezTo>
                      <a:pt x="180" y="1765"/>
                      <a:pt x="182" y="1798"/>
                      <a:pt x="180" y="1833"/>
                    </a:cubicBezTo>
                    <a:cubicBezTo>
                      <a:pt x="177" y="1890"/>
                      <a:pt x="190" y="1943"/>
                      <a:pt x="191" y="1997"/>
                    </a:cubicBezTo>
                    <a:cubicBezTo>
                      <a:pt x="192" y="2041"/>
                      <a:pt x="197" y="2161"/>
                      <a:pt x="216" y="2265"/>
                    </a:cubicBezTo>
                    <a:cubicBezTo>
                      <a:pt x="220" y="2289"/>
                      <a:pt x="225" y="2313"/>
                      <a:pt x="231" y="2334"/>
                    </a:cubicBezTo>
                    <a:cubicBezTo>
                      <a:pt x="234" y="2345"/>
                      <a:pt x="236" y="2355"/>
                      <a:pt x="238" y="2364"/>
                    </a:cubicBezTo>
                    <a:cubicBezTo>
                      <a:pt x="255" y="2457"/>
                      <a:pt x="224" y="2499"/>
                      <a:pt x="224" y="2499"/>
                    </a:cubicBezTo>
                    <a:cubicBezTo>
                      <a:pt x="224" y="2499"/>
                      <a:pt x="200" y="2541"/>
                      <a:pt x="192" y="2571"/>
                    </a:cubicBezTo>
                    <a:cubicBezTo>
                      <a:pt x="187" y="2589"/>
                      <a:pt x="173" y="2594"/>
                      <a:pt x="168" y="2608"/>
                    </a:cubicBezTo>
                    <a:cubicBezTo>
                      <a:pt x="164" y="2620"/>
                      <a:pt x="150" y="2629"/>
                      <a:pt x="153" y="2648"/>
                    </a:cubicBezTo>
                    <a:cubicBezTo>
                      <a:pt x="153" y="2651"/>
                      <a:pt x="154" y="2654"/>
                      <a:pt x="155" y="2657"/>
                    </a:cubicBezTo>
                    <a:cubicBezTo>
                      <a:pt x="155" y="2657"/>
                      <a:pt x="160" y="2682"/>
                      <a:pt x="172" y="2673"/>
                    </a:cubicBezTo>
                    <a:cubicBezTo>
                      <a:pt x="172" y="2673"/>
                      <a:pt x="182" y="2690"/>
                      <a:pt x="194" y="2683"/>
                    </a:cubicBezTo>
                    <a:cubicBezTo>
                      <a:pt x="194" y="2684"/>
                      <a:pt x="194" y="2684"/>
                      <a:pt x="194" y="2685"/>
                    </a:cubicBezTo>
                    <a:cubicBezTo>
                      <a:pt x="195" y="2683"/>
                      <a:pt x="195" y="2683"/>
                      <a:pt x="195" y="2683"/>
                    </a:cubicBezTo>
                    <a:cubicBezTo>
                      <a:pt x="196" y="2685"/>
                      <a:pt x="211" y="2700"/>
                      <a:pt x="221" y="2685"/>
                    </a:cubicBezTo>
                    <a:cubicBezTo>
                      <a:pt x="221" y="2686"/>
                      <a:pt x="221" y="2687"/>
                      <a:pt x="222" y="2689"/>
                    </a:cubicBezTo>
                    <a:cubicBezTo>
                      <a:pt x="223" y="2696"/>
                      <a:pt x="228" y="2706"/>
                      <a:pt x="249" y="2705"/>
                    </a:cubicBezTo>
                    <a:cubicBezTo>
                      <a:pt x="279" y="2703"/>
                      <a:pt x="281" y="2690"/>
                      <a:pt x="280" y="2672"/>
                    </a:cubicBezTo>
                    <a:cubicBezTo>
                      <a:pt x="279" y="2654"/>
                      <a:pt x="293" y="2651"/>
                      <a:pt x="293" y="2651"/>
                    </a:cubicBezTo>
                    <a:cubicBezTo>
                      <a:pt x="293" y="2651"/>
                      <a:pt x="314" y="2635"/>
                      <a:pt x="314" y="2616"/>
                    </a:cubicBezTo>
                    <a:cubicBezTo>
                      <a:pt x="314" y="2596"/>
                      <a:pt x="328" y="2580"/>
                      <a:pt x="328" y="2580"/>
                    </a:cubicBezTo>
                    <a:cubicBezTo>
                      <a:pt x="328" y="2580"/>
                      <a:pt x="344" y="2573"/>
                      <a:pt x="337" y="2535"/>
                    </a:cubicBezTo>
                    <a:cubicBezTo>
                      <a:pt x="337" y="2532"/>
                      <a:pt x="336" y="2528"/>
                      <a:pt x="335" y="2524"/>
                    </a:cubicBezTo>
                    <a:cubicBezTo>
                      <a:pt x="335" y="2523"/>
                      <a:pt x="341" y="2500"/>
                      <a:pt x="337" y="2478"/>
                    </a:cubicBezTo>
                    <a:cubicBezTo>
                      <a:pt x="337" y="2477"/>
                      <a:pt x="336" y="2475"/>
                      <a:pt x="336" y="2473"/>
                    </a:cubicBezTo>
                    <a:cubicBezTo>
                      <a:pt x="336" y="2472"/>
                      <a:pt x="335" y="2471"/>
                      <a:pt x="335" y="2469"/>
                    </a:cubicBezTo>
                    <a:cubicBezTo>
                      <a:pt x="330" y="2440"/>
                      <a:pt x="332" y="2368"/>
                      <a:pt x="333" y="2341"/>
                    </a:cubicBezTo>
                    <a:cubicBezTo>
                      <a:pt x="334" y="2311"/>
                      <a:pt x="352" y="2147"/>
                      <a:pt x="340" y="2083"/>
                    </a:cubicBezTo>
                    <a:cubicBezTo>
                      <a:pt x="340" y="2083"/>
                      <a:pt x="340" y="2083"/>
                      <a:pt x="340" y="2082"/>
                    </a:cubicBezTo>
                    <a:cubicBezTo>
                      <a:pt x="340" y="2082"/>
                      <a:pt x="340" y="2082"/>
                      <a:pt x="340" y="2082"/>
                    </a:cubicBezTo>
                    <a:cubicBezTo>
                      <a:pt x="339" y="2079"/>
                      <a:pt x="339" y="2076"/>
                      <a:pt x="338" y="2073"/>
                    </a:cubicBezTo>
                    <a:cubicBezTo>
                      <a:pt x="321" y="1974"/>
                      <a:pt x="348" y="1939"/>
                      <a:pt x="348" y="1890"/>
                    </a:cubicBezTo>
                    <a:cubicBezTo>
                      <a:pt x="348" y="1890"/>
                      <a:pt x="352" y="1833"/>
                      <a:pt x="346" y="1787"/>
                    </a:cubicBezTo>
                    <a:cubicBezTo>
                      <a:pt x="341" y="1740"/>
                      <a:pt x="351" y="1688"/>
                      <a:pt x="357" y="1629"/>
                    </a:cubicBezTo>
                    <a:cubicBezTo>
                      <a:pt x="360" y="1591"/>
                      <a:pt x="366" y="1555"/>
                      <a:pt x="370" y="1527"/>
                    </a:cubicBezTo>
                    <a:cubicBezTo>
                      <a:pt x="375" y="1529"/>
                      <a:pt x="381" y="1530"/>
                      <a:pt x="387" y="1530"/>
                    </a:cubicBezTo>
                    <a:cubicBezTo>
                      <a:pt x="389" y="1530"/>
                      <a:pt x="391" y="1530"/>
                      <a:pt x="393" y="1529"/>
                    </a:cubicBezTo>
                    <a:cubicBezTo>
                      <a:pt x="397" y="1557"/>
                      <a:pt x="403" y="1592"/>
                      <a:pt x="406" y="1628"/>
                    </a:cubicBezTo>
                    <a:cubicBezTo>
                      <a:pt x="412" y="1687"/>
                      <a:pt x="422" y="1739"/>
                      <a:pt x="416" y="1786"/>
                    </a:cubicBezTo>
                    <a:cubicBezTo>
                      <a:pt x="411" y="1833"/>
                      <a:pt x="415" y="1889"/>
                      <a:pt x="415" y="1889"/>
                    </a:cubicBezTo>
                    <a:cubicBezTo>
                      <a:pt x="415" y="1900"/>
                      <a:pt x="416" y="1911"/>
                      <a:pt x="418" y="1921"/>
                    </a:cubicBezTo>
                    <a:cubicBezTo>
                      <a:pt x="420" y="1934"/>
                      <a:pt x="423" y="1946"/>
                      <a:pt x="426" y="1960"/>
                    </a:cubicBezTo>
                    <a:cubicBezTo>
                      <a:pt x="431" y="1989"/>
                      <a:pt x="434" y="2026"/>
                      <a:pt x="423" y="2082"/>
                    </a:cubicBezTo>
                    <a:cubicBezTo>
                      <a:pt x="411" y="2147"/>
                      <a:pt x="429" y="2311"/>
                      <a:pt x="430" y="2340"/>
                    </a:cubicBezTo>
                    <a:cubicBezTo>
                      <a:pt x="431" y="2369"/>
                      <a:pt x="433" y="2450"/>
                      <a:pt x="427" y="2473"/>
                    </a:cubicBezTo>
                    <a:cubicBezTo>
                      <a:pt x="423" y="2490"/>
                      <a:pt x="425" y="2507"/>
                      <a:pt x="426" y="2516"/>
                    </a:cubicBezTo>
                    <a:cubicBezTo>
                      <a:pt x="427" y="2520"/>
                      <a:pt x="428" y="2522"/>
                      <a:pt x="428" y="2523"/>
                    </a:cubicBezTo>
                    <a:cubicBezTo>
                      <a:pt x="423" y="2541"/>
                      <a:pt x="423" y="2553"/>
                      <a:pt x="425" y="2562"/>
                    </a:cubicBezTo>
                    <a:cubicBezTo>
                      <a:pt x="428" y="2576"/>
                      <a:pt x="435" y="2580"/>
                      <a:pt x="435" y="2580"/>
                    </a:cubicBezTo>
                    <a:cubicBezTo>
                      <a:pt x="435" y="2580"/>
                      <a:pt x="446" y="2592"/>
                      <a:pt x="449" y="2608"/>
                    </a:cubicBezTo>
                    <a:cubicBezTo>
                      <a:pt x="449" y="2610"/>
                      <a:pt x="449" y="2613"/>
                      <a:pt x="449" y="2615"/>
                    </a:cubicBezTo>
                    <a:cubicBezTo>
                      <a:pt x="449" y="2616"/>
                      <a:pt x="449" y="2618"/>
                      <a:pt x="450" y="2619"/>
                    </a:cubicBezTo>
                    <a:cubicBezTo>
                      <a:pt x="452" y="2637"/>
                      <a:pt x="470" y="2651"/>
                      <a:pt x="470" y="2651"/>
                    </a:cubicBezTo>
                    <a:cubicBezTo>
                      <a:pt x="470" y="2651"/>
                      <a:pt x="480" y="2653"/>
                      <a:pt x="483" y="2665"/>
                    </a:cubicBezTo>
                    <a:cubicBezTo>
                      <a:pt x="483" y="2667"/>
                      <a:pt x="483" y="2669"/>
                      <a:pt x="483" y="2671"/>
                    </a:cubicBezTo>
                    <a:cubicBezTo>
                      <a:pt x="483" y="2676"/>
                      <a:pt x="483" y="2680"/>
                      <a:pt x="483" y="2684"/>
                    </a:cubicBezTo>
                    <a:cubicBezTo>
                      <a:pt x="485" y="2696"/>
                      <a:pt x="492" y="2703"/>
                      <a:pt x="514" y="2705"/>
                    </a:cubicBezTo>
                    <a:cubicBezTo>
                      <a:pt x="544" y="2707"/>
                      <a:pt x="542" y="2685"/>
                      <a:pt x="542" y="2685"/>
                    </a:cubicBezTo>
                    <a:cubicBezTo>
                      <a:pt x="551" y="2699"/>
                      <a:pt x="566" y="2686"/>
                      <a:pt x="568" y="2683"/>
                    </a:cubicBezTo>
                    <a:cubicBezTo>
                      <a:pt x="569" y="2685"/>
                      <a:pt x="569" y="2685"/>
                      <a:pt x="569" y="2685"/>
                    </a:cubicBezTo>
                    <a:cubicBezTo>
                      <a:pt x="569" y="2684"/>
                      <a:pt x="569" y="2684"/>
                      <a:pt x="569" y="2683"/>
                    </a:cubicBezTo>
                    <a:cubicBezTo>
                      <a:pt x="581" y="2690"/>
                      <a:pt x="591" y="2673"/>
                      <a:pt x="591" y="2673"/>
                    </a:cubicBezTo>
                    <a:cubicBezTo>
                      <a:pt x="603" y="2682"/>
                      <a:pt x="608" y="2657"/>
                      <a:pt x="608" y="2657"/>
                    </a:cubicBezTo>
                    <a:cubicBezTo>
                      <a:pt x="611" y="2649"/>
                      <a:pt x="611" y="2642"/>
                      <a:pt x="610" y="2637"/>
                    </a:cubicBezTo>
                    <a:cubicBezTo>
                      <a:pt x="607" y="2625"/>
                      <a:pt x="598" y="2617"/>
                      <a:pt x="595" y="2608"/>
                    </a:cubicBezTo>
                    <a:cubicBezTo>
                      <a:pt x="590" y="2594"/>
                      <a:pt x="576" y="2589"/>
                      <a:pt x="571" y="2571"/>
                    </a:cubicBezTo>
                    <a:cubicBezTo>
                      <a:pt x="563" y="2541"/>
                      <a:pt x="539" y="2499"/>
                      <a:pt x="539" y="2499"/>
                    </a:cubicBezTo>
                    <a:cubicBezTo>
                      <a:pt x="539" y="2499"/>
                      <a:pt x="528" y="2484"/>
                      <a:pt x="523" y="2454"/>
                    </a:cubicBezTo>
                    <a:cubicBezTo>
                      <a:pt x="518" y="2427"/>
                      <a:pt x="517" y="2387"/>
                      <a:pt x="532" y="2334"/>
                    </a:cubicBezTo>
                    <a:cubicBezTo>
                      <a:pt x="563" y="2220"/>
                      <a:pt x="570" y="2052"/>
                      <a:pt x="572" y="1998"/>
                    </a:cubicBezTo>
                    <a:cubicBezTo>
                      <a:pt x="573" y="1944"/>
                      <a:pt x="586" y="1891"/>
                      <a:pt x="583" y="1834"/>
                    </a:cubicBezTo>
                    <a:cubicBezTo>
                      <a:pt x="580" y="1777"/>
                      <a:pt x="586" y="1729"/>
                      <a:pt x="607" y="1650"/>
                    </a:cubicBezTo>
                    <a:cubicBezTo>
                      <a:pt x="629" y="1572"/>
                      <a:pt x="621" y="1465"/>
                      <a:pt x="623" y="1433"/>
                    </a:cubicBezTo>
                    <a:cubicBezTo>
                      <a:pt x="627" y="1376"/>
                      <a:pt x="620" y="1312"/>
                      <a:pt x="620" y="1312"/>
                    </a:cubicBezTo>
                    <a:cubicBezTo>
                      <a:pt x="620" y="1312"/>
                      <a:pt x="620" y="1312"/>
                      <a:pt x="620" y="1312"/>
                    </a:cubicBezTo>
                    <a:cubicBezTo>
                      <a:pt x="620" y="1311"/>
                      <a:pt x="620" y="1311"/>
                      <a:pt x="620" y="1311"/>
                    </a:cubicBezTo>
                    <a:cubicBezTo>
                      <a:pt x="619" y="1311"/>
                      <a:pt x="619" y="1311"/>
                      <a:pt x="619" y="1311"/>
                    </a:cubicBezTo>
                    <a:cubicBezTo>
                      <a:pt x="618" y="1299"/>
                      <a:pt x="614" y="1276"/>
                      <a:pt x="611" y="1255"/>
                    </a:cubicBezTo>
                    <a:cubicBezTo>
                      <a:pt x="608" y="1242"/>
                      <a:pt x="606" y="1229"/>
                      <a:pt x="603" y="1219"/>
                    </a:cubicBezTo>
                    <a:cubicBezTo>
                      <a:pt x="602" y="1215"/>
                      <a:pt x="601" y="1210"/>
                      <a:pt x="600" y="1204"/>
                    </a:cubicBezTo>
                    <a:cubicBezTo>
                      <a:pt x="593" y="1162"/>
                      <a:pt x="587" y="1083"/>
                      <a:pt x="590" y="1038"/>
                    </a:cubicBezTo>
                    <a:cubicBezTo>
                      <a:pt x="593" y="989"/>
                      <a:pt x="626" y="874"/>
                      <a:pt x="627" y="792"/>
                    </a:cubicBezTo>
                    <a:cubicBezTo>
                      <a:pt x="628" y="793"/>
                      <a:pt x="628" y="793"/>
                      <a:pt x="628" y="793"/>
                    </a:cubicBezTo>
                    <a:cubicBezTo>
                      <a:pt x="628" y="794"/>
                      <a:pt x="628" y="794"/>
                      <a:pt x="628" y="794"/>
                    </a:cubicBezTo>
                    <a:cubicBezTo>
                      <a:pt x="628" y="793"/>
                      <a:pt x="628" y="793"/>
                      <a:pt x="628" y="793"/>
                    </a:cubicBezTo>
                    <a:cubicBezTo>
                      <a:pt x="631" y="799"/>
                      <a:pt x="631" y="799"/>
                      <a:pt x="631" y="799"/>
                    </a:cubicBezTo>
                    <a:cubicBezTo>
                      <a:pt x="632" y="805"/>
                      <a:pt x="634" y="814"/>
                      <a:pt x="636" y="827"/>
                    </a:cubicBezTo>
                    <a:cubicBezTo>
                      <a:pt x="641" y="854"/>
                      <a:pt x="649" y="894"/>
                      <a:pt x="656" y="932"/>
                    </a:cubicBezTo>
                    <a:cubicBezTo>
                      <a:pt x="662" y="970"/>
                      <a:pt x="668" y="1004"/>
                      <a:pt x="668" y="1020"/>
                    </a:cubicBezTo>
                    <a:cubicBezTo>
                      <a:pt x="668" y="1058"/>
                      <a:pt x="669" y="1223"/>
                      <a:pt x="672" y="1250"/>
                    </a:cubicBezTo>
                    <a:cubicBezTo>
                      <a:pt x="676" y="1277"/>
                      <a:pt x="677" y="1307"/>
                      <a:pt x="659" y="1331"/>
                    </a:cubicBezTo>
                    <a:cubicBezTo>
                      <a:pt x="641" y="1356"/>
                      <a:pt x="636" y="1373"/>
                      <a:pt x="634" y="1380"/>
                    </a:cubicBezTo>
                    <a:cubicBezTo>
                      <a:pt x="632" y="1386"/>
                      <a:pt x="633" y="1460"/>
                      <a:pt x="633" y="1460"/>
                    </a:cubicBezTo>
                    <a:cubicBezTo>
                      <a:pt x="634" y="1461"/>
                      <a:pt x="634" y="1461"/>
                      <a:pt x="634" y="1461"/>
                    </a:cubicBezTo>
                    <a:cubicBezTo>
                      <a:pt x="634" y="1461"/>
                      <a:pt x="634" y="1461"/>
                      <a:pt x="634" y="1461"/>
                    </a:cubicBezTo>
                    <a:cubicBezTo>
                      <a:pt x="639" y="1486"/>
                      <a:pt x="639" y="1486"/>
                      <a:pt x="639" y="1486"/>
                    </a:cubicBezTo>
                    <a:cubicBezTo>
                      <a:pt x="665" y="1478"/>
                      <a:pt x="660" y="1412"/>
                      <a:pt x="660" y="1412"/>
                    </a:cubicBezTo>
                    <a:cubicBezTo>
                      <a:pt x="668" y="1421"/>
                      <a:pt x="671" y="1431"/>
                      <a:pt x="672" y="1439"/>
                    </a:cubicBezTo>
                    <a:cubicBezTo>
                      <a:pt x="674" y="1448"/>
                      <a:pt x="674" y="1456"/>
                      <a:pt x="674" y="1461"/>
                    </a:cubicBezTo>
                    <a:cubicBezTo>
                      <a:pt x="675" y="1471"/>
                      <a:pt x="672" y="1497"/>
                      <a:pt x="668" y="1500"/>
                    </a:cubicBezTo>
                    <a:cubicBezTo>
                      <a:pt x="665" y="1502"/>
                      <a:pt x="659" y="1519"/>
                      <a:pt x="661" y="1528"/>
                    </a:cubicBezTo>
                    <a:cubicBezTo>
                      <a:pt x="661" y="1531"/>
                      <a:pt x="662" y="1533"/>
                      <a:pt x="663" y="1534"/>
                    </a:cubicBezTo>
                    <a:cubicBezTo>
                      <a:pt x="670" y="1541"/>
                      <a:pt x="682" y="1532"/>
                      <a:pt x="682" y="1532"/>
                    </a:cubicBezTo>
                    <a:cubicBezTo>
                      <a:pt x="691" y="1537"/>
                      <a:pt x="699" y="1530"/>
                      <a:pt x="704" y="1524"/>
                    </a:cubicBezTo>
                    <a:cubicBezTo>
                      <a:pt x="704" y="1525"/>
                      <a:pt x="704" y="1525"/>
                      <a:pt x="704" y="1526"/>
                    </a:cubicBezTo>
                    <a:cubicBezTo>
                      <a:pt x="705" y="1523"/>
                      <a:pt x="705" y="1523"/>
                      <a:pt x="705" y="1523"/>
                    </a:cubicBezTo>
                    <a:cubicBezTo>
                      <a:pt x="707" y="1521"/>
                      <a:pt x="708" y="1519"/>
                      <a:pt x="708" y="1519"/>
                    </a:cubicBezTo>
                    <a:cubicBezTo>
                      <a:pt x="717" y="1520"/>
                      <a:pt x="741" y="1500"/>
                      <a:pt x="750" y="1481"/>
                    </a:cubicBezTo>
                    <a:cubicBezTo>
                      <a:pt x="760" y="1461"/>
                      <a:pt x="765" y="1408"/>
                      <a:pt x="758" y="1367"/>
                    </a:cubicBezTo>
                    <a:cubicBezTo>
                      <a:pt x="750" y="1327"/>
                      <a:pt x="750" y="1273"/>
                      <a:pt x="758" y="1227"/>
                    </a:cubicBezTo>
                    <a:close/>
                  </a:path>
                </a:pathLst>
              </a:custGeom>
              <a:grpFill/>
              <a:ln w="4763" cap="rnd">
                <a:solidFill>
                  <a:srgbClr val="343434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</p:grpSp>
        <p:grpSp>
          <p:nvGrpSpPr>
            <p:cNvPr id="235" name="Group 43">
              <a:extLst>
                <a:ext uri="{FF2B5EF4-FFF2-40B4-BE49-F238E27FC236}">
                  <a16:creationId xmlns:a16="http://schemas.microsoft.com/office/drawing/2014/main" id="{76986FB4-099B-6C4E-AC38-3C16B2C003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10860" y="1648619"/>
              <a:ext cx="1371600" cy="3581400"/>
              <a:chOff x="2062" y="1730"/>
              <a:chExt cx="882" cy="2302"/>
            </a:xfrm>
            <a:solidFill>
              <a:schemeClr val="bg1">
                <a:lumMod val="85000"/>
              </a:schemeClr>
            </a:solidFill>
          </p:grpSpPr>
          <p:sp>
            <p:nvSpPr>
              <p:cNvPr id="239" name="Freeform 44">
                <a:extLst>
                  <a:ext uri="{FF2B5EF4-FFF2-40B4-BE49-F238E27FC236}">
                    <a16:creationId xmlns:a16="http://schemas.microsoft.com/office/drawing/2014/main" id="{6574EC9E-ABA1-C442-A6D6-2BAF4B34C6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62" y="1730"/>
                <a:ext cx="882" cy="2302"/>
              </a:xfrm>
              <a:custGeom>
                <a:avLst/>
                <a:gdLst>
                  <a:gd name="T0" fmla="*/ 493 w 1120"/>
                  <a:gd name="T1" fmla="*/ 640 h 2926"/>
                  <a:gd name="T2" fmla="*/ 343 w 1120"/>
                  <a:gd name="T3" fmla="*/ 234 h 2926"/>
                  <a:gd name="T4" fmla="*/ 324 w 1120"/>
                  <a:gd name="T5" fmla="*/ 170 h 2926"/>
                  <a:gd name="T6" fmla="*/ 328 w 1120"/>
                  <a:gd name="T7" fmla="*/ 157 h 2926"/>
                  <a:gd name="T8" fmla="*/ 328 w 1120"/>
                  <a:gd name="T9" fmla="*/ 151 h 2926"/>
                  <a:gd name="T10" fmla="*/ 334 w 1120"/>
                  <a:gd name="T11" fmla="*/ 146 h 2926"/>
                  <a:gd name="T12" fmla="*/ 344 w 1120"/>
                  <a:gd name="T13" fmla="*/ 98 h 2926"/>
                  <a:gd name="T14" fmla="*/ 340 w 1120"/>
                  <a:gd name="T15" fmla="*/ 53 h 2926"/>
                  <a:gd name="T16" fmla="*/ 273 w 1120"/>
                  <a:gd name="T17" fmla="*/ 2 h 2926"/>
                  <a:gd name="T18" fmla="*/ 203 w 1120"/>
                  <a:gd name="T19" fmla="*/ 62 h 2926"/>
                  <a:gd name="T20" fmla="*/ 202 w 1120"/>
                  <a:gd name="T21" fmla="*/ 100 h 2926"/>
                  <a:gd name="T22" fmla="*/ 213 w 1120"/>
                  <a:gd name="T23" fmla="*/ 146 h 2926"/>
                  <a:gd name="T24" fmla="*/ 220 w 1120"/>
                  <a:gd name="T25" fmla="*/ 151 h 2926"/>
                  <a:gd name="T26" fmla="*/ 220 w 1120"/>
                  <a:gd name="T27" fmla="*/ 157 h 2926"/>
                  <a:gd name="T28" fmla="*/ 221 w 1120"/>
                  <a:gd name="T29" fmla="*/ 164 h 2926"/>
                  <a:gd name="T30" fmla="*/ 222 w 1120"/>
                  <a:gd name="T31" fmla="*/ 170 h 2926"/>
                  <a:gd name="T32" fmla="*/ 224 w 1120"/>
                  <a:gd name="T33" fmla="*/ 175 h 2926"/>
                  <a:gd name="T34" fmla="*/ 206 w 1120"/>
                  <a:gd name="T35" fmla="*/ 234 h 2926"/>
                  <a:gd name="T36" fmla="*/ 54 w 1120"/>
                  <a:gd name="T37" fmla="*/ 640 h 2926"/>
                  <a:gd name="T38" fmla="*/ 8 w 1120"/>
                  <a:gd name="T39" fmla="*/ 805 h 2926"/>
                  <a:gd name="T40" fmla="*/ 65 w 1120"/>
                  <a:gd name="T41" fmla="*/ 854 h 2926"/>
                  <a:gd name="T42" fmla="*/ 85 w 1120"/>
                  <a:gd name="T43" fmla="*/ 836 h 2926"/>
                  <a:gd name="T44" fmla="*/ 86 w 1120"/>
                  <a:gd name="T45" fmla="*/ 837 h 2926"/>
                  <a:gd name="T46" fmla="*/ 98 w 1120"/>
                  <a:gd name="T47" fmla="*/ 724 h 2926"/>
                  <a:gd name="T48" fmla="*/ 144 w 1120"/>
                  <a:gd name="T49" fmla="*/ 440 h 2926"/>
                  <a:gd name="T50" fmla="*/ 160 w 1120"/>
                  <a:gd name="T51" fmla="*/ 617 h 2926"/>
                  <a:gd name="T52" fmla="*/ 153 w 1120"/>
                  <a:gd name="T53" fmla="*/ 646 h 2926"/>
                  <a:gd name="T54" fmla="*/ 150 w 1120"/>
                  <a:gd name="T55" fmla="*/ 657 h 2926"/>
                  <a:gd name="T56" fmla="*/ 148 w 1120"/>
                  <a:gd name="T57" fmla="*/ 668 h 2926"/>
                  <a:gd name="T58" fmla="*/ 146 w 1120"/>
                  <a:gd name="T59" fmla="*/ 678 h 2926"/>
                  <a:gd name="T60" fmla="*/ 145 w 1120"/>
                  <a:gd name="T61" fmla="*/ 688 h 2926"/>
                  <a:gd name="T62" fmla="*/ 144 w 1120"/>
                  <a:gd name="T63" fmla="*/ 695 h 2926"/>
                  <a:gd name="T64" fmla="*/ 206 w 1120"/>
                  <a:gd name="T65" fmla="*/ 1321 h 2926"/>
                  <a:gd name="T66" fmla="*/ 168 w 1120"/>
                  <a:gd name="T67" fmla="*/ 1407 h 2926"/>
                  <a:gd name="T68" fmla="*/ 200 w 1120"/>
                  <a:gd name="T69" fmla="*/ 1421 h 2926"/>
                  <a:gd name="T70" fmla="*/ 215 w 1120"/>
                  <a:gd name="T71" fmla="*/ 1418 h 2926"/>
                  <a:gd name="T72" fmla="*/ 238 w 1120"/>
                  <a:gd name="T73" fmla="*/ 1422 h 2926"/>
                  <a:gd name="T74" fmla="*/ 244 w 1120"/>
                  <a:gd name="T75" fmla="*/ 1419 h 2926"/>
                  <a:gd name="T76" fmla="*/ 255 w 1120"/>
                  <a:gd name="T77" fmla="*/ 1402 h 2926"/>
                  <a:gd name="T78" fmla="*/ 250 w 1120"/>
                  <a:gd name="T79" fmla="*/ 1046 h 2926"/>
                  <a:gd name="T80" fmla="*/ 298 w 1120"/>
                  <a:gd name="T81" fmla="*/ 1046 h 2926"/>
                  <a:gd name="T82" fmla="*/ 291 w 1120"/>
                  <a:gd name="T83" fmla="*/ 1402 h 2926"/>
                  <a:gd name="T84" fmla="*/ 302 w 1120"/>
                  <a:gd name="T85" fmla="*/ 1419 h 2926"/>
                  <a:gd name="T86" fmla="*/ 309 w 1120"/>
                  <a:gd name="T87" fmla="*/ 1422 h 2926"/>
                  <a:gd name="T88" fmla="*/ 317 w 1120"/>
                  <a:gd name="T89" fmla="*/ 1424 h 2926"/>
                  <a:gd name="T90" fmla="*/ 343 w 1120"/>
                  <a:gd name="T91" fmla="*/ 1421 h 2926"/>
                  <a:gd name="T92" fmla="*/ 369 w 1120"/>
                  <a:gd name="T93" fmla="*/ 1414 h 2926"/>
                  <a:gd name="T94" fmla="*/ 369 w 1120"/>
                  <a:gd name="T95" fmla="*/ 1383 h 2926"/>
                  <a:gd name="T96" fmla="*/ 379 w 1120"/>
                  <a:gd name="T97" fmla="*/ 1026 h 2926"/>
                  <a:gd name="T98" fmla="*/ 402 w 1120"/>
                  <a:gd name="T99" fmla="*/ 692 h 2926"/>
                  <a:gd name="T100" fmla="*/ 402 w 1120"/>
                  <a:gd name="T101" fmla="*/ 684 h 2926"/>
                  <a:gd name="T102" fmla="*/ 400 w 1120"/>
                  <a:gd name="T103" fmla="*/ 674 h 2926"/>
                  <a:gd name="T104" fmla="*/ 398 w 1120"/>
                  <a:gd name="T105" fmla="*/ 663 h 2926"/>
                  <a:gd name="T106" fmla="*/ 395 w 1120"/>
                  <a:gd name="T107" fmla="*/ 651 h 2926"/>
                  <a:gd name="T108" fmla="*/ 393 w 1120"/>
                  <a:gd name="T109" fmla="*/ 640 h 2926"/>
                  <a:gd name="T110" fmla="*/ 391 w 1120"/>
                  <a:gd name="T111" fmla="*/ 632 h 2926"/>
                  <a:gd name="T112" fmla="*/ 392 w 1120"/>
                  <a:gd name="T113" fmla="*/ 535 h 2926"/>
                  <a:gd name="T114" fmla="*/ 416 w 1120"/>
                  <a:gd name="T115" fmla="*/ 593 h 2926"/>
                  <a:gd name="T116" fmla="*/ 458 w 1120"/>
                  <a:gd name="T117" fmla="*/ 837 h 2926"/>
                  <a:gd name="T118" fmla="*/ 461 w 1120"/>
                  <a:gd name="T119" fmla="*/ 837 h 2926"/>
                  <a:gd name="T120" fmla="*/ 462 w 1120"/>
                  <a:gd name="T121" fmla="*/ 836 h 2926"/>
                  <a:gd name="T122" fmla="*/ 504 w 1120"/>
                  <a:gd name="T123" fmla="*/ 816 h 2926"/>
                  <a:gd name="T124" fmla="*/ 328 w 1120"/>
                  <a:gd name="T125" fmla="*/ 151 h 292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120" h="2926">
                    <a:moveTo>
                      <a:pt x="1111" y="1628"/>
                    </a:moveTo>
                    <a:cubicBezTo>
                      <a:pt x="1106" y="1614"/>
                      <a:pt x="1105" y="1598"/>
                      <a:pt x="1100" y="1592"/>
                    </a:cubicBezTo>
                    <a:cubicBezTo>
                      <a:pt x="1095" y="1586"/>
                      <a:pt x="1087" y="1551"/>
                      <a:pt x="1078" y="1539"/>
                    </a:cubicBezTo>
                    <a:cubicBezTo>
                      <a:pt x="1069" y="1528"/>
                      <a:pt x="1035" y="1477"/>
                      <a:pt x="1026" y="1469"/>
                    </a:cubicBezTo>
                    <a:cubicBezTo>
                      <a:pt x="1023" y="1464"/>
                      <a:pt x="1025" y="1444"/>
                      <a:pt x="1021" y="1430"/>
                    </a:cubicBezTo>
                    <a:cubicBezTo>
                      <a:pt x="1017" y="1416"/>
                      <a:pt x="1018" y="1402"/>
                      <a:pt x="1014" y="1386"/>
                    </a:cubicBezTo>
                    <a:cubicBezTo>
                      <a:pt x="1010" y="1369"/>
                      <a:pt x="1010" y="1337"/>
                      <a:pt x="1009" y="1315"/>
                    </a:cubicBezTo>
                    <a:cubicBezTo>
                      <a:pt x="1007" y="1277"/>
                      <a:pt x="1007" y="1129"/>
                      <a:pt x="985" y="1075"/>
                    </a:cubicBezTo>
                    <a:cubicBezTo>
                      <a:pt x="981" y="1058"/>
                      <a:pt x="976" y="1030"/>
                      <a:pt x="977" y="992"/>
                    </a:cubicBezTo>
                    <a:cubicBezTo>
                      <a:pt x="975" y="886"/>
                      <a:pt x="951" y="825"/>
                      <a:pt x="953" y="792"/>
                    </a:cubicBezTo>
                    <a:cubicBezTo>
                      <a:pt x="960" y="744"/>
                      <a:pt x="949" y="693"/>
                      <a:pt x="940" y="653"/>
                    </a:cubicBezTo>
                    <a:cubicBezTo>
                      <a:pt x="921" y="567"/>
                      <a:pt x="879" y="544"/>
                      <a:pt x="860" y="540"/>
                    </a:cubicBezTo>
                    <a:cubicBezTo>
                      <a:pt x="840" y="536"/>
                      <a:pt x="810" y="533"/>
                      <a:pt x="797" y="520"/>
                    </a:cubicBezTo>
                    <a:cubicBezTo>
                      <a:pt x="787" y="512"/>
                      <a:pt x="720" y="481"/>
                      <a:pt x="701" y="479"/>
                    </a:cubicBezTo>
                    <a:cubicBezTo>
                      <a:pt x="651" y="470"/>
                      <a:pt x="660" y="380"/>
                      <a:pt x="660" y="362"/>
                    </a:cubicBezTo>
                    <a:cubicBezTo>
                      <a:pt x="660" y="362"/>
                      <a:pt x="660" y="362"/>
                      <a:pt x="660" y="362"/>
                    </a:cubicBezTo>
                    <a:cubicBezTo>
                      <a:pt x="660" y="362"/>
                      <a:pt x="660" y="362"/>
                      <a:pt x="660" y="362"/>
                    </a:cubicBezTo>
                    <a:cubicBezTo>
                      <a:pt x="661" y="360"/>
                      <a:pt x="661" y="358"/>
                      <a:pt x="662" y="357"/>
                    </a:cubicBezTo>
                    <a:cubicBezTo>
                      <a:pt x="662" y="357"/>
                      <a:pt x="662" y="356"/>
                      <a:pt x="662" y="356"/>
                    </a:cubicBezTo>
                    <a:cubicBezTo>
                      <a:pt x="663" y="355"/>
                      <a:pt x="663" y="353"/>
                      <a:pt x="664" y="351"/>
                    </a:cubicBezTo>
                    <a:cubicBezTo>
                      <a:pt x="664" y="350"/>
                      <a:pt x="664" y="350"/>
                      <a:pt x="664" y="350"/>
                    </a:cubicBezTo>
                    <a:cubicBezTo>
                      <a:pt x="665" y="348"/>
                      <a:pt x="665" y="346"/>
                      <a:pt x="666" y="344"/>
                    </a:cubicBezTo>
                    <a:cubicBezTo>
                      <a:pt x="666" y="344"/>
                      <a:pt x="666" y="344"/>
                      <a:pt x="666" y="343"/>
                    </a:cubicBezTo>
                    <a:cubicBezTo>
                      <a:pt x="666" y="341"/>
                      <a:pt x="667" y="339"/>
                      <a:pt x="667" y="337"/>
                    </a:cubicBezTo>
                    <a:cubicBezTo>
                      <a:pt x="667" y="337"/>
                      <a:pt x="667" y="337"/>
                      <a:pt x="668" y="337"/>
                    </a:cubicBezTo>
                    <a:cubicBezTo>
                      <a:pt x="668" y="334"/>
                      <a:pt x="669" y="332"/>
                      <a:pt x="669" y="330"/>
                    </a:cubicBezTo>
                    <a:cubicBezTo>
                      <a:pt x="669" y="330"/>
                      <a:pt x="669" y="330"/>
                      <a:pt x="669" y="330"/>
                    </a:cubicBezTo>
                    <a:cubicBezTo>
                      <a:pt x="669" y="328"/>
                      <a:pt x="670" y="325"/>
                      <a:pt x="670" y="323"/>
                    </a:cubicBezTo>
                    <a:cubicBezTo>
                      <a:pt x="670" y="323"/>
                      <a:pt x="670" y="323"/>
                      <a:pt x="670" y="323"/>
                    </a:cubicBezTo>
                    <a:cubicBezTo>
                      <a:pt x="671" y="321"/>
                      <a:pt x="671" y="319"/>
                      <a:pt x="671" y="317"/>
                    </a:cubicBezTo>
                    <a:cubicBezTo>
                      <a:pt x="671" y="317"/>
                      <a:pt x="671" y="317"/>
                      <a:pt x="671" y="317"/>
                    </a:cubicBezTo>
                    <a:cubicBezTo>
                      <a:pt x="672" y="315"/>
                      <a:pt x="672" y="313"/>
                      <a:pt x="672" y="312"/>
                    </a:cubicBezTo>
                    <a:cubicBezTo>
                      <a:pt x="672" y="312"/>
                      <a:pt x="672" y="312"/>
                      <a:pt x="672" y="312"/>
                    </a:cubicBezTo>
                    <a:cubicBezTo>
                      <a:pt x="672" y="311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4" y="309"/>
                      <a:pt x="676" y="308"/>
                      <a:pt x="679" y="306"/>
                    </a:cubicBezTo>
                    <a:cubicBezTo>
                      <a:pt x="679" y="306"/>
                      <a:pt x="679" y="306"/>
                      <a:pt x="679" y="306"/>
                    </a:cubicBezTo>
                    <a:cubicBezTo>
                      <a:pt x="680" y="305"/>
                      <a:pt x="680" y="305"/>
                      <a:pt x="681" y="305"/>
                    </a:cubicBezTo>
                    <a:cubicBezTo>
                      <a:pt x="681" y="304"/>
                      <a:pt x="681" y="304"/>
                      <a:pt x="681" y="304"/>
                    </a:cubicBezTo>
                    <a:cubicBezTo>
                      <a:pt x="682" y="304"/>
                      <a:pt x="682" y="303"/>
                      <a:pt x="682" y="303"/>
                    </a:cubicBezTo>
                    <a:cubicBezTo>
                      <a:pt x="683" y="303"/>
                      <a:pt x="683" y="302"/>
                      <a:pt x="683" y="302"/>
                    </a:cubicBezTo>
                    <a:cubicBezTo>
                      <a:pt x="683" y="302"/>
                      <a:pt x="684" y="302"/>
                      <a:pt x="684" y="301"/>
                    </a:cubicBezTo>
                    <a:cubicBezTo>
                      <a:pt x="684" y="301"/>
                      <a:pt x="685" y="300"/>
                      <a:pt x="685" y="300"/>
                    </a:cubicBezTo>
                    <a:cubicBezTo>
                      <a:pt x="688" y="296"/>
                      <a:pt x="689" y="291"/>
                      <a:pt x="693" y="286"/>
                    </a:cubicBezTo>
                    <a:cubicBezTo>
                      <a:pt x="696" y="280"/>
                      <a:pt x="695" y="276"/>
                      <a:pt x="698" y="267"/>
                    </a:cubicBezTo>
                    <a:cubicBezTo>
                      <a:pt x="701" y="258"/>
                      <a:pt x="703" y="244"/>
                      <a:pt x="703" y="239"/>
                    </a:cubicBezTo>
                    <a:cubicBezTo>
                      <a:pt x="703" y="233"/>
                      <a:pt x="709" y="218"/>
                      <a:pt x="709" y="211"/>
                    </a:cubicBezTo>
                    <a:cubicBezTo>
                      <a:pt x="709" y="206"/>
                      <a:pt x="707" y="202"/>
                      <a:pt x="705" y="201"/>
                    </a:cubicBezTo>
                    <a:cubicBezTo>
                      <a:pt x="705" y="201"/>
                      <a:pt x="705" y="201"/>
                      <a:pt x="705" y="201"/>
                    </a:cubicBezTo>
                    <a:cubicBezTo>
                      <a:pt x="705" y="201"/>
                      <a:pt x="706" y="201"/>
                      <a:pt x="706" y="200"/>
                    </a:cubicBezTo>
                    <a:cubicBezTo>
                      <a:pt x="706" y="200"/>
                      <a:pt x="706" y="200"/>
                      <a:pt x="706" y="200"/>
                    </a:cubicBezTo>
                    <a:cubicBezTo>
                      <a:pt x="706" y="200"/>
                      <a:pt x="706" y="200"/>
                      <a:pt x="706" y="200"/>
                    </a:cubicBezTo>
                    <a:cubicBezTo>
                      <a:pt x="707" y="200"/>
                      <a:pt x="707" y="199"/>
                      <a:pt x="707" y="199"/>
                    </a:cubicBezTo>
                    <a:cubicBezTo>
                      <a:pt x="707" y="192"/>
                      <a:pt x="704" y="175"/>
                      <a:pt x="705" y="168"/>
                    </a:cubicBezTo>
                    <a:cubicBezTo>
                      <a:pt x="705" y="163"/>
                      <a:pt x="706" y="148"/>
                      <a:pt x="706" y="142"/>
                    </a:cubicBezTo>
                    <a:cubicBezTo>
                      <a:pt x="706" y="131"/>
                      <a:pt x="700" y="120"/>
                      <a:pt x="697" y="110"/>
                    </a:cubicBezTo>
                    <a:cubicBezTo>
                      <a:pt x="694" y="99"/>
                      <a:pt x="694" y="87"/>
                      <a:pt x="691" y="77"/>
                    </a:cubicBezTo>
                    <a:cubicBezTo>
                      <a:pt x="687" y="64"/>
                      <a:pt x="678" y="56"/>
                      <a:pt x="666" y="49"/>
                    </a:cubicBezTo>
                    <a:cubicBezTo>
                      <a:pt x="657" y="44"/>
                      <a:pt x="646" y="43"/>
                      <a:pt x="641" y="35"/>
                    </a:cubicBezTo>
                    <a:cubicBezTo>
                      <a:pt x="638" y="31"/>
                      <a:pt x="641" y="30"/>
                      <a:pt x="635" y="27"/>
                    </a:cubicBezTo>
                    <a:cubicBezTo>
                      <a:pt x="632" y="25"/>
                      <a:pt x="626" y="24"/>
                      <a:pt x="623" y="23"/>
                    </a:cubicBezTo>
                    <a:cubicBezTo>
                      <a:pt x="614" y="21"/>
                      <a:pt x="602" y="16"/>
                      <a:pt x="604" y="5"/>
                    </a:cubicBezTo>
                    <a:cubicBezTo>
                      <a:pt x="591" y="2"/>
                      <a:pt x="570" y="13"/>
                      <a:pt x="559" y="2"/>
                    </a:cubicBezTo>
                    <a:cubicBezTo>
                      <a:pt x="551" y="2"/>
                      <a:pt x="551" y="2"/>
                      <a:pt x="551" y="2"/>
                    </a:cubicBezTo>
                    <a:cubicBezTo>
                      <a:pt x="544" y="4"/>
                      <a:pt x="535" y="3"/>
                      <a:pt x="528" y="0"/>
                    </a:cubicBezTo>
                    <a:cubicBezTo>
                      <a:pt x="525" y="6"/>
                      <a:pt x="511" y="12"/>
                      <a:pt x="503" y="12"/>
                    </a:cubicBezTo>
                    <a:cubicBezTo>
                      <a:pt x="493" y="12"/>
                      <a:pt x="482" y="14"/>
                      <a:pt x="476" y="23"/>
                    </a:cubicBezTo>
                    <a:cubicBezTo>
                      <a:pt x="480" y="22"/>
                      <a:pt x="485" y="20"/>
                      <a:pt x="487" y="23"/>
                    </a:cubicBezTo>
                    <a:cubicBezTo>
                      <a:pt x="461" y="37"/>
                      <a:pt x="429" y="57"/>
                      <a:pt x="426" y="89"/>
                    </a:cubicBezTo>
                    <a:cubicBezTo>
                      <a:pt x="425" y="103"/>
                      <a:pt x="418" y="114"/>
                      <a:pt x="417" y="128"/>
                    </a:cubicBezTo>
                    <a:cubicBezTo>
                      <a:pt x="416" y="142"/>
                      <a:pt x="405" y="149"/>
                      <a:pt x="410" y="163"/>
                    </a:cubicBezTo>
                    <a:cubicBezTo>
                      <a:pt x="409" y="172"/>
                      <a:pt x="412" y="172"/>
                      <a:pt x="412" y="180"/>
                    </a:cubicBezTo>
                    <a:cubicBezTo>
                      <a:pt x="409" y="189"/>
                      <a:pt x="417" y="200"/>
                      <a:pt x="417" y="200"/>
                    </a:cubicBezTo>
                    <a:cubicBezTo>
                      <a:pt x="417" y="200"/>
                      <a:pt x="417" y="200"/>
                      <a:pt x="417" y="200"/>
                    </a:cubicBezTo>
                    <a:cubicBezTo>
                      <a:pt x="416" y="200"/>
                      <a:pt x="415" y="202"/>
                      <a:pt x="414" y="204"/>
                    </a:cubicBezTo>
                    <a:cubicBezTo>
                      <a:pt x="414" y="204"/>
                      <a:pt x="414" y="204"/>
                      <a:pt x="414" y="204"/>
                    </a:cubicBezTo>
                    <a:cubicBezTo>
                      <a:pt x="413" y="205"/>
                      <a:pt x="413" y="205"/>
                      <a:pt x="413" y="206"/>
                    </a:cubicBezTo>
                    <a:cubicBezTo>
                      <a:pt x="413" y="207"/>
                      <a:pt x="413" y="207"/>
                      <a:pt x="413" y="207"/>
                    </a:cubicBezTo>
                    <a:cubicBezTo>
                      <a:pt x="412" y="208"/>
                      <a:pt x="412" y="209"/>
                      <a:pt x="412" y="211"/>
                    </a:cubicBezTo>
                    <a:cubicBezTo>
                      <a:pt x="412" y="218"/>
                      <a:pt x="419" y="233"/>
                      <a:pt x="419" y="239"/>
                    </a:cubicBezTo>
                    <a:cubicBezTo>
                      <a:pt x="419" y="244"/>
                      <a:pt x="420" y="258"/>
                      <a:pt x="424" y="267"/>
                    </a:cubicBezTo>
                    <a:cubicBezTo>
                      <a:pt x="427" y="276"/>
                      <a:pt x="425" y="280"/>
                      <a:pt x="429" y="286"/>
                    </a:cubicBezTo>
                    <a:cubicBezTo>
                      <a:pt x="432" y="291"/>
                      <a:pt x="433" y="296"/>
                      <a:pt x="436" y="300"/>
                    </a:cubicBezTo>
                    <a:cubicBezTo>
                      <a:pt x="437" y="300"/>
                      <a:pt x="437" y="301"/>
                      <a:pt x="437" y="301"/>
                    </a:cubicBezTo>
                    <a:cubicBezTo>
                      <a:pt x="438" y="302"/>
                      <a:pt x="438" y="302"/>
                      <a:pt x="438" y="302"/>
                    </a:cubicBezTo>
                    <a:cubicBezTo>
                      <a:pt x="438" y="302"/>
                      <a:pt x="439" y="303"/>
                      <a:pt x="439" y="303"/>
                    </a:cubicBezTo>
                    <a:cubicBezTo>
                      <a:pt x="439" y="303"/>
                      <a:pt x="440" y="304"/>
                      <a:pt x="440" y="304"/>
                    </a:cubicBezTo>
                    <a:cubicBezTo>
                      <a:pt x="440" y="304"/>
                      <a:pt x="441" y="305"/>
                      <a:pt x="441" y="305"/>
                    </a:cubicBezTo>
                    <a:cubicBezTo>
                      <a:pt x="441" y="305"/>
                      <a:pt x="442" y="306"/>
                      <a:pt x="442" y="306"/>
                    </a:cubicBezTo>
                    <a:cubicBezTo>
                      <a:pt x="442" y="306"/>
                      <a:pt x="443" y="306"/>
                      <a:pt x="443" y="306"/>
                    </a:cubicBezTo>
                    <a:cubicBezTo>
                      <a:pt x="445" y="308"/>
                      <a:pt x="448" y="310"/>
                      <a:pt x="449" y="310"/>
                    </a:cubicBezTo>
                    <a:cubicBezTo>
                      <a:pt x="449" y="310"/>
                      <a:pt x="449" y="310"/>
                      <a:pt x="449" y="310"/>
                    </a:cubicBezTo>
                    <a:cubicBezTo>
                      <a:pt x="449" y="312"/>
                      <a:pt x="450" y="314"/>
                      <a:pt x="450" y="316"/>
                    </a:cubicBezTo>
                    <a:cubicBezTo>
                      <a:pt x="450" y="316"/>
                      <a:pt x="450" y="316"/>
                      <a:pt x="450" y="316"/>
                    </a:cubicBezTo>
                    <a:cubicBezTo>
                      <a:pt x="450" y="317"/>
                      <a:pt x="450" y="318"/>
                      <a:pt x="450" y="319"/>
                    </a:cubicBezTo>
                    <a:cubicBezTo>
                      <a:pt x="450" y="319"/>
                      <a:pt x="450" y="319"/>
                      <a:pt x="450" y="319"/>
                    </a:cubicBezTo>
                    <a:cubicBezTo>
                      <a:pt x="450" y="320"/>
                      <a:pt x="450" y="321"/>
                      <a:pt x="450" y="322"/>
                    </a:cubicBezTo>
                    <a:cubicBezTo>
                      <a:pt x="450" y="322"/>
                      <a:pt x="450" y="322"/>
                      <a:pt x="450" y="322"/>
                    </a:cubicBezTo>
                    <a:cubicBezTo>
                      <a:pt x="450" y="323"/>
                      <a:pt x="451" y="324"/>
                      <a:pt x="451" y="326"/>
                    </a:cubicBezTo>
                    <a:cubicBezTo>
                      <a:pt x="451" y="326"/>
                      <a:pt x="451" y="326"/>
                      <a:pt x="451" y="326"/>
                    </a:cubicBezTo>
                    <a:cubicBezTo>
                      <a:pt x="451" y="327"/>
                      <a:pt x="451" y="328"/>
                      <a:pt x="451" y="329"/>
                    </a:cubicBezTo>
                    <a:cubicBezTo>
                      <a:pt x="451" y="329"/>
                      <a:pt x="451" y="330"/>
                      <a:pt x="451" y="330"/>
                    </a:cubicBezTo>
                    <a:cubicBezTo>
                      <a:pt x="451" y="331"/>
                      <a:pt x="452" y="332"/>
                      <a:pt x="452" y="333"/>
                    </a:cubicBezTo>
                    <a:cubicBezTo>
                      <a:pt x="452" y="333"/>
                      <a:pt x="452" y="333"/>
                      <a:pt x="452" y="334"/>
                    </a:cubicBezTo>
                    <a:cubicBezTo>
                      <a:pt x="452" y="335"/>
                      <a:pt x="452" y="336"/>
                      <a:pt x="452" y="336"/>
                    </a:cubicBezTo>
                    <a:cubicBezTo>
                      <a:pt x="452" y="337"/>
                      <a:pt x="452" y="337"/>
                      <a:pt x="453" y="338"/>
                    </a:cubicBezTo>
                    <a:cubicBezTo>
                      <a:pt x="453" y="339"/>
                      <a:pt x="453" y="339"/>
                      <a:pt x="453" y="340"/>
                    </a:cubicBezTo>
                    <a:cubicBezTo>
                      <a:pt x="453" y="341"/>
                      <a:pt x="453" y="341"/>
                      <a:pt x="453" y="342"/>
                    </a:cubicBezTo>
                    <a:cubicBezTo>
                      <a:pt x="453" y="342"/>
                      <a:pt x="454" y="343"/>
                      <a:pt x="454" y="344"/>
                    </a:cubicBezTo>
                    <a:cubicBezTo>
                      <a:pt x="454" y="344"/>
                      <a:pt x="454" y="345"/>
                      <a:pt x="454" y="345"/>
                    </a:cubicBezTo>
                    <a:cubicBezTo>
                      <a:pt x="454" y="346"/>
                      <a:pt x="454" y="347"/>
                      <a:pt x="454" y="347"/>
                    </a:cubicBezTo>
                    <a:cubicBezTo>
                      <a:pt x="455" y="348"/>
                      <a:pt x="455" y="348"/>
                      <a:pt x="455" y="349"/>
                    </a:cubicBezTo>
                    <a:cubicBezTo>
                      <a:pt x="455" y="349"/>
                      <a:pt x="455" y="350"/>
                      <a:pt x="455" y="351"/>
                    </a:cubicBezTo>
                    <a:cubicBezTo>
                      <a:pt x="455" y="351"/>
                      <a:pt x="456" y="352"/>
                      <a:pt x="456" y="352"/>
                    </a:cubicBezTo>
                    <a:cubicBezTo>
                      <a:pt x="456" y="353"/>
                      <a:pt x="456" y="353"/>
                      <a:pt x="456" y="354"/>
                    </a:cubicBezTo>
                    <a:cubicBezTo>
                      <a:pt x="456" y="354"/>
                      <a:pt x="457" y="355"/>
                      <a:pt x="457" y="355"/>
                    </a:cubicBezTo>
                    <a:cubicBezTo>
                      <a:pt x="457" y="356"/>
                      <a:pt x="457" y="356"/>
                      <a:pt x="457" y="357"/>
                    </a:cubicBezTo>
                    <a:cubicBezTo>
                      <a:pt x="457" y="357"/>
                      <a:pt x="458" y="358"/>
                      <a:pt x="458" y="358"/>
                    </a:cubicBezTo>
                    <a:cubicBezTo>
                      <a:pt x="458" y="359"/>
                      <a:pt x="458" y="359"/>
                      <a:pt x="458" y="359"/>
                    </a:cubicBezTo>
                    <a:cubicBezTo>
                      <a:pt x="459" y="360"/>
                      <a:pt x="459" y="361"/>
                      <a:pt x="459" y="362"/>
                    </a:cubicBezTo>
                    <a:cubicBezTo>
                      <a:pt x="460" y="362"/>
                      <a:pt x="460" y="363"/>
                      <a:pt x="461" y="364"/>
                    </a:cubicBezTo>
                    <a:cubicBezTo>
                      <a:pt x="461" y="365"/>
                      <a:pt x="461" y="365"/>
                      <a:pt x="461" y="366"/>
                    </a:cubicBezTo>
                    <a:cubicBezTo>
                      <a:pt x="461" y="377"/>
                      <a:pt x="463" y="401"/>
                      <a:pt x="459" y="425"/>
                    </a:cubicBezTo>
                    <a:cubicBezTo>
                      <a:pt x="459" y="425"/>
                      <a:pt x="459" y="426"/>
                      <a:pt x="459" y="426"/>
                    </a:cubicBezTo>
                    <a:cubicBezTo>
                      <a:pt x="458" y="427"/>
                      <a:pt x="458" y="427"/>
                      <a:pt x="458" y="427"/>
                    </a:cubicBezTo>
                    <a:cubicBezTo>
                      <a:pt x="454" y="452"/>
                      <a:pt x="443" y="475"/>
                      <a:pt x="420" y="479"/>
                    </a:cubicBezTo>
                    <a:cubicBezTo>
                      <a:pt x="400" y="481"/>
                      <a:pt x="333" y="512"/>
                      <a:pt x="324" y="520"/>
                    </a:cubicBezTo>
                    <a:cubicBezTo>
                      <a:pt x="311" y="533"/>
                      <a:pt x="280" y="536"/>
                      <a:pt x="261" y="540"/>
                    </a:cubicBezTo>
                    <a:cubicBezTo>
                      <a:pt x="241" y="544"/>
                      <a:pt x="200" y="567"/>
                      <a:pt x="180" y="653"/>
                    </a:cubicBezTo>
                    <a:cubicBezTo>
                      <a:pt x="171" y="693"/>
                      <a:pt x="161" y="744"/>
                      <a:pt x="167" y="792"/>
                    </a:cubicBezTo>
                    <a:cubicBezTo>
                      <a:pt x="170" y="825"/>
                      <a:pt x="146" y="886"/>
                      <a:pt x="143" y="992"/>
                    </a:cubicBezTo>
                    <a:cubicBezTo>
                      <a:pt x="144" y="1030"/>
                      <a:pt x="140" y="1058"/>
                      <a:pt x="135" y="1075"/>
                    </a:cubicBezTo>
                    <a:cubicBezTo>
                      <a:pt x="113" y="1129"/>
                      <a:pt x="113" y="1277"/>
                      <a:pt x="112" y="1315"/>
                    </a:cubicBezTo>
                    <a:cubicBezTo>
                      <a:pt x="111" y="1337"/>
                      <a:pt x="111" y="1369"/>
                      <a:pt x="107" y="1386"/>
                    </a:cubicBezTo>
                    <a:cubicBezTo>
                      <a:pt x="103" y="1402"/>
                      <a:pt x="106" y="1416"/>
                      <a:pt x="101" y="1430"/>
                    </a:cubicBezTo>
                    <a:cubicBezTo>
                      <a:pt x="97" y="1444"/>
                      <a:pt x="99" y="1464"/>
                      <a:pt x="96" y="1469"/>
                    </a:cubicBezTo>
                    <a:cubicBezTo>
                      <a:pt x="88" y="1477"/>
                      <a:pt x="53" y="1528"/>
                      <a:pt x="44" y="1539"/>
                    </a:cubicBezTo>
                    <a:cubicBezTo>
                      <a:pt x="36" y="1551"/>
                      <a:pt x="26" y="1586"/>
                      <a:pt x="21" y="1592"/>
                    </a:cubicBezTo>
                    <a:cubicBezTo>
                      <a:pt x="16" y="1598"/>
                      <a:pt x="15" y="1614"/>
                      <a:pt x="9" y="1628"/>
                    </a:cubicBezTo>
                    <a:cubicBezTo>
                      <a:pt x="4" y="1641"/>
                      <a:pt x="0" y="1653"/>
                      <a:pt x="17" y="1652"/>
                    </a:cubicBezTo>
                    <a:cubicBezTo>
                      <a:pt x="31" y="1651"/>
                      <a:pt x="46" y="1627"/>
                      <a:pt x="49" y="1611"/>
                    </a:cubicBezTo>
                    <a:cubicBezTo>
                      <a:pt x="53" y="1609"/>
                      <a:pt x="61" y="1599"/>
                      <a:pt x="70" y="1589"/>
                    </a:cubicBezTo>
                    <a:cubicBezTo>
                      <a:pt x="68" y="1597"/>
                      <a:pt x="74" y="1606"/>
                      <a:pt x="81" y="1633"/>
                    </a:cubicBezTo>
                    <a:cubicBezTo>
                      <a:pt x="81" y="1642"/>
                      <a:pt x="89" y="1665"/>
                      <a:pt x="88" y="1675"/>
                    </a:cubicBezTo>
                    <a:cubicBezTo>
                      <a:pt x="87" y="1686"/>
                      <a:pt x="94" y="1714"/>
                      <a:pt x="97" y="1728"/>
                    </a:cubicBezTo>
                    <a:cubicBezTo>
                      <a:pt x="100" y="1742"/>
                      <a:pt x="113" y="1743"/>
                      <a:pt x="122" y="1739"/>
                    </a:cubicBezTo>
                    <a:cubicBezTo>
                      <a:pt x="122" y="1739"/>
                      <a:pt x="121" y="1751"/>
                      <a:pt x="134" y="1753"/>
                    </a:cubicBezTo>
                    <a:cubicBezTo>
                      <a:pt x="146" y="1755"/>
                      <a:pt x="148" y="1733"/>
                      <a:pt x="148" y="1733"/>
                    </a:cubicBezTo>
                    <a:cubicBezTo>
                      <a:pt x="148" y="1733"/>
                      <a:pt x="148" y="1741"/>
                      <a:pt x="157" y="1742"/>
                    </a:cubicBezTo>
                    <a:cubicBezTo>
                      <a:pt x="171" y="1742"/>
                      <a:pt x="173" y="1715"/>
                      <a:pt x="173" y="1715"/>
                    </a:cubicBezTo>
                    <a:cubicBezTo>
                      <a:pt x="173" y="1715"/>
                      <a:pt x="174" y="1716"/>
                      <a:pt x="174" y="1716"/>
                    </a:cubicBezTo>
                    <a:cubicBezTo>
                      <a:pt x="174" y="1716"/>
                      <a:pt x="174" y="1716"/>
                      <a:pt x="174" y="1716"/>
                    </a:cubicBezTo>
                    <a:cubicBezTo>
                      <a:pt x="174" y="1716"/>
                      <a:pt x="174" y="1717"/>
                      <a:pt x="174" y="1717"/>
                    </a:cubicBezTo>
                    <a:cubicBezTo>
                      <a:pt x="174" y="1716"/>
                      <a:pt x="174" y="1716"/>
                      <a:pt x="174" y="1716"/>
                    </a:cubicBezTo>
                    <a:cubicBezTo>
                      <a:pt x="174" y="1717"/>
                      <a:pt x="174" y="1717"/>
                      <a:pt x="174" y="1717"/>
                    </a:cubicBezTo>
                    <a:cubicBezTo>
                      <a:pt x="174" y="1717"/>
                      <a:pt x="174" y="1717"/>
                      <a:pt x="174" y="1717"/>
                    </a:cubicBezTo>
                    <a:cubicBezTo>
                      <a:pt x="174" y="1718"/>
                      <a:pt x="175" y="1718"/>
                      <a:pt x="175" y="1719"/>
                    </a:cubicBezTo>
                    <a:cubicBezTo>
                      <a:pt x="175" y="1719"/>
                      <a:pt x="176" y="1719"/>
                      <a:pt x="176" y="1719"/>
                    </a:cubicBezTo>
                    <a:cubicBezTo>
                      <a:pt x="176" y="1719"/>
                      <a:pt x="176" y="1719"/>
                      <a:pt x="176" y="1719"/>
                    </a:cubicBezTo>
                    <a:cubicBezTo>
                      <a:pt x="176" y="1720"/>
                      <a:pt x="177" y="1720"/>
                      <a:pt x="177" y="1720"/>
                    </a:cubicBezTo>
                    <a:cubicBezTo>
                      <a:pt x="177" y="1720"/>
                      <a:pt x="177" y="1720"/>
                      <a:pt x="177" y="1720"/>
                    </a:cubicBezTo>
                    <a:cubicBezTo>
                      <a:pt x="178" y="1720"/>
                      <a:pt x="178" y="1720"/>
                      <a:pt x="179" y="1720"/>
                    </a:cubicBezTo>
                    <a:cubicBezTo>
                      <a:pt x="179" y="1720"/>
                      <a:pt x="179" y="1720"/>
                      <a:pt x="179" y="1720"/>
                    </a:cubicBezTo>
                    <a:cubicBezTo>
                      <a:pt x="180" y="1720"/>
                      <a:pt x="180" y="1720"/>
                      <a:pt x="181" y="1720"/>
                    </a:cubicBezTo>
                    <a:cubicBezTo>
                      <a:pt x="188" y="1720"/>
                      <a:pt x="194" y="1691"/>
                      <a:pt x="197" y="1679"/>
                    </a:cubicBezTo>
                    <a:cubicBezTo>
                      <a:pt x="200" y="1667"/>
                      <a:pt x="205" y="1657"/>
                      <a:pt x="206" y="1647"/>
                    </a:cubicBezTo>
                    <a:cubicBezTo>
                      <a:pt x="207" y="1638"/>
                      <a:pt x="208" y="1632"/>
                      <a:pt x="216" y="1589"/>
                    </a:cubicBezTo>
                    <a:cubicBezTo>
                      <a:pt x="224" y="1546"/>
                      <a:pt x="199" y="1500"/>
                      <a:pt x="202" y="1486"/>
                    </a:cubicBezTo>
                    <a:cubicBezTo>
                      <a:pt x="206" y="1471"/>
                      <a:pt x="193" y="1449"/>
                      <a:pt x="195" y="1445"/>
                    </a:cubicBezTo>
                    <a:cubicBezTo>
                      <a:pt x="197" y="1441"/>
                      <a:pt x="201" y="1425"/>
                      <a:pt x="204" y="1409"/>
                    </a:cubicBezTo>
                    <a:cubicBezTo>
                      <a:pt x="206" y="1393"/>
                      <a:pt x="264" y="1251"/>
                      <a:pt x="270" y="1219"/>
                    </a:cubicBezTo>
                    <a:cubicBezTo>
                      <a:pt x="281" y="1159"/>
                      <a:pt x="281" y="1132"/>
                      <a:pt x="274" y="1090"/>
                    </a:cubicBezTo>
                    <a:cubicBezTo>
                      <a:pt x="275" y="1059"/>
                      <a:pt x="288" y="975"/>
                      <a:pt x="290" y="960"/>
                    </a:cubicBezTo>
                    <a:cubicBezTo>
                      <a:pt x="291" y="957"/>
                      <a:pt x="291" y="942"/>
                      <a:pt x="293" y="932"/>
                    </a:cubicBezTo>
                    <a:cubicBezTo>
                      <a:pt x="294" y="926"/>
                      <a:pt x="295" y="915"/>
                      <a:pt x="295" y="902"/>
                    </a:cubicBezTo>
                    <a:cubicBezTo>
                      <a:pt x="296" y="904"/>
                      <a:pt x="296" y="904"/>
                      <a:pt x="296" y="904"/>
                    </a:cubicBezTo>
                    <a:cubicBezTo>
                      <a:pt x="296" y="918"/>
                      <a:pt x="300" y="942"/>
                      <a:pt x="302" y="980"/>
                    </a:cubicBezTo>
                    <a:cubicBezTo>
                      <a:pt x="301" y="1011"/>
                      <a:pt x="316" y="1068"/>
                      <a:pt x="318" y="1098"/>
                    </a:cubicBezTo>
                    <a:cubicBezTo>
                      <a:pt x="314" y="1107"/>
                      <a:pt x="329" y="1264"/>
                      <a:pt x="329" y="1264"/>
                    </a:cubicBezTo>
                    <a:cubicBezTo>
                      <a:pt x="328" y="1265"/>
                      <a:pt x="328" y="1265"/>
                      <a:pt x="328" y="1265"/>
                    </a:cubicBezTo>
                    <a:cubicBezTo>
                      <a:pt x="328" y="1265"/>
                      <a:pt x="328" y="1265"/>
                      <a:pt x="328" y="1266"/>
                    </a:cubicBezTo>
                    <a:cubicBezTo>
                      <a:pt x="328" y="1266"/>
                      <a:pt x="328" y="1266"/>
                      <a:pt x="328" y="1266"/>
                    </a:cubicBezTo>
                    <a:cubicBezTo>
                      <a:pt x="326" y="1272"/>
                      <a:pt x="321" y="1288"/>
                      <a:pt x="317" y="1309"/>
                    </a:cubicBezTo>
                    <a:cubicBezTo>
                      <a:pt x="317" y="1309"/>
                      <a:pt x="317" y="1309"/>
                      <a:pt x="316" y="1310"/>
                    </a:cubicBezTo>
                    <a:cubicBezTo>
                      <a:pt x="316" y="1311"/>
                      <a:pt x="316" y="1313"/>
                      <a:pt x="315" y="1314"/>
                    </a:cubicBezTo>
                    <a:cubicBezTo>
                      <a:pt x="315" y="1315"/>
                      <a:pt x="315" y="1315"/>
                      <a:pt x="315" y="1316"/>
                    </a:cubicBezTo>
                    <a:cubicBezTo>
                      <a:pt x="315" y="1317"/>
                      <a:pt x="314" y="1319"/>
                      <a:pt x="314" y="1320"/>
                    </a:cubicBezTo>
                    <a:cubicBezTo>
                      <a:pt x="314" y="1321"/>
                      <a:pt x="314" y="1321"/>
                      <a:pt x="314" y="1322"/>
                    </a:cubicBezTo>
                    <a:cubicBezTo>
                      <a:pt x="313" y="1323"/>
                      <a:pt x="313" y="1325"/>
                      <a:pt x="313" y="1326"/>
                    </a:cubicBezTo>
                    <a:cubicBezTo>
                      <a:pt x="313" y="1327"/>
                      <a:pt x="312" y="1328"/>
                      <a:pt x="312" y="1328"/>
                    </a:cubicBezTo>
                    <a:cubicBezTo>
                      <a:pt x="312" y="1330"/>
                      <a:pt x="312" y="1331"/>
                      <a:pt x="311" y="1332"/>
                    </a:cubicBezTo>
                    <a:cubicBezTo>
                      <a:pt x="311" y="1333"/>
                      <a:pt x="311" y="1334"/>
                      <a:pt x="311" y="1335"/>
                    </a:cubicBezTo>
                    <a:cubicBezTo>
                      <a:pt x="311" y="1336"/>
                      <a:pt x="310" y="1337"/>
                      <a:pt x="310" y="1339"/>
                    </a:cubicBezTo>
                    <a:cubicBezTo>
                      <a:pt x="310" y="1340"/>
                      <a:pt x="310" y="1341"/>
                      <a:pt x="310" y="1341"/>
                    </a:cubicBezTo>
                    <a:cubicBezTo>
                      <a:pt x="309" y="1343"/>
                      <a:pt x="309" y="1344"/>
                      <a:pt x="309" y="1345"/>
                    </a:cubicBezTo>
                    <a:cubicBezTo>
                      <a:pt x="309" y="1346"/>
                      <a:pt x="308" y="1347"/>
                      <a:pt x="308" y="1348"/>
                    </a:cubicBezTo>
                    <a:cubicBezTo>
                      <a:pt x="308" y="1349"/>
                      <a:pt x="308" y="1350"/>
                      <a:pt x="307" y="1352"/>
                    </a:cubicBezTo>
                    <a:cubicBezTo>
                      <a:pt x="307" y="1353"/>
                      <a:pt x="307" y="1354"/>
                      <a:pt x="307" y="1355"/>
                    </a:cubicBezTo>
                    <a:cubicBezTo>
                      <a:pt x="307" y="1356"/>
                      <a:pt x="306" y="1357"/>
                      <a:pt x="306" y="1358"/>
                    </a:cubicBezTo>
                    <a:cubicBezTo>
                      <a:pt x="306" y="1359"/>
                      <a:pt x="306" y="1360"/>
                      <a:pt x="306" y="1361"/>
                    </a:cubicBezTo>
                    <a:cubicBezTo>
                      <a:pt x="305" y="1363"/>
                      <a:pt x="305" y="1364"/>
                      <a:pt x="305" y="1365"/>
                    </a:cubicBezTo>
                    <a:cubicBezTo>
                      <a:pt x="305" y="1366"/>
                      <a:pt x="304" y="1367"/>
                      <a:pt x="304" y="1368"/>
                    </a:cubicBezTo>
                    <a:cubicBezTo>
                      <a:pt x="304" y="1369"/>
                      <a:pt x="304" y="1370"/>
                      <a:pt x="304" y="1371"/>
                    </a:cubicBezTo>
                    <a:cubicBezTo>
                      <a:pt x="303" y="1372"/>
                      <a:pt x="303" y="1373"/>
                      <a:pt x="303" y="1375"/>
                    </a:cubicBezTo>
                    <a:cubicBezTo>
                      <a:pt x="303" y="1376"/>
                      <a:pt x="303" y="1377"/>
                      <a:pt x="303" y="1378"/>
                    </a:cubicBezTo>
                    <a:cubicBezTo>
                      <a:pt x="302" y="1379"/>
                      <a:pt x="302" y="1380"/>
                      <a:pt x="302" y="1381"/>
                    </a:cubicBezTo>
                    <a:cubicBezTo>
                      <a:pt x="302" y="1382"/>
                      <a:pt x="302" y="1383"/>
                      <a:pt x="301" y="1384"/>
                    </a:cubicBezTo>
                    <a:cubicBezTo>
                      <a:pt x="301" y="1385"/>
                      <a:pt x="301" y="1386"/>
                      <a:pt x="301" y="1387"/>
                    </a:cubicBezTo>
                    <a:cubicBezTo>
                      <a:pt x="301" y="1388"/>
                      <a:pt x="301" y="1389"/>
                      <a:pt x="300" y="1390"/>
                    </a:cubicBezTo>
                    <a:cubicBezTo>
                      <a:pt x="300" y="1391"/>
                      <a:pt x="300" y="1392"/>
                      <a:pt x="300" y="1393"/>
                    </a:cubicBezTo>
                    <a:cubicBezTo>
                      <a:pt x="300" y="1394"/>
                      <a:pt x="300" y="1395"/>
                      <a:pt x="299" y="1396"/>
                    </a:cubicBezTo>
                    <a:cubicBezTo>
                      <a:pt x="299" y="1397"/>
                      <a:pt x="299" y="1398"/>
                      <a:pt x="299" y="1399"/>
                    </a:cubicBezTo>
                    <a:cubicBezTo>
                      <a:pt x="299" y="1400"/>
                      <a:pt x="299" y="1401"/>
                      <a:pt x="299" y="1401"/>
                    </a:cubicBezTo>
                    <a:cubicBezTo>
                      <a:pt x="298" y="1403"/>
                      <a:pt x="298" y="1404"/>
                      <a:pt x="298" y="1405"/>
                    </a:cubicBezTo>
                    <a:cubicBezTo>
                      <a:pt x="298" y="1405"/>
                      <a:pt x="298" y="1406"/>
                      <a:pt x="298" y="1407"/>
                    </a:cubicBezTo>
                    <a:cubicBezTo>
                      <a:pt x="298" y="1408"/>
                      <a:pt x="298" y="1409"/>
                      <a:pt x="297" y="1410"/>
                    </a:cubicBezTo>
                    <a:cubicBezTo>
                      <a:pt x="297" y="1411"/>
                      <a:pt x="297" y="1411"/>
                      <a:pt x="297" y="1412"/>
                    </a:cubicBezTo>
                    <a:cubicBezTo>
                      <a:pt x="297" y="1413"/>
                      <a:pt x="297" y="1414"/>
                      <a:pt x="297" y="1415"/>
                    </a:cubicBezTo>
                    <a:cubicBezTo>
                      <a:pt x="297" y="1415"/>
                      <a:pt x="297" y="1416"/>
                      <a:pt x="297" y="1417"/>
                    </a:cubicBezTo>
                    <a:cubicBezTo>
                      <a:pt x="296" y="1418"/>
                      <a:pt x="296" y="1419"/>
                      <a:pt x="296" y="1419"/>
                    </a:cubicBezTo>
                    <a:cubicBezTo>
                      <a:pt x="296" y="1420"/>
                      <a:pt x="296" y="1421"/>
                      <a:pt x="296" y="1421"/>
                    </a:cubicBezTo>
                    <a:cubicBezTo>
                      <a:pt x="296" y="1422"/>
                      <a:pt x="296" y="1423"/>
                      <a:pt x="296" y="1424"/>
                    </a:cubicBezTo>
                    <a:cubicBezTo>
                      <a:pt x="296" y="1424"/>
                      <a:pt x="296" y="1425"/>
                      <a:pt x="296" y="1425"/>
                    </a:cubicBezTo>
                    <a:cubicBezTo>
                      <a:pt x="296" y="1426"/>
                      <a:pt x="296" y="1428"/>
                      <a:pt x="296" y="1429"/>
                    </a:cubicBezTo>
                    <a:cubicBezTo>
                      <a:pt x="293" y="1447"/>
                      <a:pt x="300" y="1472"/>
                      <a:pt x="298" y="1512"/>
                    </a:cubicBezTo>
                    <a:cubicBezTo>
                      <a:pt x="295" y="1562"/>
                      <a:pt x="251" y="1762"/>
                      <a:pt x="333" y="2014"/>
                    </a:cubicBezTo>
                    <a:cubicBezTo>
                      <a:pt x="338" y="2029"/>
                      <a:pt x="338" y="2079"/>
                      <a:pt x="344" y="2107"/>
                    </a:cubicBezTo>
                    <a:cubicBezTo>
                      <a:pt x="345" y="2114"/>
                      <a:pt x="359" y="2145"/>
                      <a:pt x="360" y="2189"/>
                    </a:cubicBezTo>
                    <a:cubicBezTo>
                      <a:pt x="361" y="2259"/>
                      <a:pt x="354" y="2349"/>
                      <a:pt x="356" y="2399"/>
                    </a:cubicBezTo>
                    <a:cubicBezTo>
                      <a:pt x="359" y="2481"/>
                      <a:pt x="393" y="2556"/>
                      <a:pt x="406" y="2609"/>
                    </a:cubicBezTo>
                    <a:cubicBezTo>
                      <a:pt x="420" y="2661"/>
                      <a:pt x="425" y="2703"/>
                      <a:pt x="422" y="2713"/>
                    </a:cubicBezTo>
                    <a:cubicBezTo>
                      <a:pt x="420" y="2722"/>
                      <a:pt x="418" y="2740"/>
                      <a:pt x="425" y="2755"/>
                    </a:cubicBezTo>
                    <a:cubicBezTo>
                      <a:pt x="426" y="2756"/>
                      <a:pt x="402" y="2808"/>
                      <a:pt x="389" y="2817"/>
                    </a:cubicBezTo>
                    <a:cubicBezTo>
                      <a:pt x="377" y="2827"/>
                      <a:pt x="373" y="2835"/>
                      <a:pt x="364" y="2840"/>
                    </a:cubicBezTo>
                    <a:cubicBezTo>
                      <a:pt x="354" y="2845"/>
                      <a:pt x="349" y="2850"/>
                      <a:pt x="345" y="2861"/>
                    </a:cubicBezTo>
                    <a:cubicBezTo>
                      <a:pt x="342" y="2869"/>
                      <a:pt x="333" y="2881"/>
                      <a:pt x="340" y="2887"/>
                    </a:cubicBezTo>
                    <a:cubicBezTo>
                      <a:pt x="341" y="2888"/>
                      <a:pt x="342" y="2888"/>
                      <a:pt x="343" y="2889"/>
                    </a:cubicBezTo>
                    <a:cubicBezTo>
                      <a:pt x="344" y="2889"/>
                      <a:pt x="344" y="2889"/>
                      <a:pt x="344" y="2889"/>
                    </a:cubicBezTo>
                    <a:cubicBezTo>
                      <a:pt x="343" y="2892"/>
                      <a:pt x="343" y="2894"/>
                      <a:pt x="344" y="2896"/>
                    </a:cubicBezTo>
                    <a:cubicBezTo>
                      <a:pt x="348" y="2903"/>
                      <a:pt x="355" y="2905"/>
                      <a:pt x="364" y="2904"/>
                    </a:cubicBezTo>
                    <a:cubicBezTo>
                      <a:pt x="365" y="2902"/>
                      <a:pt x="365" y="2902"/>
                      <a:pt x="365" y="2902"/>
                    </a:cubicBezTo>
                    <a:cubicBezTo>
                      <a:pt x="366" y="2905"/>
                      <a:pt x="366" y="2908"/>
                      <a:pt x="368" y="2910"/>
                    </a:cubicBezTo>
                    <a:cubicBezTo>
                      <a:pt x="374" y="2919"/>
                      <a:pt x="394" y="2923"/>
                      <a:pt x="402" y="2915"/>
                    </a:cubicBezTo>
                    <a:cubicBezTo>
                      <a:pt x="403" y="2916"/>
                      <a:pt x="404" y="2916"/>
                      <a:pt x="406" y="2917"/>
                    </a:cubicBezTo>
                    <a:cubicBezTo>
                      <a:pt x="407" y="2917"/>
                      <a:pt x="408" y="2917"/>
                      <a:pt x="409" y="2918"/>
                    </a:cubicBezTo>
                    <a:cubicBezTo>
                      <a:pt x="410" y="2918"/>
                      <a:pt x="410" y="2918"/>
                      <a:pt x="411" y="2918"/>
                    </a:cubicBezTo>
                    <a:cubicBezTo>
                      <a:pt x="413" y="2919"/>
                      <a:pt x="414" y="2919"/>
                      <a:pt x="416" y="2919"/>
                    </a:cubicBezTo>
                    <a:cubicBezTo>
                      <a:pt x="416" y="2919"/>
                      <a:pt x="416" y="2919"/>
                      <a:pt x="416" y="2919"/>
                    </a:cubicBezTo>
                    <a:cubicBezTo>
                      <a:pt x="425" y="2920"/>
                      <a:pt x="435" y="2918"/>
                      <a:pt x="440" y="2912"/>
                    </a:cubicBezTo>
                    <a:cubicBezTo>
                      <a:pt x="440" y="2912"/>
                      <a:pt x="440" y="2912"/>
                      <a:pt x="440" y="2912"/>
                    </a:cubicBezTo>
                    <a:cubicBezTo>
                      <a:pt x="440" y="2913"/>
                      <a:pt x="441" y="2913"/>
                      <a:pt x="441" y="2914"/>
                    </a:cubicBezTo>
                    <a:cubicBezTo>
                      <a:pt x="441" y="2913"/>
                      <a:pt x="441" y="2913"/>
                      <a:pt x="441" y="2913"/>
                    </a:cubicBezTo>
                    <a:cubicBezTo>
                      <a:pt x="446" y="2925"/>
                      <a:pt x="462" y="2926"/>
                      <a:pt x="475" y="2924"/>
                    </a:cubicBezTo>
                    <a:cubicBezTo>
                      <a:pt x="475" y="2924"/>
                      <a:pt x="475" y="2924"/>
                      <a:pt x="475" y="2924"/>
                    </a:cubicBezTo>
                    <a:cubicBezTo>
                      <a:pt x="476" y="2924"/>
                      <a:pt x="477" y="2924"/>
                      <a:pt x="478" y="2924"/>
                    </a:cubicBezTo>
                    <a:cubicBezTo>
                      <a:pt x="478" y="2924"/>
                      <a:pt x="479" y="2923"/>
                      <a:pt x="479" y="2923"/>
                    </a:cubicBezTo>
                    <a:cubicBezTo>
                      <a:pt x="480" y="2923"/>
                      <a:pt x="480" y="2923"/>
                      <a:pt x="481" y="2923"/>
                    </a:cubicBezTo>
                    <a:cubicBezTo>
                      <a:pt x="482" y="2923"/>
                      <a:pt x="482" y="2923"/>
                      <a:pt x="483" y="2923"/>
                    </a:cubicBezTo>
                    <a:cubicBezTo>
                      <a:pt x="485" y="2922"/>
                      <a:pt x="486" y="2922"/>
                      <a:pt x="488" y="2921"/>
                    </a:cubicBezTo>
                    <a:cubicBezTo>
                      <a:pt x="488" y="2921"/>
                      <a:pt x="489" y="2921"/>
                      <a:pt x="489" y="2921"/>
                    </a:cubicBezTo>
                    <a:cubicBezTo>
                      <a:pt x="490" y="2921"/>
                      <a:pt x="491" y="2920"/>
                      <a:pt x="492" y="2920"/>
                    </a:cubicBezTo>
                    <a:cubicBezTo>
                      <a:pt x="492" y="2920"/>
                      <a:pt x="493" y="2919"/>
                      <a:pt x="493" y="2919"/>
                    </a:cubicBezTo>
                    <a:cubicBezTo>
                      <a:pt x="494" y="2919"/>
                      <a:pt x="495" y="2918"/>
                      <a:pt x="496" y="2918"/>
                    </a:cubicBezTo>
                    <a:cubicBezTo>
                      <a:pt x="496" y="2918"/>
                      <a:pt x="496" y="2917"/>
                      <a:pt x="497" y="2917"/>
                    </a:cubicBezTo>
                    <a:cubicBezTo>
                      <a:pt x="498" y="2917"/>
                      <a:pt x="498" y="2916"/>
                      <a:pt x="499" y="2916"/>
                    </a:cubicBezTo>
                    <a:cubicBezTo>
                      <a:pt x="499" y="2915"/>
                      <a:pt x="500" y="2915"/>
                      <a:pt x="500" y="2915"/>
                    </a:cubicBezTo>
                    <a:cubicBezTo>
                      <a:pt x="501" y="2914"/>
                      <a:pt x="501" y="2914"/>
                      <a:pt x="502" y="2913"/>
                    </a:cubicBezTo>
                    <a:cubicBezTo>
                      <a:pt x="502" y="2913"/>
                      <a:pt x="503" y="2913"/>
                      <a:pt x="503" y="2913"/>
                    </a:cubicBezTo>
                    <a:cubicBezTo>
                      <a:pt x="505" y="2911"/>
                      <a:pt x="506" y="2909"/>
                      <a:pt x="508" y="2908"/>
                    </a:cubicBezTo>
                    <a:cubicBezTo>
                      <a:pt x="508" y="2908"/>
                      <a:pt x="508" y="2908"/>
                      <a:pt x="508" y="2908"/>
                    </a:cubicBezTo>
                    <a:cubicBezTo>
                      <a:pt x="508" y="2908"/>
                      <a:pt x="508" y="2908"/>
                      <a:pt x="508" y="2908"/>
                    </a:cubicBezTo>
                    <a:cubicBezTo>
                      <a:pt x="509" y="2907"/>
                      <a:pt x="510" y="2906"/>
                      <a:pt x="511" y="2905"/>
                    </a:cubicBezTo>
                    <a:cubicBezTo>
                      <a:pt x="519" y="2899"/>
                      <a:pt x="525" y="2894"/>
                      <a:pt x="523" y="2879"/>
                    </a:cubicBezTo>
                    <a:cubicBezTo>
                      <a:pt x="520" y="2864"/>
                      <a:pt x="522" y="2864"/>
                      <a:pt x="524" y="2846"/>
                    </a:cubicBezTo>
                    <a:cubicBezTo>
                      <a:pt x="525" y="2835"/>
                      <a:pt x="534" y="2832"/>
                      <a:pt x="536" y="2815"/>
                    </a:cubicBezTo>
                    <a:cubicBezTo>
                      <a:pt x="537" y="2801"/>
                      <a:pt x="526" y="2741"/>
                      <a:pt x="527" y="2733"/>
                    </a:cubicBezTo>
                    <a:cubicBezTo>
                      <a:pt x="530" y="2715"/>
                      <a:pt x="517" y="2700"/>
                      <a:pt x="513" y="2669"/>
                    </a:cubicBezTo>
                    <a:cubicBezTo>
                      <a:pt x="508" y="2639"/>
                      <a:pt x="520" y="2535"/>
                      <a:pt x="520" y="2516"/>
                    </a:cubicBezTo>
                    <a:cubicBezTo>
                      <a:pt x="520" y="2480"/>
                      <a:pt x="539" y="2421"/>
                      <a:pt x="534" y="2348"/>
                    </a:cubicBezTo>
                    <a:cubicBezTo>
                      <a:pt x="531" y="2306"/>
                      <a:pt x="510" y="2177"/>
                      <a:pt x="510" y="2148"/>
                    </a:cubicBezTo>
                    <a:cubicBezTo>
                      <a:pt x="510" y="2143"/>
                      <a:pt x="509" y="2110"/>
                      <a:pt x="511" y="2105"/>
                    </a:cubicBezTo>
                    <a:cubicBezTo>
                      <a:pt x="517" y="2085"/>
                      <a:pt x="544" y="1849"/>
                      <a:pt x="544" y="1847"/>
                    </a:cubicBezTo>
                    <a:cubicBezTo>
                      <a:pt x="547" y="1823"/>
                      <a:pt x="555" y="1690"/>
                      <a:pt x="558" y="1646"/>
                    </a:cubicBezTo>
                    <a:cubicBezTo>
                      <a:pt x="559" y="1646"/>
                      <a:pt x="561" y="1646"/>
                      <a:pt x="562" y="1646"/>
                    </a:cubicBezTo>
                    <a:cubicBezTo>
                      <a:pt x="565" y="1689"/>
                      <a:pt x="573" y="1823"/>
                      <a:pt x="576" y="1847"/>
                    </a:cubicBezTo>
                    <a:cubicBezTo>
                      <a:pt x="576" y="1849"/>
                      <a:pt x="603" y="2085"/>
                      <a:pt x="609" y="2105"/>
                    </a:cubicBezTo>
                    <a:cubicBezTo>
                      <a:pt x="611" y="2110"/>
                      <a:pt x="610" y="2143"/>
                      <a:pt x="610" y="2148"/>
                    </a:cubicBezTo>
                    <a:cubicBezTo>
                      <a:pt x="610" y="2177"/>
                      <a:pt x="589" y="2306"/>
                      <a:pt x="586" y="2348"/>
                    </a:cubicBezTo>
                    <a:cubicBezTo>
                      <a:pt x="581" y="2421"/>
                      <a:pt x="600" y="2480"/>
                      <a:pt x="600" y="2516"/>
                    </a:cubicBezTo>
                    <a:cubicBezTo>
                      <a:pt x="600" y="2535"/>
                      <a:pt x="612" y="2639"/>
                      <a:pt x="607" y="2669"/>
                    </a:cubicBezTo>
                    <a:cubicBezTo>
                      <a:pt x="603" y="2700"/>
                      <a:pt x="590" y="2715"/>
                      <a:pt x="593" y="2733"/>
                    </a:cubicBezTo>
                    <a:cubicBezTo>
                      <a:pt x="594" y="2741"/>
                      <a:pt x="583" y="2801"/>
                      <a:pt x="584" y="2815"/>
                    </a:cubicBezTo>
                    <a:cubicBezTo>
                      <a:pt x="586" y="2832"/>
                      <a:pt x="595" y="2835"/>
                      <a:pt x="596" y="2846"/>
                    </a:cubicBezTo>
                    <a:cubicBezTo>
                      <a:pt x="598" y="2864"/>
                      <a:pt x="600" y="2864"/>
                      <a:pt x="597" y="2879"/>
                    </a:cubicBezTo>
                    <a:cubicBezTo>
                      <a:pt x="595" y="2894"/>
                      <a:pt x="601" y="2899"/>
                      <a:pt x="609" y="2905"/>
                    </a:cubicBezTo>
                    <a:cubicBezTo>
                      <a:pt x="610" y="2906"/>
                      <a:pt x="611" y="2907"/>
                      <a:pt x="612" y="2908"/>
                    </a:cubicBezTo>
                    <a:cubicBezTo>
                      <a:pt x="612" y="2908"/>
                      <a:pt x="612" y="2908"/>
                      <a:pt x="612" y="2908"/>
                    </a:cubicBezTo>
                    <a:cubicBezTo>
                      <a:pt x="612" y="2908"/>
                      <a:pt x="612" y="2908"/>
                      <a:pt x="612" y="2908"/>
                    </a:cubicBezTo>
                    <a:cubicBezTo>
                      <a:pt x="614" y="2909"/>
                      <a:pt x="615" y="2911"/>
                      <a:pt x="617" y="2913"/>
                    </a:cubicBezTo>
                    <a:cubicBezTo>
                      <a:pt x="617" y="2913"/>
                      <a:pt x="618" y="2913"/>
                      <a:pt x="618" y="2913"/>
                    </a:cubicBezTo>
                    <a:cubicBezTo>
                      <a:pt x="619" y="2914"/>
                      <a:pt x="619" y="2914"/>
                      <a:pt x="620" y="2915"/>
                    </a:cubicBezTo>
                    <a:cubicBezTo>
                      <a:pt x="620" y="2915"/>
                      <a:pt x="621" y="2915"/>
                      <a:pt x="621" y="2916"/>
                    </a:cubicBezTo>
                    <a:cubicBezTo>
                      <a:pt x="622" y="2916"/>
                      <a:pt x="622" y="2917"/>
                      <a:pt x="623" y="2917"/>
                    </a:cubicBezTo>
                    <a:cubicBezTo>
                      <a:pt x="624" y="2917"/>
                      <a:pt x="624" y="2918"/>
                      <a:pt x="624" y="2918"/>
                    </a:cubicBezTo>
                    <a:cubicBezTo>
                      <a:pt x="625" y="2918"/>
                      <a:pt x="626" y="2919"/>
                      <a:pt x="627" y="2919"/>
                    </a:cubicBezTo>
                    <a:cubicBezTo>
                      <a:pt x="627" y="2919"/>
                      <a:pt x="628" y="2920"/>
                      <a:pt x="628" y="2920"/>
                    </a:cubicBezTo>
                    <a:cubicBezTo>
                      <a:pt x="629" y="2920"/>
                      <a:pt x="630" y="2921"/>
                      <a:pt x="631" y="2921"/>
                    </a:cubicBezTo>
                    <a:cubicBezTo>
                      <a:pt x="631" y="2921"/>
                      <a:pt x="632" y="2921"/>
                      <a:pt x="632" y="2921"/>
                    </a:cubicBezTo>
                    <a:cubicBezTo>
                      <a:pt x="634" y="2922"/>
                      <a:pt x="635" y="2922"/>
                      <a:pt x="637" y="2923"/>
                    </a:cubicBezTo>
                    <a:cubicBezTo>
                      <a:pt x="638" y="2923"/>
                      <a:pt x="638" y="2923"/>
                      <a:pt x="639" y="2923"/>
                    </a:cubicBezTo>
                    <a:cubicBezTo>
                      <a:pt x="640" y="2923"/>
                      <a:pt x="640" y="2923"/>
                      <a:pt x="641" y="2923"/>
                    </a:cubicBezTo>
                    <a:cubicBezTo>
                      <a:pt x="641" y="2923"/>
                      <a:pt x="642" y="2924"/>
                      <a:pt x="642" y="2924"/>
                    </a:cubicBezTo>
                    <a:cubicBezTo>
                      <a:pt x="643" y="2924"/>
                      <a:pt x="644" y="2924"/>
                      <a:pt x="644" y="2924"/>
                    </a:cubicBezTo>
                    <a:cubicBezTo>
                      <a:pt x="645" y="2924"/>
                      <a:pt x="645" y="2924"/>
                      <a:pt x="645" y="2924"/>
                    </a:cubicBezTo>
                    <a:cubicBezTo>
                      <a:pt x="646" y="2924"/>
                      <a:pt x="647" y="2924"/>
                      <a:pt x="648" y="2924"/>
                    </a:cubicBezTo>
                    <a:cubicBezTo>
                      <a:pt x="648" y="2924"/>
                      <a:pt x="648" y="2924"/>
                      <a:pt x="648" y="2924"/>
                    </a:cubicBezTo>
                    <a:cubicBezTo>
                      <a:pt x="660" y="2925"/>
                      <a:pt x="674" y="2924"/>
                      <a:pt x="679" y="2914"/>
                    </a:cubicBezTo>
                    <a:cubicBezTo>
                      <a:pt x="679" y="2914"/>
                      <a:pt x="679" y="2914"/>
                      <a:pt x="679" y="2914"/>
                    </a:cubicBezTo>
                    <a:cubicBezTo>
                      <a:pt x="679" y="2914"/>
                      <a:pt x="679" y="2914"/>
                      <a:pt x="679" y="2914"/>
                    </a:cubicBezTo>
                    <a:cubicBezTo>
                      <a:pt x="679" y="2913"/>
                      <a:pt x="679" y="2913"/>
                      <a:pt x="680" y="2912"/>
                    </a:cubicBezTo>
                    <a:cubicBezTo>
                      <a:pt x="680" y="2912"/>
                      <a:pt x="680" y="2912"/>
                      <a:pt x="680" y="2912"/>
                    </a:cubicBezTo>
                    <a:cubicBezTo>
                      <a:pt x="685" y="2918"/>
                      <a:pt x="695" y="2920"/>
                      <a:pt x="704" y="2919"/>
                    </a:cubicBezTo>
                    <a:cubicBezTo>
                      <a:pt x="704" y="2919"/>
                      <a:pt x="704" y="2919"/>
                      <a:pt x="704" y="2919"/>
                    </a:cubicBezTo>
                    <a:cubicBezTo>
                      <a:pt x="706" y="2919"/>
                      <a:pt x="707" y="2919"/>
                      <a:pt x="709" y="2918"/>
                    </a:cubicBezTo>
                    <a:cubicBezTo>
                      <a:pt x="710" y="2918"/>
                      <a:pt x="710" y="2918"/>
                      <a:pt x="711" y="2918"/>
                    </a:cubicBezTo>
                    <a:cubicBezTo>
                      <a:pt x="712" y="2917"/>
                      <a:pt x="713" y="2917"/>
                      <a:pt x="714" y="2917"/>
                    </a:cubicBezTo>
                    <a:cubicBezTo>
                      <a:pt x="716" y="2916"/>
                      <a:pt x="717" y="2916"/>
                      <a:pt x="718" y="2915"/>
                    </a:cubicBezTo>
                    <a:cubicBezTo>
                      <a:pt x="726" y="2923"/>
                      <a:pt x="746" y="2919"/>
                      <a:pt x="752" y="2910"/>
                    </a:cubicBezTo>
                    <a:cubicBezTo>
                      <a:pt x="754" y="2908"/>
                      <a:pt x="754" y="2905"/>
                      <a:pt x="755" y="2903"/>
                    </a:cubicBezTo>
                    <a:cubicBezTo>
                      <a:pt x="756" y="2904"/>
                      <a:pt x="756" y="2904"/>
                      <a:pt x="756" y="2904"/>
                    </a:cubicBezTo>
                    <a:cubicBezTo>
                      <a:pt x="765" y="2905"/>
                      <a:pt x="775" y="2902"/>
                      <a:pt x="776" y="2896"/>
                    </a:cubicBezTo>
                    <a:cubicBezTo>
                      <a:pt x="777" y="2894"/>
                      <a:pt x="777" y="2892"/>
                      <a:pt x="777" y="2889"/>
                    </a:cubicBezTo>
                    <a:cubicBezTo>
                      <a:pt x="777" y="2889"/>
                      <a:pt x="777" y="2889"/>
                      <a:pt x="777" y="2889"/>
                    </a:cubicBezTo>
                    <a:cubicBezTo>
                      <a:pt x="778" y="2888"/>
                      <a:pt x="779" y="2888"/>
                      <a:pt x="780" y="2887"/>
                    </a:cubicBezTo>
                    <a:cubicBezTo>
                      <a:pt x="787" y="2881"/>
                      <a:pt x="778" y="2869"/>
                      <a:pt x="775" y="2861"/>
                    </a:cubicBezTo>
                    <a:cubicBezTo>
                      <a:pt x="771" y="2850"/>
                      <a:pt x="766" y="2845"/>
                      <a:pt x="756" y="2840"/>
                    </a:cubicBezTo>
                    <a:cubicBezTo>
                      <a:pt x="747" y="2835"/>
                      <a:pt x="743" y="2827"/>
                      <a:pt x="731" y="2817"/>
                    </a:cubicBezTo>
                    <a:cubicBezTo>
                      <a:pt x="718" y="2808"/>
                      <a:pt x="694" y="2756"/>
                      <a:pt x="695" y="2755"/>
                    </a:cubicBezTo>
                    <a:cubicBezTo>
                      <a:pt x="702" y="2740"/>
                      <a:pt x="700" y="2722"/>
                      <a:pt x="698" y="2713"/>
                    </a:cubicBezTo>
                    <a:cubicBezTo>
                      <a:pt x="695" y="2703"/>
                      <a:pt x="700" y="2661"/>
                      <a:pt x="714" y="2609"/>
                    </a:cubicBezTo>
                    <a:cubicBezTo>
                      <a:pt x="727" y="2556"/>
                      <a:pt x="761" y="2481"/>
                      <a:pt x="764" y="2399"/>
                    </a:cubicBezTo>
                    <a:cubicBezTo>
                      <a:pt x="766" y="2349"/>
                      <a:pt x="759" y="2259"/>
                      <a:pt x="760" y="2189"/>
                    </a:cubicBezTo>
                    <a:cubicBezTo>
                      <a:pt x="761" y="2145"/>
                      <a:pt x="775" y="2114"/>
                      <a:pt x="776" y="2107"/>
                    </a:cubicBezTo>
                    <a:cubicBezTo>
                      <a:pt x="782" y="2079"/>
                      <a:pt x="782" y="2029"/>
                      <a:pt x="787" y="2014"/>
                    </a:cubicBezTo>
                    <a:cubicBezTo>
                      <a:pt x="869" y="1762"/>
                      <a:pt x="825" y="1562"/>
                      <a:pt x="822" y="1512"/>
                    </a:cubicBezTo>
                    <a:cubicBezTo>
                      <a:pt x="823" y="1512"/>
                      <a:pt x="823" y="1512"/>
                      <a:pt x="823" y="1512"/>
                    </a:cubicBezTo>
                    <a:cubicBezTo>
                      <a:pt x="821" y="1472"/>
                      <a:pt x="828" y="1447"/>
                      <a:pt x="825" y="1429"/>
                    </a:cubicBezTo>
                    <a:cubicBezTo>
                      <a:pt x="825" y="1428"/>
                      <a:pt x="825" y="1426"/>
                      <a:pt x="825" y="1425"/>
                    </a:cubicBezTo>
                    <a:cubicBezTo>
                      <a:pt x="825" y="1425"/>
                      <a:pt x="825" y="1424"/>
                      <a:pt x="825" y="1424"/>
                    </a:cubicBezTo>
                    <a:cubicBezTo>
                      <a:pt x="825" y="1423"/>
                      <a:pt x="824" y="1422"/>
                      <a:pt x="824" y="1421"/>
                    </a:cubicBezTo>
                    <a:cubicBezTo>
                      <a:pt x="824" y="1421"/>
                      <a:pt x="824" y="1420"/>
                      <a:pt x="824" y="1420"/>
                    </a:cubicBezTo>
                    <a:cubicBezTo>
                      <a:pt x="824" y="1419"/>
                      <a:pt x="824" y="1418"/>
                      <a:pt x="824" y="1417"/>
                    </a:cubicBezTo>
                    <a:cubicBezTo>
                      <a:pt x="824" y="1416"/>
                      <a:pt x="824" y="1416"/>
                      <a:pt x="824" y="1415"/>
                    </a:cubicBezTo>
                    <a:cubicBezTo>
                      <a:pt x="824" y="1414"/>
                      <a:pt x="824" y="1413"/>
                      <a:pt x="823" y="1412"/>
                    </a:cubicBezTo>
                    <a:cubicBezTo>
                      <a:pt x="823" y="1411"/>
                      <a:pt x="823" y="1411"/>
                      <a:pt x="823" y="1410"/>
                    </a:cubicBezTo>
                    <a:cubicBezTo>
                      <a:pt x="823" y="1409"/>
                      <a:pt x="823" y="1408"/>
                      <a:pt x="823" y="1407"/>
                    </a:cubicBezTo>
                    <a:cubicBezTo>
                      <a:pt x="823" y="1406"/>
                      <a:pt x="823" y="1406"/>
                      <a:pt x="822" y="1405"/>
                    </a:cubicBezTo>
                    <a:cubicBezTo>
                      <a:pt x="822" y="1404"/>
                      <a:pt x="822" y="1403"/>
                      <a:pt x="822" y="1401"/>
                    </a:cubicBezTo>
                    <a:cubicBezTo>
                      <a:pt x="822" y="1401"/>
                      <a:pt x="822" y="1400"/>
                      <a:pt x="822" y="1399"/>
                    </a:cubicBezTo>
                    <a:cubicBezTo>
                      <a:pt x="821" y="1398"/>
                      <a:pt x="821" y="1397"/>
                      <a:pt x="821" y="1396"/>
                    </a:cubicBezTo>
                    <a:cubicBezTo>
                      <a:pt x="821" y="1395"/>
                      <a:pt x="821" y="1394"/>
                      <a:pt x="821" y="1394"/>
                    </a:cubicBezTo>
                    <a:cubicBezTo>
                      <a:pt x="821" y="1392"/>
                      <a:pt x="820" y="1391"/>
                      <a:pt x="820" y="1390"/>
                    </a:cubicBezTo>
                    <a:cubicBezTo>
                      <a:pt x="820" y="1389"/>
                      <a:pt x="820" y="1388"/>
                      <a:pt x="820" y="1387"/>
                    </a:cubicBezTo>
                    <a:cubicBezTo>
                      <a:pt x="820" y="1386"/>
                      <a:pt x="819" y="1385"/>
                      <a:pt x="819" y="1384"/>
                    </a:cubicBezTo>
                    <a:cubicBezTo>
                      <a:pt x="819" y="1383"/>
                      <a:pt x="819" y="1382"/>
                      <a:pt x="819" y="1381"/>
                    </a:cubicBezTo>
                    <a:cubicBezTo>
                      <a:pt x="818" y="1380"/>
                      <a:pt x="818" y="1379"/>
                      <a:pt x="818" y="1377"/>
                    </a:cubicBezTo>
                    <a:cubicBezTo>
                      <a:pt x="818" y="1376"/>
                      <a:pt x="818" y="1376"/>
                      <a:pt x="818" y="1375"/>
                    </a:cubicBezTo>
                    <a:cubicBezTo>
                      <a:pt x="817" y="1374"/>
                      <a:pt x="817" y="1372"/>
                      <a:pt x="817" y="1371"/>
                    </a:cubicBezTo>
                    <a:cubicBezTo>
                      <a:pt x="817" y="1370"/>
                      <a:pt x="816" y="1369"/>
                      <a:pt x="816" y="1369"/>
                    </a:cubicBezTo>
                    <a:cubicBezTo>
                      <a:pt x="816" y="1367"/>
                      <a:pt x="816" y="1366"/>
                      <a:pt x="816" y="1364"/>
                    </a:cubicBezTo>
                    <a:cubicBezTo>
                      <a:pt x="815" y="1363"/>
                      <a:pt x="815" y="1363"/>
                      <a:pt x="815" y="1362"/>
                    </a:cubicBezTo>
                    <a:cubicBezTo>
                      <a:pt x="815" y="1360"/>
                      <a:pt x="815" y="1359"/>
                      <a:pt x="814" y="1358"/>
                    </a:cubicBezTo>
                    <a:cubicBezTo>
                      <a:pt x="814" y="1357"/>
                      <a:pt x="814" y="1356"/>
                      <a:pt x="814" y="1355"/>
                    </a:cubicBezTo>
                    <a:cubicBezTo>
                      <a:pt x="814" y="1354"/>
                      <a:pt x="813" y="1352"/>
                      <a:pt x="813" y="1351"/>
                    </a:cubicBezTo>
                    <a:cubicBezTo>
                      <a:pt x="813" y="1350"/>
                      <a:pt x="813" y="1349"/>
                      <a:pt x="812" y="1348"/>
                    </a:cubicBezTo>
                    <a:cubicBezTo>
                      <a:pt x="812" y="1347"/>
                      <a:pt x="812" y="1346"/>
                      <a:pt x="812" y="1345"/>
                    </a:cubicBezTo>
                    <a:cubicBezTo>
                      <a:pt x="811" y="1344"/>
                      <a:pt x="811" y="1343"/>
                      <a:pt x="811" y="1342"/>
                    </a:cubicBezTo>
                    <a:cubicBezTo>
                      <a:pt x="811" y="1341"/>
                      <a:pt x="811" y="1339"/>
                      <a:pt x="810" y="1338"/>
                    </a:cubicBezTo>
                    <a:cubicBezTo>
                      <a:pt x="810" y="1337"/>
                      <a:pt x="810" y="1336"/>
                      <a:pt x="810" y="1335"/>
                    </a:cubicBezTo>
                    <a:cubicBezTo>
                      <a:pt x="809" y="1334"/>
                      <a:pt x="809" y="1333"/>
                      <a:pt x="809" y="1332"/>
                    </a:cubicBezTo>
                    <a:cubicBezTo>
                      <a:pt x="809" y="1331"/>
                      <a:pt x="808" y="1330"/>
                      <a:pt x="808" y="1329"/>
                    </a:cubicBezTo>
                    <a:cubicBezTo>
                      <a:pt x="808" y="1328"/>
                      <a:pt x="808" y="1326"/>
                      <a:pt x="808" y="1325"/>
                    </a:cubicBezTo>
                    <a:cubicBezTo>
                      <a:pt x="807" y="1324"/>
                      <a:pt x="807" y="1323"/>
                      <a:pt x="807" y="1322"/>
                    </a:cubicBezTo>
                    <a:cubicBezTo>
                      <a:pt x="807" y="1321"/>
                      <a:pt x="806" y="1320"/>
                      <a:pt x="806" y="1319"/>
                    </a:cubicBezTo>
                    <a:cubicBezTo>
                      <a:pt x="806" y="1318"/>
                      <a:pt x="806" y="1317"/>
                      <a:pt x="805" y="1316"/>
                    </a:cubicBezTo>
                    <a:cubicBezTo>
                      <a:pt x="805" y="1315"/>
                      <a:pt x="805" y="1314"/>
                      <a:pt x="805" y="1314"/>
                    </a:cubicBezTo>
                    <a:cubicBezTo>
                      <a:pt x="805" y="1312"/>
                      <a:pt x="804" y="1311"/>
                      <a:pt x="804" y="1310"/>
                    </a:cubicBezTo>
                    <a:cubicBezTo>
                      <a:pt x="804" y="1309"/>
                      <a:pt x="804" y="1309"/>
                      <a:pt x="804" y="1308"/>
                    </a:cubicBezTo>
                    <a:cubicBezTo>
                      <a:pt x="803" y="1307"/>
                      <a:pt x="803" y="1305"/>
                      <a:pt x="803" y="1304"/>
                    </a:cubicBezTo>
                    <a:cubicBezTo>
                      <a:pt x="803" y="1304"/>
                      <a:pt x="802" y="1303"/>
                      <a:pt x="802" y="1303"/>
                    </a:cubicBezTo>
                    <a:cubicBezTo>
                      <a:pt x="802" y="1301"/>
                      <a:pt x="802" y="1300"/>
                      <a:pt x="801" y="1299"/>
                    </a:cubicBezTo>
                    <a:cubicBezTo>
                      <a:pt x="801" y="1298"/>
                      <a:pt x="801" y="1298"/>
                      <a:pt x="801" y="1298"/>
                    </a:cubicBezTo>
                    <a:cubicBezTo>
                      <a:pt x="798" y="1284"/>
                      <a:pt x="795" y="1273"/>
                      <a:pt x="793" y="1268"/>
                    </a:cubicBezTo>
                    <a:cubicBezTo>
                      <a:pt x="793" y="1268"/>
                      <a:pt x="793" y="1268"/>
                      <a:pt x="793" y="1268"/>
                    </a:cubicBezTo>
                    <a:cubicBezTo>
                      <a:pt x="793" y="1267"/>
                      <a:pt x="793" y="1266"/>
                      <a:pt x="792" y="1266"/>
                    </a:cubicBezTo>
                    <a:cubicBezTo>
                      <a:pt x="792" y="1266"/>
                      <a:pt x="792" y="1266"/>
                      <a:pt x="792" y="1266"/>
                    </a:cubicBezTo>
                    <a:cubicBezTo>
                      <a:pt x="792" y="1265"/>
                      <a:pt x="793" y="1265"/>
                      <a:pt x="793" y="1265"/>
                    </a:cubicBezTo>
                    <a:cubicBezTo>
                      <a:pt x="792" y="1264"/>
                      <a:pt x="792" y="1264"/>
                      <a:pt x="792" y="1264"/>
                    </a:cubicBezTo>
                    <a:cubicBezTo>
                      <a:pt x="792" y="1264"/>
                      <a:pt x="806" y="1107"/>
                      <a:pt x="803" y="1098"/>
                    </a:cubicBezTo>
                    <a:cubicBezTo>
                      <a:pt x="804" y="1068"/>
                      <a:pt x="820" y="1011"/>
                      <a:pt x="818" y="980"/>
                    </a:cubicBezTo>
                    <a:cubicBezTo>
                      <a:pt x="820" y="942"/>
                      <a:pt x="825" y="918"/>
                      <a:pt x="825" y="904"/>
                    </a:cubicBezTo>
                    <a:cubicBezTo>
                      <a:pt x="825" y="902"/>
                      <a:pt x="825" y="902"/>
                      <a:pt x="825" y="902"/>
                    </a:cubicBezTo>
                    <a:cubicBezTo>
                      <a:pt x="826" y="915"/>
                      <a:pt x="827" y="926"/>
                      <a:pt x="827" y="932"/>
                    </a:cubicBezTo>
                    <a:cubicBezTo>
                      <a:pt x="829" y="942"/>
                      <a:pt x="829" y="957"/>
                      <a:pt x="831" y="960"/>
                    </a:cubicBezTo>
                    <a:cubicBezTo>
                      <a:pt x="833" y="975"/>
                      <a:pt x="845" y="1059"/>
                      <a:pt x="846" y="1090"/>
                    </a:cubicBezTo>
                    <a:cubicBezTo>
                      <a:pt x="840" y="1132"/>
                      <a:pt x="839" y="1159"/>
                      <a:pt x="851" y="1219"/>
                    </a:cubicBezTo>
                    <a:cubicBezTo>
                      <a:pt x="856" y="1251"/>
                      <a:pt x="914" y="1393"/>
                      <a:pt x="917" y="1409"/>
                    </a:cubicBezTo>
                    <a:cubicBezTo>
                      <a:pt x="920" y="1425"/>
                      <a:pt x="924" y="1441"/>
                      <a:pt x="926" y="1445"/>
                    </a:cubicBezTo>
                    <a:cubicBezTo>
                      <a:pt x="928" y="1449"/>
                      <a:pt x="914" y="1471"/>
                      <a:pt x="918" y="1486"/>
                    </a:cubicBezTo>
                    <a:cubicBezTo>
                      <a:pt x="922" y="1500"/>
                      <a:pt x="896" y="1546"/>
                      <a:pt x="904" y="1589"/>
                    </a:cubicBezTo>
                    <a:cubicBezTo>
                      <a:pt x="912" y="1632"/>
                      <a:pt x="913" y="1638"/>
                      <a:pt x="914" y="1647"/>
                    </a:cubicBezTo>
                    <a:cubicBezTo>
                      <a:pt x="915" y="1657"/>
                      <a:pt x="921" y="1667"/>
                      <a:pt x="924" y="1679"/>
                    </a:cubicBezTo>
                    <a:cubicBezTo>
                      <a:pt x="927" y="1691"/>
                      <a:pt x="932" y="1720"/>
                      <a:pt x="939" y="1720"/>
                    </a:cubicBezTo>
                    <a:cubicBezTo>
                      <a:pt x="940" y="1720"/>
                      <a:pt x="941" y="1720"/>
                      <a:pt x="941" y="1720"/>
                    </a:cubicBezTo>
                    <a:cubicBezTo>
                      <a:pt x="942" y="1720"/>
                      <a:pt x="942" y="1720"/>
                      <a:pt x="942" y="1720"/>
                    </a:cubicBezTo>
                    <a:cubicBezTo>
                      <a:pt x="942" y="1720"/>
                      <a:pt x="943" y="1720"/>
                      <a:pt x="943" y="1720"/>
                    </a:cubicBezTo>
                    <a:cubicBezTo>
                      <a:pt x="943" y="1720"/>
                      <a:pt x="943" y="1720"/>
                      <a:pt x="944" y="1720"/>
                    </a:cubicBezTo>
                    <a:cubicBezTo>
                      <a:pt x="944" y="1720"/>
                      <a:pt x="944" y="1720"/>
                      <a:pt x="944" y="1719"/>
                    </a:cubicBezTo>
                    <a:cubicBezTo>
                      <a:pt x="944" y="1719"/>
                      <a:pt x="945" y="1719"/>
                      <a:pt x="945" y="1719"/>
                    </a:cubicBezTo>
                    <a:cubicBezTo>
                      <a:pt x="945" y="1719"/>
                      <a:pt x="945" y="1719"/>
                      <a:pt x="945" y="1719"/>
                    </a:cubicBezTo>
                    <a:cubicBezTo>
                      <a:pt x="946" y="1718"/>
                      <a:pt x="946" y="1718"/>
                      <a:pt x="947" y="1717"/>
                    </a:cubicBezTo>
                    <a:cubicBezTo>
                      <a:pt x="947" y="1717"/>
                      <a:pt x="947" y="1717"/>
                      <a:pt x="947" y="1717"/>
                    </a:cubicBezTo>
                    <a:cubicBezTo>
                      <a:pt x="947" y="1717"/>
                      <a:pt x="947" y="1717"/>
                      <a:pt x="947" y="1716"/>
                    </a:cubicBezTo>
                    <a:cubicBezTo>
                      <a:pt x="947" y="1716"/>
                      <a:pt x="947" y="1716"/>
                      <a:pt x="947" y="1716"/>
                    </a:cubicBezTo>
                    <a:cubicBezTo>
                      <a:pt x="947" y="1717"/>
                      <a:pt x="947" y="1717"/>
                      <a:pt x="947" y="1717"/>
                    </a:cubicBezTo>
                    <a:cubicBezTo>
                      <a:pt x="947" y="1717"/>
                      <a:pt x="947" y="1716"/>
                      <a:pt x="947" y="1716"/>
                    </a:cubicBezTo>
                    <a:cubicBezTo>
                      <a:pt x="947" y="1716"/>
                      <a:pt x="947" y="1716"/>
                      <a:pt x="947" y="1716"/>
                    </a:cubicBezTo>
                    <a:cubicBezTo>
                      <a:pt x="947" y="1716"/>
                      <a:pt x="947" y="1715"/>
                      <a:pt x="947" y="1715"/>
                    </a:cubicBezTo>
                    <a:cubicBezTo>
                      <a:pt x="947" y="1715"/>
                      <a:pt x="949" y="1742"/>
                      <a:pt x="963" y="1742"/>
                    </a:cubicBezTo>
                    <a:cubicBezTo>
                      <a:pt x="972" y="1741"/>
                      <a:pt x="972" y="1733"/>
                      <a:pt x="972" y="1733"/>
                    </a:cubicBezTo>
                    <a:cubicBezTo>
                      <a:pt x="972" y="1733"/>
                      <a:pt x="974" y="1755"/>
                      <a:pt x="987" y="1753"/>
                    </a:cubicBezTo>
                    <a:cubicBezTo>
                      <a:pt x="999" y="1751"/>
                      <a:pt x="999" y="1739"/>
                      <a:pt x="999" y="1739"/>
                    </a:cubicBezTo>
                    <a:cubicBezTo>
                      <a:pt x="1007" y="1743"/>
                      <a:pt x="1020" y="1742"/>
                      <a:pt x="1023" y="1728"/>
                    </a:cubicBezTo>
                    <a:cubicBezTo>
                      <a:pt x="1026" y="1714"/>
                      <a:pt x="1033" y="1686"/>
                      <a:pt x="1032" y="1675"/>
                    </a:cubicBezTo>
                    <a:cubicBezTo>
                      <a:pt x="1032" y="1665"/>
                      <a:pt x="1039" y="1642"/>
                      <a:pt x="1039" y="1633"/>
                    </a:cubicBezTo>
                    <a:cubicBezTo>
                      <a:pt x="1046" y="1606"/>
                      <a:pt x="1053" y="1597"/>
                      <a:pt x="1051" y="1589"/>
                    </a:cubicBezTo>
                    <a:cubicBezTo>
                      <a:pt x="1060" y="1599"/>
                      <a:pt x="1068" y="1609"/>
                      <a:pt x="1072" y="1611"/>
                    </a:cubicBezTo>
                    <a:cubicBezTo>
                      <a:pt x="1074" y="1627"/>
                      <a:pt x="1090" y="1651"/>
                      <a:pt x="1103" y="1652"/>
                    </a:cubicBezTo>
                    <a:cubicBezTo>
                      <a:pt x="1120" y="1653"/>
                      <a:pt x="1116" y="1641"/>
                      <a:pt x="1111" y="1628"/>
                    </a:cubicBezTo>
                    <a:close/>
                    <a:moveTo>
                      <a:pt x="672" y="310"/>
                    </a:move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  <p:sp>
            <p:nvSpPr>
              <p:cNvPr id="240" name="Freeform 45">
                <a:extLst>
                  <a:ext uri="{FF2B5EF4-FFF2-40B4-BE49-F238E27FC236}">
                    <a16:creationId xmlns:a16="http://schemas.microsoft.com/office/drawing/2014/main" id="{D68AB380-7E0C-9346-9138-6EE89B651E7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62" y="1730"/>
                <a:ext cx="882" cy="2302"/>
              </a:xfrm>
              <a:custGeom>
                <a:avLst/>
                <a:gdLst>
                  <a:gd name="T0" fmla="*/ 493 w 1120"/>
                  <a:gd name="T1" fmla="*/ 640 h 2926"/>
                  <a:gd name="T2" fmla="*/ 343 w 1120"/>
                  <a:gd name="T3" fmla="*/ 234 h 2926"/>
                  <a:gd name="T4" fmla="*/ 324 w 1120"/>
                  <a:gd name="T5" fmla="*/ 170 h 2926"/>
                  <a:gd name="T6" fmla="*/ 328 w 1120"/>
                  <a:gd name="T7" fmla="*/ 157 h 2926"/>
                  <a:gd name="T8" fmla="*/ 328 w 1120"/>
                  <a:gd name="T9" fmla="*/ 151 h 2926"/>
                  <a:gd name="T10" fmla="*/ 334 w 1120"/>
                  <a:gd name="T11" fmla="*/ 146 h 2926"/>
                  <a:gd name="T12" fmla="*/ 344 w 1120"/>
                  <a:gd name="T13" fmla="*/ 98 h 2926"/>
                  <a:gd name="T14" fmla="*/ 340 w 1120"/>
                  <a:gd name="T15" fmla="*/ 53 h 2926"/>
                  <a:gd name="T16" fmla="*/ 273 w 1120"/>
                  <a:gd name="T17" fmla="*/ 2 h 2926"/>
                  <a:gd name="T18" fmla="*/ 203 w 1120"/>
                  <a:gd name="T19" fmla="*/ 62 h 2926"/>
                  <a:gd name="T20" fmla="*/ 202 w 1120"/>
                  <a:gd name="T21" fmla="*/ 100 h 2926"/>
                  <a:gd name="T22" fmla="*/ 213 w 1120"/>
                  <a:gd name="T23" fmla="*/ 146 h 2926"/>
                  <a:gd name="T24" fmla="*/ 220 w 1120"/>
                  <a:gd name="T25" fmla="*/ 151 h 2926"/>
                  <a:gd name="T26" fmla="*/ 220 w 1120"/>
                  <a:gd name="T27" fmla="*/ 157 h 2926"/>
                  <a:gd name="T28" fmla="*/ 221 w 1120"/>
                  <a:gd name="T29" fmla="*/ 164 h 2926"/>
                  <a:gd name="T30" fmla="*/ 222 w 1120"/>
                  <a:gd name="T31" fmla="*/ 170 h 2926"/>
                  <a:gd name="T32" fmla="*/ 224 w 1120"/>
                  <a:gd name="T33" fmla="*/ 175 h 2926"/>
                  <a:gd name="T34" fmla="*/ 206 w 1120"/>
                  <a:gd name="T35" fmla="*/ 234 h 2926"/>
                  <a:gd name="T36" fmla="*/ 54 w 1120"/>
                  <a:gd name="T37" fmla="*/ 640 h 2926"/>
                  <a:gd name="T38" fmla="*/ 8 w 1120"/>
                  <a:gd name="T39" fmla="*/ 805 h 2926"/>
                  <a:gd name="T40" fmla="*/ 65 w 1120"/>
                  <a:gd name="T41" fmla="*/ 854 h 2926"/>
                  <a:gd name="T42" fmla="*/ 85 w 1120"/>
                  <a:gd name="T43" fmla="*/ 836 h 2926"/>
                  <a:gd name="T44" fmla="*/ 86 w 1120"/>
                  <a:gd name="T45" fmla="*/ 837 h 2926"/>
                  <a:gd name="T46" fmla="*/ 98 w 1120"/>
                  <a:gd name="T47" fmla="*/ 724 h 2926"/>
                  <a:gd name="T48" fmla="*/ 144 w 1120"/>
                  <a:gd name="T49" fmla="*/ 440 h 2926"/>
                  <a:gd name="T50" fmla="*/ 160 w 1120"/>
                  <a:gd name="T51" fmla="*/ 617 h 2926"/>
                  <a:gd name="T52" fmla="*/ 153 w 1120"/>
                  <a:gd name="T53" fmla="*/ 646 h 2926"/>
                  <a:gd name="T54" fmla="*/ 150 w 1120"/>
                  <a:gd name="T55" fmla="*/ 657 h 2926"/>
                  <a:gd name="T56" fmla="*/ 148 w 1120"/>
                  <a:gd name="T57" fmla="*/ 668 h 2926"/>
                  <a:gd name="T58" fmla="*/ 146 w 1120"/>
                  <a:gd name="T59" fmla="*/ 678 h 2926"/>
                  <a:gd name="T60" fmla="*/ 145 w 1120"/>
                  <a:gd name="T61" fmla="*/ 688 h 2926"/>
                  <a:gd name="T62" fmla="*/ 144 w 1120"/>
                  <a:gd name="T63" fmla="*/ 695 h 2926"/>
                  <a:gd name="T64" fmla="*/ 206 w 1120"/>
                  <a:gd name="T65" fmla="*/ 1321 h 2926"/>
                  <a:gd name="T66" fmla="*/ 168 w 1120"/>
                  <a:gd name="T67" fmla="*/ 1407 h 2926"/>
                  <a:gd name="T68" fmla="*/ 200 w 1120"/>
                  <a:gd name="T69" fmla="*/ 1421 h 2926"/>
                  <a:gd name="T70" fmla="*/ 215 w 1120"/>
                  <a:gd name="T71" fmla="*/ 1418 h 2926"/>
                  <a:gd name="T72" fmla="*/ 238 w 1120"/>
                  <a:gd name="T73" fmla="*/ 1422 h 2926"/>
                  <a:gd name="T74" fmla="*/ 244 w 1120"/>
                  <a:gd name="T75" fmla="*/ 1419 h 2926"/>
                  <a:gd name="T76" fmla="*/ 255 w 1120"/>
                  <a:gd name="T77" fmla="*/ 1402 h 2926"/>
                  <a:gd name="T78" fmla="*/ 250 w 1120"/>
                  <a:gd name="T79" fmla="*/ 1046 h 2926"/>
                  <a:gd name="T80" fmla="*/ 298 w 1120"/>
                  <a:gd name="T81" fmla="*/ 1046 h 2926"/>
                  <a:gd name="T82" fmla="*/ 291 w 1120"/>
                  <a:gd name="T83" fmla="*/ 1402 h 2926"/>
                  <a:gd name="T84" fmla="*/ 302 w 1120"/>
                  <a:gd name="T85" fmla="*/ 1419 h 2926"/>
                  <a:gd name="T86" fmla="*/ 309 w 1120"/>
                  <a:gd name="T87" fmla="*/ 1422 h 2926"/>
                  <a:gd name="T88" fmla="*/ 317 w 1120"/>
                  <a:gd name="T89" fmla="*/ 1424 h 2926"/>
                  <a:gd name="T90" fmla="*/ 343 w 1120"/>
                  <a:gd name="T91" fmla="*/ 1421 h 2926"/>
                  <a:gd name="T92" fmla="*/ 369 w 1120"/>
                  <a:gd name="T93" fmla="*/ 1414 h 2926"/>
                  <a:gd name="T94" fmla="*/ 369 w 1120"/>
                  <a:gd name="T95" fmla="*/ 1383 h 2926"/>
                  <a:gd name="T96" fmla="*/ 379 w 1120"/>
                  <a:gd name="T97" fmla="*/ 1026 h 2926"/>
                  <a:gd name="T98" fmla="*/ 402 w 1120"/>
                  <a:gd name="T99" fmla="*/ 692 h 2926"/>
                  <a:gd name="T100" fmla="*/ 402 w 1120"/>
                  <a:gd name="T101" fmla="*/ 684 h 2926"/>
                  <a:gd name="T102" fmla="*/ 400 w 1120"/>
                  <a:gd name="T103" fmla="*/ 674 h 2926"/>
                  <a:gd name="T104" fmla="*/ 398 w 1120"/>
                  <a:gd name="T105" fmla="*/ 663 h 2926"/>
                  <a:gd name="T106" fmla="*/ 395 w 1120"/>
                  <a:gd name="T107" fmla="*/ 651 h 2926"/>
                  <a:gd name="T108" fmla="*/ 393 w 1120"/>
                  <a:gd name="T109" fmla="*/ 640 h 2926"/>
                  <a:gd name="T110" fmla="*/ 391 w 1120"/>
                  <a:gd name="T111" fmla="*/ 632 h 2926"/>
                  <a:gd name="T112" fmla="*/ 392 w 1120"/>
                  <a:gd name="T113" fmla="*/ 535 h 2926"/>
                  <a:gd name="T114" fmla="*/ 416 w 1120"/>
                  <a:gd name="T115" fmla="*/ 593 h 2926"/>
                  <a:gd name="T116" fmla="*/ 458 w 1120"/>
                  <a:gd name="T117" fmla="*/ 837 h 2926"/>
                  <a:gd name="T118" fmla="*/ 461 w 1120"/>
                  <a:gd name="T119" fmla="*/ 837 h 2926"/>
                  <a:gd name="T120" fmla="*/ 462 w 1120"/>
                  <a:gd name="T121" fmla="*/ 836 h 2926"/>
                  <a:gd name="T122" fmla="*/ 504 w 1120"/>
                  <a:gd name="T123" fmla="*/ 816 h 2926"/>
                  <a:gd name="T124" fmla="*/ 328 w 1120"/>
                  <a:gd name="T125" fmla="*/ 151 h 292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120" h="2926">
                    <a:moveTo>
                      <a:pt x="1111" y="1628"/>
                    </a:moveTo>
                    <a:cubicBezTo>
                      <a:pt x="1106" y="1614"/>
                      <a:pt x="1105" y="1598"/>
                      <a:pt x="1100" y="1592"/>
                    </a:cubicBezTo>
                    <a:cubicBezTo>
                      <a:pt x="1095" y="1586"/>
                      <a:pt x="1087" y="1551"/>
                      <a:pt x="1078" y="1539"/>
                    </a:cubicBezTo>
                    <a:cubicBezTo>
                      <a:pt x="1069" y="1528"/>
                      <a:pt x="1035" y="1477"/>
                      <a:pt x="1026" y="1469"/>
                    </a:cubicBezTo>
                    <a:cubicBezTo>
                      <a:pt x="1023" y="1464"/>
                      <a:pt x="1025" y="1444"/>
                      <a:pt x="1021" y="1430"/>
                    </a:cubicBezTo>
                    <a:cubicBezTo>
                      <a:pt x="1017" y="1416"/>
                      <a:pt x="1018" y="1402"/>
                      <a:pt x="1014" y="1386"/>
                    </a:cubicBezTo>
                    <a:cubicBezTo>
                      <a:pt x="1010" y="1369"/>
                      <a:pt x="1010" y="1337"/>
                      <a:pt x="1009" y="1315"/>
                    </a:cubicBezTo>
                    <a:cubicBezTo>
                      <a:pt x="1007" y="1277"/>
                      <a:pt x="1007" y="1129"/>
                      <a:pt x="985" y="1075"/>
                    </a:cubicBezTo>
                    <a:cubicBezTo>
                      <a:pt x="981" y="1058"/>
                      <a:pt x="976" y="1030"/>
                      <a:pt x="977" y="992"/>
                    </a:cubicBezTo>
                    <a:cubicBezTo>
                      <a:pt x="975" y="886"/>
                      <a:pt x="951" y="825"/>
                      <a:pt x="953" y="792"/>
                    </a:cubicBezTo>
                    <a:cubicBezTo>
                      <a:pt x="960" y="744"/>
                      <a:pt x="949" y="693"/>
                      <a:pt x="940" y="653"/>
                    </a:cubicBezTo>
                    <a:cubicBezTo>
                      <a:pt x="921" y="567"/>
                      <a:pt x="879" y="544"/>
                      <a:pt x="860" y="540"/>
                    </a:cubicBezTo>
                    <a:cubicBezTo>
                      <a:pt x="840" y="536"/>
                      <a:pt x="810" y="533"/>
                      <a:pt x="797" y="520"/>
                    </a:cubicBezTo>
                    <a:cubicBezTo>
                      <a:pt x="787" y="512"/>
                      <a:pt x="720" y="481"/>
                      <a:pt x="701" y="479"/>
                    </a:cubicBezTo>
                    <a:cubicBezTo>
                      <a:pt x="651" y="470"/>
                      <a:pt x="660" y="380"/>
                      <a:pt x="660" y="362"/>
                    </a:cubicBezTo>
                    <a:cubicBezTo>
                      <a:pt x="660" y="362"/>
                      <a:pt x="660" y="362"/>
                      <a:pt x="660" y="362"/>
                    </a:cubicBezTo>
                    <a:cubicBezTo>
                      <a:pt x="660" y="362"/>
                      <a:pt x="660" y="362"/>
                      <a:pt x="660" y="362"/>
                    </a:cubicBezTo>
                    <a:cubicBezTo>
                      <a:pt x="661" y="360"/>
                      <a:pt x="661" y="358"/>
                      <a:pt x="662" y="357"/>
                    </a:cubicBezTo>
                    <a:cubicBezTo>
                      <a:pt x="662" y="357"/>
                      <a:pt x="662" y="356"/>
                      <a:pt x="662" y="356"/>
                    </a:cubicBezTo>
                    <a:cubicBezTo>
                      <a:pt x="663" y="355"/>
                      <a:pt x="663" y="353"/>
                      <a:pt x="664" y="351"/>
                    </a:cubicBezTo>
                    <a:cubicBezTo>
                      <a:pt x="664" y="350"/>
                      <a:pt x="664" y="350"/>
                      <a:pt x="664" y="350"/>
                    </a:cubicBezTo>
                    <a:cubicBezTo>
                      <a:pt x="665" y="348"/>
                      <a:pt x="665" y="346"/>
                      <a:pt x="666" y="344"/>
                    </a:cubicBezTo>
                    <a:cubicBezTo>
                      <a:pt x="666" y="344"/>
                      <a:pt x="666" y="344"/>
                      <a:pt x="666" y="343"/>
                    </a:cubicBezTo>
                    <a:cubicBezTo>
                      <a:pt x="666" y="341"/>
                      <a:pt x="667" y="339"/>
                      <a:pt x="667" y="337"/>
                    </a:cubicBezTo>
                    <a:cubicBezTo>
                      <a:pt x="667" y="337"/>
                      <a:pt x="667" y="337"/>
                      <a:pt x="668" y="337"/>
                    </a:cubicBezTo>
                    <a:cubicBezTo>
                      <a:pt x="668" y="334"/>
                      <a:pt x="669" y="332"/>
                      <a:pt x="669" y="330"/>
                    </a:cubicBezTo>
                    <a:cubicBezTo>
                      <a:pt x="669" y="330"/>
                      <a:pt x="669" y="330"/>
                      <a:pt x="669" y="330"/>
                    </a:cubicBezTo>
                    <a:cubicBezTo>
                      <a:pt x="669" y="328"/>
                      <a:pt x="670" y="325"/>
                      <a:pt x="670" y="323"/>
                    </a:cubicBezTo>
                    <a:cubicBezTo>
                      <a:pt x="670" y="323"/>
                      <a:pt x="670" y="323"/>
                      <a:pt x="670" y="323"/>
                    </a:cubicBezTo>
                    <a:cubicBezTo>
                      <a:pt x="671" y="321"/>
                      <a:pt x="671" y="319"/>
                      <a:pt x="671" y="317"/>
                    </a:cubicBezTo>
                    <a:cubicBezTo>
                      <a:pt x="671" y="317"/>
                      <a:pt x="671" y="317"/>
                      <a:pt x="671" y="317"/>
                    </a:cubicBezTo>
                    <a:cubicBezTo>
                      <a:pt x="672" y="315"/>
                      <a:pt x="672" y="313"/>
                      <a:pt x="672" y="312"/>
                    </a:cubicBezTo>
                    <a:cubicBezTo>
                      <a:pt x="672" y="312"/>
                      <a:pt x="672" y="312"/>
                      <a:pt x="672" y="312"/>
                    </a:cubicBezTo>
                    <a:cubicBezTo>
                      <a:pt x="672" y="311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4" y="309"/>
                      <a:pt x="676" y="308"/>
                      <a:pt x="679" y="306"/>
                    </a:cubicBezTo>
                    <a:cubicBezTo>
                      <a:pt x="679" y="306"/>
                      <a:pt x="679" y="306"/>
                      <a:pt x="679" y="306"/>
                    </a:cubicBezTo>
                    <a:cubicBezTo>
                      <a:pt x="680" y="305"/>
                      <a:pt x="680" y="305"/>
                      <a:pt x="681" y="305"/>
                    </a:cubicBezTo>
                    <a:cubicBezTo>
                      <a:pt x="681" y="304"/>
                      <a:pt x="681" y="304"/>
                      <a:pt x="681" y="304"/>
                    </a:cubicBezTo>
                    <a:cubicBezTo>
                      <a:pt x="682" y="304"/>
                      <a:pt x="682" y="303"/>
                      <a:pt x="682" y="303"/>
                    </a:cubicBezTo>
                    <a:cubicBezTo>
                      <a:pt x="683" y="303"/>
                      <a:pt x="683" y="302"/>
                      <a:pt x="683" y="302"/>
                    </a:cubicBezTo>
                    <a:cubicBezTo>
                      <a:pt x="683" y="302"/>
                      <a:pt x="684" y="302"/>
                      <a:pt x="684" y="301"/>
                    </a:cubicBezTo>
                    <a:cubicBezTo>
                      <a:pt x="684" y="301"/>
                      <a:pt x="685" y="300"/>
                      <a:pt x="685" y="300"/>
                    </a:cubicBezTo>
                    <a:cubicBezTo>
                      <a:pt x="688" y="296"/>
                      <a:pt x="689" y="291"/>
                      <a:pt x="693" y="286"/>
                    </a:cubicBezTo>
                    <a:cubicBezTo>
                      <a:pt x="696" y="280"/>
                      <a:pt x="695" y="276"/>
                      <a:pt x="698" y="267"/>
                    </a:cubicBezTo>
                    <a:cubicBezTo>
                      <a:pt x="701" y="258"/>
                      <a:pt x="703" y="244"/>
                      <a:pt x="703" y="239"/>
                    </a:cubicBezTo>
                    <a:cubicBezTo>
                      <a:pt x="703" y="233"/>
                      <a:pt x="709" y="218"/>
                      <a:pt x="709" y="211"/>
                    </a:cubicBezTo>
                    <a:cubicBezTo>
                      <a:pt x="709" y="206"/>
                      <a:pt x="707" y="202"/>
                      <a:pt x="705" y="201"/>
                    </a:cubicBezTo>
                    <a:cubicBezTo>
                      <a:pt x="705" y="201"/>
                      <a:pt x="705" y="201"/>
                      <a:pt x="705" y="201"/>
                    </a:cubicBezTo>
                    <a:cubicBezTo>
                      <a:pt x="705" y="201"/>
                      <a:pt x="706" y="201"/>
                      <a:pt x="706" y="200"/>
                    </a:cubicBezTo>
                    <a:cubicBezTo>
                      <a:pt x="706" y="200"/>
                      <a:pt x="706" y="200"/>
                      <a:pt x="706" y="200"/>
                    </a:cubicBezTo>
                    <a:cubicBezTo>
                      <a:pt x="706" y="200"/>
                      <a:pt x="706" y="200"/>
                      <a:pt x="706" y="200"/>
                    </a:cubicBezTo>
                    <a:cubicBezTo>
                      <a:pt x="707" y="200"/>
                      <a:pt x="707" y="199"/>
                      <a:pt x="707" y="199"/>
                    </a:cubicBezTo>
                    <a:cubicBezTo>
                      <a:pt x="707" y="192"/>
                      <a:pt x="704" y="175"/>
                      <a:pt x="705" y="168"/>
                    </a:cubicBezTo>
                    <a:cubicBezTo>
                      <a:pt x="705" y="163"/>
                      <a:pt x="706" y="148"/>
                      <a:pt x="706" y="142"/>
                    </a:cubicBezTo>
                    <a:cubicBezTo>
                      <a:pt x="706" y="131"/>
                      <a:pt x="700" y="120"/>
                      <a:pt x="697" y="110"/>
                    </a:cubicBezTo>
                    <a:cubicBezTo>
                      <a:pt x="694" y="99"/>
                      <a:pt x="694" y="87"/>
                      <a:pt x="691" y="77"/>
                    </a:cubicBezTo>
                    <a:cubicBezTo>
                      <a:pt x="687" y="64"/>
                      <a:pt x="678" y="56"/>
                      <a:pt x="666" y="49"/>
                    </a:cubicBezTo>
                    <a:cubicBezTo>
                      <a:pt x="657" y="44"/>
                      <a:pt x="646" y="43"/>
                      <a:pt x="641" y="35"/>
                    </a:cubicBezTo>
                    <a:cubicBezTo>
                      <a:pt x="638" y="31"/>
                      <a:pt x="641" y="30"/>
                      <a:pt x="635" y="27"/>
                    </a:cubicBezTo>
                    <a:cubicBezTo>
                      <a:pt x="632" y="25"/>
                      <a:pt x="626" y="24"/>
                      <a:pt x="623" y="23"/>
                    </a:cubicBezTo>
                    <a:cubicBezTo>
                      <a:pt x="614" y="21"/>
                      <a:pt x="602" y="16"/>
                      <a:pt x="604" y="5"/>
                    </a:cubicBezTo>
                    <a:cubicBezTo>
                      <a:pt x="591" y="2"/>
                      <a:pt x="570" y="13"/>
                      <a:pt x="559" y="2"/>
                    </a:cubicBezTo>
                    <a:cubicBezTo>
                      <a:pt x="551" y="2"/>
                      <a:pt x="551" y="2"/>
                      <a:pt x="551" y="2"/>
                    </a:cubicBezTo>
                    <a:cubicBezTo>
                      <a:pt x="544" y="4"/>
                      <a:pt x="535" y="3"/>
                      <a:pt x="528" y="0"/>
                    </a:cubicBezTo>
                    <a:cubicBezTo>
                      <a:pt x="525" y="6"/>
                      <a:pt x="511" y="12"/>
                      <a:pt x="503" y="12"/>
                    </a:cubicBezTo>
                    <a:cubicBezTo>
                      <a:pt x="493" y="12"/>
                      <a:pt x="482" y="14"/>
                      <a:pt x="476" y="23"/>
                    </a:cubicBezTo>
                    <a:cubicBezTo>
                      <a:pt x="480" y="22"/>
                      <a:pt x="485" y="20"/>
                      <a:pt x="487" y="23"/>
                    </a:cubicBezTo>
                    <a:cubicBezTo>
                      <a:pt x="461" y="37"/>
                      <a:pt x="429" y="57"/>
                      <a:pt x="426" y="89"/>
                    </a:cubicBezTo>
                    <a:cubicBezTo>
                      <a:pt x="425" y="103"/>
                      <a:pt x="418" y="114"/>
                      <a:pt x="417" y="128"/>
                    </a:cubicBezTo>
                    <a:cubicBezTo>
                      <a:pt x="416" y="142"/>
                      <a:pt x="405" y="149"/>
                      <a:pt x="410" y="163"/>
                    </a:cubicBezTo>
                    <a:cubicBezTo>
                      <a:pt x="409" y="172"/>
                      <a:pt x="412" y="172"/>
                      <a:pt x="412" y="180"/>
                    </a:cubicBezTo>
                    <a:cubicBezTo>
                      <a:pt x="409" y="189"/>
                      <a:pt x="417" y="200"/>
                      <a:pt x="417" y="200"/>
                    </a:cubicBezTo>
                    <a:cubicBezTo>
                      <a:pt x="417" y="200"/>
                      <a:pt x="417" y="200"/>
                      <a:pt x="417" y="200"/>
                    </a:cubicBezTo>
                    <a:cubicBezTo>
                      <a:pt x="416" y="200"/>
                      <a:pt x="415" y="202"/>
                      <a:pt x="414" y="204"/>
                    </a:cubicBezTo>
                    <a:cubicBezTo>
                      <a:pt x="414" y="204"/>
                      <a:pt x="414" y="204"/>
                      <a:pt x="414" y="204"/>
                    </a:cubicBezTo>
                    <a:cubicBezTo>
                      <a:pt x="413" y="205"/>
                      <a:pt x="413" y="205"/>
                      <a:pt x="413" y="206"/>
                    </a:cubicBezTo>
                    <a:cubicBezTo>
                      <a:pt x="413" y="207"/>
                      <a:pt x="413" y="207"/>
                      <a:pt x="413" y="207"/>
                    </a:cubicBezTo>
                    <a:cubicBezTo>
                      <a:pt x="412" y="208"/>
                      <a:pt x="412" y="209"/>
                      <a:pt x="412" y="211"/>
                    </a:cubicBezTo>
                    <a:cubicBezTo>
                      <a:pt x="412" y="218"/>
                      <a:pt x="419" y="233"/>
                      <a:pt x="419" y="239"/>
                    </a:cubicBezTo>
                    <a:cubicBezTo>
                      <a:pt x="419" y="244"/>
                      <a:pt x="420" y="258"/>
                      <a:pt x="424" y="267"/>
                    </a:cubicBezTo>
                    <a:cubicBezTo>
                      <a:pt x="427" y="276"/>
                      <a:pt x="425" y="280"/>
                      <a:pt x="429" y="286"/>
                    </a:cubicBezTo>
                    <a:cubicBezTo>
                      <a:pt x="432" y="291"/>
                      <a:pt x="433" y="296"/>
                      <a:pt x="436" y="300"/>
                    </a:cubicBezTo>
                    <a:cubicBezTo>
                      <a:pt x="437" y="300"/>
                      <a:pt x="437" y="301"/>
                      <a:pt x="437" y="301"/>
                    </a:cubicBezTo>
                    <a:cubicBezTo>
                      <a:pt x="438" y="302"/>
                      <a:pt x="438" y="302"/>
                      <a:pt x="438" y="302"/>
                    </a:cubicBezTo>
                    <a:cubicBezTo>
                      <a:pt x="438" y="302"/>
                      <a:pt x="439" y="303"/>
                      <a:pt x="439" y="303"/>
                    </a:cubicBezTo>
                    <a:cubicBezTo>
                      <a:pt x="439" y="303"/>
                      <a:pt x="440" y="304"/>
                      <a:pt x="440" y="304"/>
                    </a:cubicBezTo>
                    <a:cubicBezTo>
                      <a:pt x="440" y="304"/>
                      <a:pt x="441" y="305"/>
                      <a:pt x="441" y="305"/>
                    </a:cubicBezTo>
                    <a:cubicBezTo>
                      <a:pt x="441" y="305"/>
                      <a:pt x="442" y="306"/>
                      <a:pt x="442" y="306"/>
                    </a:cubicBezTo>
                    <a:cubicBezTo>
                      <a:pt x="442" y="306"/>
                      <a:pt x="443" y="306"/>
                      <a:pt x="443" y="306"/>
                    </a:cubicBezTo>
                    <a:cubicBezTo>
                      <a:pt x="445" y="308"/>
                      <a:pt x="448" y="310"/>
                      <a:pt x="449" y="310"/>
                    </a:cubicBezTo>
                    <a:cubicBezTo>
                      <a:pt x="449" y="310"/>
                      <a:pt x="449" y="310"/>
                      <a:pt x="449" y="310"/>
                    </a:cubicBezTo>
                    <a:cubicBezTo>
                      <a:pt x="449" y="312"/>
                      <a:pt x="450" y="314"/>
                      <a:pt x="450" y="316"/>
                    </a:cubicBezTo>
                    <a:cubicBezTo>
                      <a:pt x="450" y="316"/>
                      <a:pt x="450" y="316"/>
                      <a:pt x="450" y="316"/>
                    </a:cubicBezTo>
                    <a:cubicBezTo>
                      <a:pt x="450" y="317"/>
                      <a:pt x="450" y="318"/>
                      <a:pt x="450" y="319"/>
                    </a:cubicBezTo>
                    <a:cubicBezTo>
                      <a:pt x="450" y="319"/>
                      <a:pt x="450" y="319"/>
                      <a:pt x="450" y="319"/>
                    </a:cubicBezTo>
                    <a:cubicBezTo>
                      <a:pt x="450" y="320"/>
                      <a:pt x="450" y="321"/>
                      <a:pt x="450" y="322"/>
                    </a:cubicBezTo>
                    <a:cubicBezTo>
                      <a:pt x="450" y="322"/>
                      <a:pt x="450" y="322"/>
                      <a:pt x="450" y="322"/>
                    </a:cubicBezTo>
                    <a:cubicBezTo>
                      <a:pt x="450" y="323"/>
                      <a:pt x="451" y="324"/>
                      <a:pt x="451" y="326"/>
                    </a:cubicBezTo>
                    <a:cubicBezTo>
                      <a:pt x="451" y="326"/>
                      <a:pt x="451" y="326"/>
                      <a:pt x="451" y="326"/>
                    </a:cubicBezTo>
                    <a:cubicBezTo>
                      <a:pt x="451" y="327"/>
                      <a:pt x="451" y="328"/>
                      <a:pt x="451" y="329"/>
                    </a:cubicBezTo>
                    <a:cubicBezTo>
                      <a:pt x="451" y="329"/>
                      <a:pt x="451" y="330"/>
                      <a:pt x="451" y="330"/>
                    </a:cubicBezTo>
                    <a:cubicBezTo>
                      <a:pt x="451" y="331"/>
                      <a:pt x="452" y="332"/>
                      <a:pt x="452" y="333"/>
                    </a:cubicBezTo>
                    <a:cubicBezTo>
                      <a:pt x="452" y="333"/>
                      <a:pt x="452" y="333"/>
                      <a:pt x="452" y="334"/>
                    </a:cubicBezTo>
                    <a:cubicBezTo>
                      <a:pt x="452" y="335"/>
                      <a:pt x="452" y="336"/>
                      <a:pt x="452" y="336"/>
                    </a:cubicBezTo>
                    <a:cubicBezTo>
                      <a:pt x="452" y="337"/>
                      <a:pt x="452" y="337"/>
                      <a:pt x="453" y="338"/>
                    </a:cubicBezTo>
                    <a:cubicBezTo>
                      <a:pt x="453" y="339"/>
                      <a:pt x="453" y="339"/>
                      <a:pt x="453" y="340"/>
                    </a:cubicBezTo>
                    <a:cubicBezTo>
                      <a:pt x="453" y="341"/>
                      <a:pt x="453" y="341"/>
                      <a:pt x="453" y="342"/>
                    </a:cubicBezTo>
                    <a:cubicBezTo>
                      <a:pt x="453" y="342"/>
                      <a:pt x="454" y="343"/>
                      <a:pt x="454" y="344"/>
                    </a:cubicBezTo>
                    <a:cubicBezTo>
                      <a:pt x="454" y="344"/>
                      <a:pt x="454" y="345"/>
                      <a:pt x="454" y="345"/>
                    </a:cubicBezTo>
                    <a:cubicBezTo>
                      <a:pt x="454" y="346"/>
                      <a:pt x="454" y="347"/>
                      <a:pt x="454" y="347"/>
                    </a:cubicBezTo>
                    <a:cubicBezTo>
                      <a:pt x="455" y="348"/>
                      <a:pt x="455" y="348"/>
                      <a:pt x="455" y="349"/>
                    </a:cubicBezTo>
                    <a:cubicBezTo>
                      <a:pt x="455" y="349"/>
                      <a:pt x="455" y="350"/>
                      <a:pt x="455" y="351"/>
                    </a:cubicBezTo>
                    <a:cubicBezTo>
                      <a:pt x="455" y="351"/>
                      <a:pt x="456" y="352"/>
                      <a:pt x="456" y="352"/>
                    </a:cubicBezTo>
                    <a:cubicBezTo>
                      <a:pt x="456" y="353"/>
                      <a:pt x="456" y="353"/>
                      <a:pt x="456" y="354"/>
                    </a:cubicBezTo>
                    <a:cubicBezTo>
                      <a:pt x="456" y="354"/>
                      <a:pt x="457" y="355"/>
                      <a:pt x="457" y="355"/>
                    </a:cubicBezTo>
                    <a:cubicBezTo>
                      <a:pt x="457" y="356"/>
                      <a:pt x="457" y="356"/>
                      <a:pt x="457" y="357"/>
                    </a:cubicBezTo>
                    <a:cubicBezTo>
                      <a:pt x="457" y="357"/>
                      <a:pt x="458" y="358"/>
                      <a:pt x="458" y="358"/>
                    </a:cubicBezTo>
                    <a:cubicBezTo>
                      <a:pt x="458" y="359"/>
                      <a:pt x="458" y="359"/>
                      <a:pt x="458" y="359"/>
                    </a:cubicBezTo>
                    <a:cubicBezTo>
                      <a:pt x="459" y="360"/>
                      <a:pt x="459" y="361"/>
                      <a:pt x="459" y="362"/>
                    </a:cubicBezTo>
                    <a:cubicBezTo>
                      <a:pt x="460" y="362"/>
                      <a:pt x="460" y="363"/>
                      <a:pt x="461" y="364"/>
                    </a:cubicBezTo>
                    <a:cubicBezTo>
                      <a:pt x="461" y="365"/>
                      <a:pt x="461" y="365"/>
                      <a:pt x="461" y="366"/>
                    </a:cubicBezTo>
                    <a:cubicBezTo>
                      <a:pt x="461" y="377"/>
                      <a:pt x="463" y="401"/>
                      <a:pt x="459" y="425"/>
                    </a:cubicBezTo>
                    <a:cubicBezTo>
                      <a:pt x="459" y="425"/>
                      <a:pt x="459" y="426"/>
                      <a:pt x="459" y="426"/>
                    </a:cubicBezTo>
                    <a:cubicBezTo>
                      <a:pt x="459" y="427"/>
                      <a:pt x="458" y="427"/>
                      <a:pt x="458" y="427"/>
                    </a:cubicBezTo>
                    <a:cubicBezTo>
                      <a:pt x="454" y="452"/>
                      <a:pt x="443" y="475"/>
                      <a:pt x="420" y="479"/>
                    </a:cubicBezTo>
                    <a:cubicBezTo>
                      <a:pt x="400" y="481"/>
                      <a:pt x="333" y="512"/>
                      <a:pt x="324" y="520"/>
                    </a:cubicBezTo>
                    <a:cubicBezTo>
                      <a:pt x="311" y="533"/>
                      <a:pt x="280" y="536"/>
                      <a:pt x="261" y="540"/>
                    </a:cubicBezTo>
                    <a:cubicBezTo>
                      <a:pt x="241" y="544"/>
                      <a:pt x="200" y="567"/>
                      <a:pt x="180" y="653"/>
                    </a:cubicBezTo>
                    <a:cubicBezTo>
                      <a:pt x="171" y="693"/>
                      <a:pt x="161" y="744"/>
                      <a:pt x="167" y="792"/>
                    </a:cubicBezTo>
                    <a:cubicBezTo>
                      <a:pt x="170" y="825"/>
                      <a:pt x="146" y="886"/>
                      <a:pt x="143" y="992"/>
                    </a:cubicBezTo>
                    <a:cubicBezTo>
                      <a:pt x="144" y="1030"/>
                      <a:pt x="140" y="1058"/>
                      <a:pt x="135" y="1075"/>
                    </a:cubicBezTo>
                    <a:cubicBezTo>
                      <a:pt x="113" y="1129"/>
                      <a:pt x="113" y="1277"/>
                      <a:pt x="112" y="1315"/>
                    </a:cubicBezTo>
                    <a:cubicBezTo>
                      <a:pt x="111" y="1337"/>
                      <a:pt x="111" y="1369"/>
                      <a:pt x="107" y="1386"/>
                    </a:cubicBezTo>
                    <a:cubicBezTo>
                      <a:pt x="103" y="1402"/>
                      <a:pt x="106" y="1416"/>
                      <a:pt x="101" y="1430"/>
                    </a:cubicBezTo>
                    <a:cubicBezTo>
                      <a:pt x="97" y="1444"/>
                      <a:pt x="99" y="1464"/>
                      <a:pt x="96" y="1469"/>
                    </a:cubicBezTo>
                    <a:cubicBezTo>
                      <a:pt x="88" y="1477"/>
                      <a:pt x="53" y="1528"/>
                      <a:pt x="44" y="1539"/>
                    </a:cubicBezTo>
                    <a:cubicBezTo>
                      <a:pt x="36" y="1551"/>
                      <a:pt x="26" y="1586"/>
                      <a:pt x="21" y="1592"/>
                    </a:cubicBezTo>
                    <a:cubicBezTo>
                      <a:pt x="16" y="1598"/>
                      <a:pt x="15" y="1614"/>
                      <a:pt x="9" y="1628"/>
                    </a:cubicBezTo>
                    <a:cubicBezTo>
                      <a:pt x="4" y="1641"/>
                      <a:pt x="0" y="1653"/>
                      <a:pt x="17" y="1652"/>
                    </a:cubicBezTo>
                    <a:cubicBezTo>
                      <a:pt x="31" y="1651"/>
                      <a:pt x="46" y="1627"/>
                      <a:pt x="49" y="1611"/>
                    </a:cubicBezTo>
                    <a:cubicBezTo>
                      <a:pt x="53" y="1609"/>
                      <a:pt x="61" y="1599"/>
                      <a:pt x="70" y="1589"/>
                    </a:cubicBezTo>
                    <a:cubicBezTo>
                      <a:pt x="68" y="1597"/>
                      <a:pt x="74" y="1606"/>
                      <a:pt x="81" y="1633"/>
                    </a:cubicBezTo>
                    <a:cubicBezTo>
                      <a:pt x="81" y="1642"/>
                      <a:pt x="89" y="1665"/>
                      <a:pt x="88" y="1675"/>
                    </a:cubicBezTo>
                    <a:cubicBezTo>
                      <a:pt x="87" y="1686"/>
                      <a:pt x="94" y="1714"/>
                      <a:pt x="97" y="1728"/>
                    </a:cubicBezTo>
                    <a:cubicBezTo>
                      <a:pt x="100" y="1742"/>
                      <a:pt x="113" y="1743"/>
                      <a:pt x="122" y="1739"/>
                    </a:cubicBezTo>
                    <a:cubicBezTo>
                      <a:pt x="122" y="1739"/>
                      <a:pt x="121" y="1751"/>
                      <a:pt x="134" y="1753"/>
                    </a:cubicBezTo>
                    <a:cubicBezTo>
                      <a:pt x="146" y="1755"/>
                      <a:pt x="148" y="1733"/>
                      <a:pt x="148" y="1733"/>
                    </a:cubicBezTo>
                    <a:cubicBezTo>
                      <a:pt x="148" y="1733"/>
                      <a:pt x="148" y="1741"/>
                      <a:pt x="157" y="1742"/>
                    </a:cubicBezTo>
                    <a:cubicBezTo>
                      <a:pt x="171" y="1742"/>
                      <a:pt x="173" y="1715"/>
                      <a:pt x="173" y="1715"/>
                    </a:cubicBezTo>
                    <a:cubicBezTo>
                      <a:pt x="173" y="1715"/>
                      <a:pt x="174" y="1716"/>
                      <a:pt x="174" y="1716"/>
                    </a:cubicBezTo>
                    <a:cubicBezTo>
                      <a:pt x="174" y="1716"/>
                      <a:pt x="174" y="1716"/>
                      <a:pt x="174" y="1716"/>
                    </a:cubicBezTo>
                    <a:cubicBezTo>
                      <a:pt x="174" y="1716"/>
                      <a:pt x="174" y="1717"/>
                      <a:pt x="174" y="1717"/>
                    </a:cubicBezTo>
                    <a:cubicBezTo>
                      <a:pt x="174" y="1716"/>
                      <a:pt x="174" y="1716"/>
                      <a:pt x="174" y="1716"/>
                    </a:cubicBezTo>
                    <a:cubicBezTo>
                      <a:pt x="174" y="1717"/>
                      <a:pt x="174" y="1717"/>
                      <a:pt x="174" y="1717"/>
                    </a:cubicBezTo>
                    <a:cubicBezTo>
                      <a:pt x="174" y="1717"/>
                      <a:pt x="174" y="1717"/>
                      <a:pt x="174" y="1717"/>
                    </a:cubicBezTo>
                    <a:cubicBezTo>
                      <a:pt x="174" y="1718"/>
                      <a:pt x="175" y="1718"/>
                      <a:pt x="175" y="1719"/>
                    </a:cubicBezTo>
                    <a:cubicBezTo>
                      <a:pt x="175" y="1719"/>
                      <a:pt x="176" y="1719"/>
                      <a:pt x="176" y="1719"/>
                    </a:cubicBezTo>
                    <a:cubicBezTo>
                      <a:pt x="176" y="1719"/>
                      <a:pt x="176" y="1719"/>
                      <a:pt x="176" y="1719"/>
                    </a:cubicBezTo>
                    <a:cubicBezTo>
                      <a:pt x="176" y="1720"/>
                      <a:pt x="177" y="1720"/>
                      <a:pt x="177" y="1720"/>
                    </a:cubicBezTo>
                    <a:cubicBezTo>
                      <a:pt x="177" y="1720"/>
                      <a:pt x="177" y="1720"/>
                      <a:pt x="177" y="1720"/>
                    </a:cubicBezTo>
                    <a:cubicBezTo>
                      <a:pt x="178" y="1720"/>
                      <a:pt x="178" y="1720"/>
                      <a:pt x="179" y="1720"/>
                    </a:cubicBezTo>
                    <a:cubicBezTo>
                      <a:pt x="179" y="1720"/>
                      <a:pt x="179" y="1720"/>
                      <a:pt x="179" y="1720"/>
                    </a:cubicBezTo>
                    <a:cubicBezTo>
                      <a:pt x="180" y="1720"/>
                      <a:pt x="180" y="1720"/>
                      <a:pt x="181" y="1720"/>
                    </a:cubicBezTo>
                    <a:cubicBezTo>
                      <a:pt x="188" y="1720"/>
                      <a:pt x="194" y="1691"/>
                      <a:pt x="197" y="1679"/>
                    </a:cubicBezTo>
                    <a:cubicBezTo>
                      <a:pt x="200" y="1667"/>
                      <a:pt x="205" y="1657"/>
                      <a:pt x="206" y="1647"/>
                    </a:cubicBezTo>
                    <a:cubicBezTo>
                      <a:pt x="207" y="1638"/>
                      <a:pt x="208" y="1632"/>
                      <a:pt x="216" y="1589"/>
                    </a:cubicBezTo>
                    <a:cubicBezTo>
                      <a:pt x="224" y="1546"/>
                      <a:pt x="199" y="1500"/>
                      <a:pt x="202" y="1486"/>
                    </a:cubicBezTo>
                    <a:cubicBezTo>
                      <a:pt x="206" y="1471"/>
                      <a:pt x="193" y="1449"/>
                      <a:pt x="195" y="1445"/>
                    </a:cubicBezTo>
                    <a:cubicBezTo>
                      <a:pt x="197" y="1441"/>
                      <a:pt x="201" y="1425"/>
                      <a:pt x="204" y="1409"/>
                    </a:cubicBezTo>
                    <a:cubicBezTo>
                      <a:pt x="206" y="1393"/>
                      <a:pt x="264" y="1251"/>
                      <a:pt x="270" y="1219"/>
                    </a:cubicBezTo>
                    <a:cubicBezTo>
                      <a:pt x="281" y="1159"/>
                      <a:pt x="281" y="1132"/>
                      <a:pt x="274" y="1090"/>
                    </a:cubicBezTo>
                    <a:cubicBezTo>
                      <a:pt x="275" y="1059"/>
                      <a:pt x="288" y="975"/>
                      <a:pt x="290" y="960"/>
                    </a:cubicBezTo>
                    <a:cubicBezTo>
                      <a:pt x="291" y="957"/>
                      <a:pt x="291" y="942"/>
                      <a:pt x="293" y="932"/>
                    </a:cubicBezTo>
                    <a:cubicBezTo>
                      <a:pt x="294" y="926"/>
                      <a:pt x="295" y="915"/>
                      <a:pt x="295" y="902"/>
                    </a:cubicBezTo>
                    <a:cubicBezTo>
                      <a:pt x="296" y="904"/>
                      <a:pt x="296" y="904"/>
                      <a:pt x="296" y="904"/>
                    </a:cubicBezTo>
                    <a:cubicBezTo>
                      <a:pt x="296" y="918"/>
                      <a:pt x="300" y="942"/>
                      <a:pt x="302" y="980"/>
                    </a:cubicBezTo>
                    <a:cubicBezTo>
                      <a:pt x="301" y="1011"/>
                      <a:pt x="316" y="1068"/>
                      <a:pt x="318" y="1098"/>
                    </a:cubicBezTo>
                    <a:cubicBezTo>
                      <a:pt x="314" y="1107"/>
                      <a:pt x="329" y="1264"/>
                      <a:pt x="329" y="1264"/>
                    </a:cubicBezTo>
                    <a:cubicBezTo>
                      <a:pt x="328" y="1265"/>
                      <a:pt x="328" y="1265"/>
                      <a:pt x="328" y="1265"/>
                    </a:cubicBezTo>
                    <a:cubicBezTo>
                      <a:pt x="328" y="1265"/>
                      <a:pt x="328" y="1265"/>
                      <a:pt x="328" y="1266"/>
                    </a:cubicBezTo>
                    <a:cubicBezTo>
                      <a:pt x="328" y="1266"/>
                      <a:pt x="328" y="1266"/>
                      <a:pt x="328" y="1266"/>
                    </a:cubicBezTo>
                    <a:cubicBezTo>
                      <a:pt x="326" y="1272"/>
                      <a:pt x="321" y="1288"/>
                      <a:pt x="317" y="1309"/>
                    </a:cubicBezTo>
                    <a:cubicBezTo>
                      <a:pt x="317" y="1309"/>
                      <a:pt x="317" y="1309"/>
                      <a:pt x="316" y="1310"/>
                    </a:cubicBezTo>
                    <a:cubicBezTo>
                      <a:pt x="316" y="1311"/>
                      <a:pt x="316" y="1313"/>
                      <a:pt x="315" y="1314"/>
                    </a:cubicBezTo>
                    <a:cubicBezTo>
                      <a:pt x="315" y="1315"/>
                      <a:pt x="315" y="1315"/>
                      <a:pt x="315" y="1316"/>
                    </a:cubicBezTo>
                    <a:cubicBezTo>
                      <a:pt x="315" y="1317"/>
                      <a:pt x="314" y="1319"/>
                      <a:pt x="314" y="1320"/>
                    </a:cubicBezTo>
                    <a:cubicBezTo>
                      <a:pt x="314" y="1321"/>
                      <a:pt x="314" y="1321"/>
                      <a:pt x="314" y="1322"/>
                    </a:cubicBezTo>
                    <a:cubicBezTo>
                      <a:pt x="313" y="1323"/>
                      <a:pt x="313" y="1325"/>
                      <a:pt x="313" y="1326"/>
                    </a:cubicBezTo>
                    <a:cubicBezTo>
                      <a:pt x="313" y="1327"/>
                      <a:pt x="312" y="1328"/>
                      <a:pt x="312" y="1328"/>
                    </a:cubicBezTo>
                    <a:cubicBezTo>
                      <a:pt x="312" y="1330"/>
                      <a:pt x="312" y="1331"/>
                      <a:pt x="311" y="1332"/>
                    </a:cubicBezTo>
                    <a:cubicBezTo>
                      <a:pt x="311" y="1333"/>
                      <a:pt x="311" y="1334"/>
                      <a:pt x="311" y="1335"/>
                    </a:cubicBezTo>
                    <a:cubicBezTo>
                      <a:pt x="311" y="1336"/>
                      <a:pt x="310" y="1337"/>
                      <a:pt x="310" y="1339"/>
                    </a:cubicBezTo>
                    <a:cubicBezTo>
                      <a:pt x="310" y="1340"/>
                      <a:pt x="310" y="1341"/>
                      <a:pt x="310" y="1341"/>
                    </a:cubicBezTo>
                    <a:cubicBezTo>
                      <a:pt x="309" y="1343"/>
                      <a:pt x="309" y="1344"/>
                      <a:pt x="309" y="1345"/>
                    </a:cubicBezTo>
                    <a:cubicBezTo>
                      <a:pt x="309" y="1346"/>
                      <a:pt x="308" y="1347"/>
                      <a:pt x="308" y="1348"/>
                    </a:cubicBezTo>
                    <a:cubicBezTo>
                      <a:pt x="308" y="1349"/>
                      <a:pt x="308" y="1350"/>
                      <a:pt x="307" y="1352"/>
                    </a:cubicBezTo>
                    <a:cubicBezTo>
                      <a:pt x="307" y="1353"/>
                      <a:pt x="307" y="1354"/>
                      <a:pt x="307" y="1355"/>
                    </a:cubicBezTo>
                    <a:cubicBezTo>
                      <a:pt x="307" y="1356"/>
                      <a:pt x="306" y="1357"/>
                      <a:pt x="306" y="1358"/>
                    </a:cubicBezTo>
                    <a:cubicBezTo>
                      <a:pt x="306" y="1359"/>
                      <a:pt x="306" y="1360"/>
                      <a:pt x="306" y="1361"/>
                    </a:cubicBezTo>
                    <a:cubicBezTo>
                      <a:pt x="305" y="1363"/>
                      <a:pt x="305" y="1364"/>
                      <a:pt x="305" y="1365"/>
                    </a:cubicBezTo>
                    <a:cubicBezTo>
                      <a:pt x="305" y="1366"/>
                      <a:pt x="304" y="1367"/>
                      <a:pt x="304" y="1368"/>
                    </a:cubicBezTo>
                    <a:cubicBezTo>
                      <a:pt x="304" y="1369"/>
                      <a:pt x="304" y="1370"/>
                      <a:pt x="304" y="1371"/>
                    </a:cubicBezTo>
                    <a:cubicBezTo>
                      <a:pt x="303" y="1372"/>
                      <a:pt x="303" y="1373"/>
                      <a:pt x="303" y="1375"/>
                    </a:cubicBezTo>
                    <a:cubicBezTo>
                      <a:pt x="303" y="1376"/>
                      <a:pt x="303" y="1377"/>
                      <a:pt x="303" y="1378"/>
                    </a:cubicBezTo>
                    <a:cubicBezTo>
                      <a:pt x="302" y="1379"/>
                      <a:pt x="302" y="1380"/>
                      <a:pt x="302" y="1381"/>
                    </a:cubicBezTo>
                    <a:cubicBezTo>
                      <a:pt x="302" y="1382"/>
                      <a:pt x="302" y="1383"/>
                      <a:pt x="301" y="1384"/>
                    </a:cubicBezTo>
                    <a:cubicBezTo>
                      <a:pt x="301" y="1385"/>
                      <a:pt x="301" y="1386"/>
                      <a:pt x="301" y="1387"/>
                    </a:cubicBezTo>
                    <a:cubicBezTo>
                      <a:pt x="301" y="1388"/>
                      <a:pt x="301" y="1389"/>
                      <a:pt x="300" y="1390"/>
                    </a:cubicBezTo>
                    <a:cubicBezTo>
                      <a:pt x="300" y="1391"/>
                      <a:pt x="300" y="1392"/>
                      <a:pt x="300" y="1393"/>
                    </a:cubicBezTo>
                    <a:cubicBezTo>
                      <a:pt x="300" y="1394"/>
                      <a:pt x="300" y="1395"/>
                      <a:pt x="299" y="1396"/>
                    </a:cubicBezTo>
                    <a:cubicBezTo>
                      <a:pt x="299" y="1397"/>
                      <a:pt x="299" y="1398"/>
                      <a:pt x="299" y="1399"/>
                    </a:cubicBezTo>
                    <a:cubicBezTo>
                      <a:pt x="299" y="1400"/>
                      <a:pt x="299" y="1401"/>
                      <a:pt x="299" y="1401"/>
                    </a:cubicBezTo>
                    <a:cubicBezTo>
                      <a:pt x="298" y="1403"/>
                      <a:pt x="298" y="1404"/>
                      <a:pt x="298" y="1405"/>
                    </a:cubicBezTo>
                    <a:cubicBezTo>
                      <a:pt x="298" y="1405"/>
                      <a:pt x="298" y="1406"/>
                      <a:pt x="298" y="1407"/>
                    </a:cubicBezTo>
                    <a:cubicBezTo>
                      <a:pt x="298" y="1408"/>
                      <a:pt x="298" y="1409"/>
                      <a:pt x="297" y="1410"/>
                    </a:cubicBezTo>
                    <a:cubicBezTo>
                      <a:pt x="297" y="1411"/>
                      <a:pt x="297" y="1411"/>
                      <a:pt x="297" y="1412"/>
                    </a:cubicBezTo>
                    <a:cubicBezTo>
                      <a:pt x="297" y="1413"/>
                      <a:pt x="297" y="1414"/>
                      <a:pt x="297" y="1415"/>
                    </a:cubicBezTo>
                    <a:cubicBezTo>
                      <a:pt x="297" y="1415"/>
                      <a:pt x="297" y="1416"/>
                      <a:pt x="297" y="1417"/>
                    </a:cubicBezTo>
                    <a:cubicBezTo>
                      <a:pt x="296" y="1418"/>
                      <a:pt x="296" y="1419"/>
                      <a:pt x="296" y="1419"/>
                    </a:cubicBezTo>
                    <a:cubicBezTo>
                      <a:pt x="296" y="1420"/>
                      <a:pt x="296" y="1421"/>
                      <a:pt x="296" y="1421"/>
                    </a:cubicBezTo>
                    <a:cubicBezTo>
                      <a:pt x="296" y="1422"/>
                      <a:pt x="296" y="1423"/>
                      <a:pt x="296" y="1424"/>
                    </a:cubicBezTo>
                    <a:cubicBezTo>
                      <a:pt x="296" y="1424"/>
                      <a:pt x="296" y="1425"/>
                      <a:pt x="296" y="1425"/>
                    </a:cubicBezTo>
                    <a:cubicBezTo>
                      <a:pt x="296" y="1426"/>
                      <a:pt x="296" y="1428"/>
                      <a:pt x="296" y="1429"/>
                    </a:cubicBezTo>
                    <a:cubicBezTo>
                      <a:pt x="293" y="1447"/>
                      <a:pt x="300" y="1472"/>
                      <a:pt x="298" y="1512"/>
                    </a:cubicBezTo>
                    <a:cubicBezTo>
                      <a:pt x="295" y="1562"/>
                      <a:pt x="251" y="1762"/>
                      <a:pt x="333" y="2014"/>
                    </a:cubicBezTo>
                    <a:cubicBezTo>
                      <a:pt x="338" y="2029"/>
                      <a:pt x="338" y="2079"/>
                      <a:pt x="344" y="2107"/>
                    </a:cubicBezTo>
                    <a:cubicBezTo>
                      <a:pt x="345" y="2114"/>
                      <a:pt x="359" y="2145"/>
                      <a:pt x="360" y="2189"/>
                    </a:cubicBezTo>
                    <a:cubicBezTo>
                      <a:pt x="361" y="2259"/>
                      <a:pt x="354" y="2349"/>
                      <a:pt x="356" y="2399"/>
                    </a:cubicBezTo>
                    <a:cubicBezTo>
                      <a:pt x="359" y="2481"/>
                      <a:pt x="393" y="2556"/>
                      <a:pt x="407" y="2609"/>
                    </a:cubicBezTo>
                    <a:cubicBezTo>
                      <a:pt x="420" y="2661"/>
                      <a:pt x="425" y="2703"/>
                      <a:pt x="422" y="2713"/>
                    </a:cubicBezTo>
                    <a:cubicBezTo>
                      <a:pt x="420" y="2722"/>
                      <a:pt x="418" y="2740"/>
                      <a:pt x="425" y="2755"/>
                    </a:cubicBezTo>
                    <a:cubicBezTo>
                      <a:pt x="426" y="2756"/>
                      <a:pt x="402" y="2808"/>
                      <a:pt x="389" y="2817"/>
                    </a:cubicBezTo>
                    <a:cubicBezTo>
                      <a:pt x="377" y="2827"/>
                      <a:pt x="373" y="2835"/>
                      <a:pt x="364" y="2840"/>
                    </a:cubicBezTo>
                    <a:cubicBezTo>
                      <a:pt x="354" y="2845"/>
                      <a:pt x="349" y="2850"/>
                      <a:pt x="345" y="2861"/>
                    </a:cubicBezTo>
                    <a:cubicBezTo>
                      <a:pt x="342" y="2869"/>
                      <a:pt x="333" y="2881"/>
                      <a:pt x="340" y="2887"/>
                    </a:cubicBezTo>
                    <a:cubicBezTo>
                      <a:pt x="341" y="2888"/>
                      <a:pt x="342" y="2888"/>
                      <a:pt x="343" y="2889"/>
                    </a:cubicBezTo>
                    <a:cubicBezTo>
                      <a:pt x="344" y="2889"/>
                      <a:pt x="344" y="2889"/>
                      <a:pt x="344" y="2889"/>
                    </a:cubicBezTo>
                    <a:cubicBezTo>
                      <a:pt x="343" y="2892"/>
                      <a:pt x="343" y="2894"/>
                      <a:pt x="344" y="2896"/>
                    </a:cubicBezTo>
                    <a:cubicBezTo>
                      <a:pt x="348" y="2903"/>
                      <a:pt x="355" y="2905"/>
                      <a:pt x="364" y="2904"/>
                    </a:cubicBezTo>
                    <a:cubicBezTo>
                      <a:pt x="365" y="2902"/>
                      <a:pt x="365" y="2902"/>
                      <a:pt x="365" y="2902"/>
                    </a:cubicBezTo>
                    <a:cubicBezTo>
                      <a:pt x="366" y="2905"/>
                      <a:pt x="366" y="2908"/>
                      <a:pt x="368" y="2910"/>
                    </a:cubicBezTo>
                    <a:cubicBezTo>
                      <a:pt x="374" y="2919"/>
                      <a:pt x="394" y="2923"/>
                      <a:pt x="402" y="2915"/>
                    </a:cubicBezTo>
                    <a:cubicBezTo>
                      <a:pt x="403" y="2916"/>
                      <a:pt x="404" y="2916"/>
                      <a:pt x="406" y="2917"/>
                    </a:cubicBezTo>
                    <a:cubicBezTo>
                      <a:pt x="407" y="2917"/>
                      <a:pt x="408" y="2917"/>
                      <a:pt x="409" y="2918"/>
                    </a:cubicBezTo>
                    <a:cubicBezTo>
                      <a:pt x="410" y="2918"/>
                      <a:pt x="410" y="2918"/>
                      <a:pt x="411" y="2918"/>
                    </a:cubicBezTo>
                    <a:cubicBezTo>
                      <a:pt x="413" y="2919"/>
                      <a:pt x="414" y="2919"/>
                      <a:pt x="416" y="2919"/>
                    </a:cubicBezTo>
                    <a:cubicBezTo>
                      <a:pt x="416" y="2919"/>
                      <a:pt x="416" y="2919"/>
                      <a:pt x="416" y="2919"/>
                    </a:cubicBezTo>
                    <a:cubicBezTo>
                      <a:pt x="425" y="2920"/>
                      <a:pt x="435" y="2918"/>
                      <a:pt x="440" y="2912"/>
                    </a:cubicBezTo>
                    <a:cubicBezTo>
                      <a:pt x="440" y="2912"/>
                      <a:pt x="440" y="2912"/>
                      <a:pt x="440" y="2912"/>
                    </a:cubicBezTo>
                    <a:cubicBezTo>
                      <a:pt x="440" y="2913"/>
                      <a:pt x="441" y="2913"/>
                      <a:pt x="441" y="2914"/>
                    </a:cubicBezTo>
                    <a:cubicBezTo>
                      <a:pt x="441" y="2913"/>
                      <a:pt x="441" y="2913"/>
                      <a:pt x="441" y="2913"/>
                    </a:cubicBezTo>
                    <a:cubicBezTo>
                      <a:pt x="446" y="2925"/>
                      <a:pt x="462" y="2926"/>
                      <a:pt x="475" y="2924"/>
                    </a:cubicBezTo>
                    <a:cubicBezTo>
                      <a:pt x="475" y="2924"/>
                      <a:pt x="475" y="2924"/>
                      <a:pt x="475" y="2924"/>
                    </a:cubicBezTo>
                    <a:cubicBezTo>
                      <a:pt x="476" y="2924"/>
                      <a:pt x="477" y="2924"/>
                      <a:pt x="478" y="2924"/>
                    </a:cubicBezTo>
                    <a:cubicBezTo>
                      <a:pt x="478" y="2924"/>
                      <a:pt x="479" y="2923"/>
                      <a:pt x="479" y="2923"/>
                    </a:cubicBezTo>
                    <a:cubicBezTo>
                      <a:pt x="480" y="2923"/>
                      <a:pt x="480" y="2923"/>
                      <a:pt x="481" y="2923"/>
                    </a:cubicBezTo>
                    <a:cubicBezTo>
                      <a:pt x="482" y="2923"/>
                      <a:pt x="482" y="2923"/>
                      <a:pt x="483" y="2923"/>
                    </a:cubicBezTo>
                    <a:cubicBezTo>
                      <a:pt x="485" y="2922"/>
                      <a:pt x="486" y="2922"/>
                      <a:pt x="488" y="2921"/>
                    </a:cubicBezTo>
                    <a:cubicBezTo>
                      <a:pt x="488" y="2921"/>
                      <a:pt x="489" y="2921"/>
                      <a:pt x="489" y="2921"/>
                    </a:cubicBezTo>
                    <a:cubicBezTo>
                      <a:pt x="490" y="2921"/>
                      <a:pt x="491" y="2920"/>
                      <a:pt x="492" y="2920"/>
                    </a:cubicBezTo>
                    <a:cubicBezTo>
                      <a:pt x="492" y="2920"/>
                      <a:pt x="493" y="2919"/>
                      <a:pt x="493" y="2919"/>
                    </a:cubicBezTo>
                    <a:cubicBezTo>
                      <a:pt x="494" y="2919"/>
                      <a:pt x="495" y="2918"/>
                      <a:pt x="496" y="2918"/>
                    </a:cubicBezTo>
                    <a:cubicBezTo>
                      <a:pt x="496" y="2918"/>
                      <a:pt x="496" y="2917"/>
                      <a:pt x="497" y="2917"/>
                    </a:cubicBezTo>
                    <a:cubicBezTo>
                      <a:pt x="498" y="2917"/>
                      <a:pt x="498" y="2916"/>
                      <a:pt x="499" y="2916"/>
                    </a:cubicBezTo>
                    <a:cubicBezTo>
                      <a:pt x="499" y="2915"/>
                      <a:pt x="500" y="2915"/>
                      <a:pt x="500" y="2915"/>
                    </a:cubicBezTo>
                    <a:cubicBezTo>
                      <a:pt x="501" y="2914"/>
                      <a:pt x="501" y="2914"/>
                      <a:pt x="502" y="2913"/>
                    </a:cubicBezTo>
                    <a:cubicBezTo>
                      <a:pt x="502" y="2913"/>
                      <a:pt x="503" y="2913"/>
                      <a:pt x="503" y="2913"/>
                    </a:cubicBezTo>
                    <a:cubicBezTo>
                      <a:pt x="505" y="2911"/>
                      <a:pt x="506" y="2909"/>
                      <a:pt x="508" y="2908"/>
                    </a:cubicBezTo>
                    <a:cubicBezTo>
                      <a:pt x="508" y="2908"/>
                      <a:pt x="508" y="2908"/>
                      <a:pt x="508" y="2908"/>
                    </a:cubicBezTo>
                    <a:cubicBezTo>
                      <a:pt x="508" y="2908"/>
                      <a:pt x="508" y="2908"/>
                      <a:pt x="508" y="2908"/>
                    </a:cubicBezTo>
                    <a:cubicBezTo>
                      <a:pt x="509" y="2907"/>
                      <a:pt x="510" y="2906"/>
                      <a:pt x="511" y="2905"/>
                    </a:cubicBezTo>
                    <a:cubicBezTo>
                      <a:pt x="519" y="2899"/>
                      <a:pt x="525" y="2894"/>
                      <a:pt x="523" y="2879"/>
                    </a:cubicBezTo>
                    <a:cubicBezTo>
                      <a:pt x="520" y="2864"/>
                      <a:pt x="522" y="2864"/>
                      <a:pt x="524" y="2846"/>
                    </a:cubicBezTo>
                    <a:cubicBezTo>
                      <a:pt x="525" y="2835"/>
                      <a:pt x="534" y="2832"/>
                      <a:pt x="536" y="2815"/>
                    </a:cubicBezTo>
                    <a:cubicBezTo>
                      <a:pt x="537" y="2801"/>
                      <a:pt x="526" y="2741"/>
                      <a:pt x="527" y="2733"/>
                    </a:cubicBezTo>
                    <a:cubicBezTo>
                      <a:pt x="530" y="2715"/>
                      <a:pt x="517" y="2700"/>
                      <a:pt x="513" y="2669"/>
                    </a:cubicBezTo>
                    <a:cubicBezTo>
                      <a:pt x="508" y="2639"/>
                      <a:pt x="520" y="2535"/>
                      <a:pt x="520" y="2516"/>
                    </a:cubicBezTo>
                    <a:cubicBezTo>
                      <a:pt x="520" y="2480"/>
                      <a:pt x="539" y="2421"/>
                      <a:pt x="534" y="2348"/>
                    </a:cubicBezTo>
                    <a:cubicBezTo>
                      <a:pt x="531" y="2306"/>
                      <a:pt x="510" y="2177"/>
                      <a:pt x="510" y="2148"/>
                    </a:cubicBezTo>
                    <a:cubicBezTo>
                      <a:pt x="510" y="2143"/>
                      <a:pt x="509" y="2110"/>
                      <a:pt x="511" y="2105"/>
                    </a:cubicBezTo>
                    <a:cubicBezTo>
                      <a:pt x="517" y="2085"/>
                      <a:pt x="544" y="1849"/>
                      <a:pt x="544" y="1847"/>
                    </a:cubicBezTo>
                    <a:cubicBezTo>
                      <a:pt x="547" y="1823"/>
                      <a:pt x="555" y="1690"/>
                      <a:pt x="558" y="1646"/>
                    </a:cubicBezTo>
                    <a:cubicBezTo>
                      <a:pt x="559" y="1646"/>
                      <a:pt x="561" y="1646"/>
                      <a:pt x="562" y="1646"/>
                    </a:cubicBezTo>
                    <a:cubicBezTo>
                      <a:pt x="565" y="1689"/>
                      <a:pt x="573" y="1823"/>
                      <a:pt x="576" y="1847"/>
                    </a:cubicBezTo>
                    <a:cubicBezTo>
                      <a:pt x="576" y="1849"/>
                      <a:pt x="603" y="2085"/>
                      <a:pt x="609" y="2105"/>
                    </a:cubicBezTo>
                    <a:cubicBezTo>
                      <a:pt x="611" y="2110"/>
                      <a:pt x="610" y="2143"/>
                      <a:pt x="610" y="2148"/>
                    </a:cubicBezTo>
                    <a:cubicBezTo>
                      <a:pt x="610" y="2177"/>
                      <a:pt x="589" y="2306"/>
                      <a:pt x="586" y="2348"/>
                    </a:cubicBezTo>
                    <a:cubicBezTo>
                      <a:pt x="581" y="2421"/>
                      <a:pt x="600" y="2480"/>
                      <a:pt x="600" y="2516"/>
                    </a:cubicBezTo>
                    <a:cubicBezTo>
                      <a:pt x="600" y="2535"/>
                      <a:pt x="612" y="2639"/>
                      <a:pt x="607" y="2669"/>
                    </a:cubicBezTo>
                    <a:cubicBezTo>
                      <a:pt x="603" y="2700"/>
                      <a:pt x="590" y="2715"/>
                      <a:pt x="593" y="2733"/>
                    </a:cubicBezTo>
                    <a:cubicBezTo>
                      <a:pt x="594" y="2741"/>
                      <a:pt x="583" y="2801"/>
                      <a:pt x="584" y="2815"/>
                    </a:cubicBezTo>
                    <a:cubicBezTo>
                      <a:pt x="586" y="2832"/>
                      <a:pt x="595" y="2835"/>
                      <a:pt x="596" y="2846"/>
                    </a:cubicBezTo>
                    <a:cubicBezTo>
                      <a:pt x="598" y="2864"/>
                      <a:pt x="600" y="2864"/>
                      <a:pt x="597" y="2879"/>
                    </a:cubicBezTo>
                    <a:cubicBezTo>
                      <a:pt x="595" y="2894"/>
                      <a:pt x="601" y="2899"/>
                      <a:pt x="609" y="2905"/>
                    </a:cubicBezTo>
                    <a:cubicBezTo>
                      <a:pt x="610" y="2906"/>
                      <a:pt x="611" y="2907"/>
                      <a:pt x="612" y="2908"/>
                    </a:cubicBezTo>
                    <a:cubicBezTo>
                      <a:pt x="612" y="2908"/>
                      <a:pt x="612" y="2908"/>
                      <a:pt x="612" y="2908"/>
                    </a:cubicBezTo>
                    <a:cubicBezTo>
                      <a:pt x="612" y="2908"/>
                      <a:pt x="612" y="2908"/>
                      <a:pt x="612" y="2908"/>
                    </a:cubicBezTo>
                    <a:cubicBezTo>
                      <a:pt x="614" y="2909"/>
                      <a:pt x="615" y="2911"/>
                      <a:pt x="617" y="2913"/>
                    </a:cubicBezTo>
                    <a:cubicBezTo>
                      <a:pt x="617" y="2913"/>
                      <a:pt x="618" y="2913"/>
                      <a:pt x="618" y="2913"/>
                    </a:cubicBezTo>
                    <a:cubicBezTo>
                      <a:pt x="619" y="2914"/>
                      <a:pt x="619" y="2914"/>
                      <a:pt x="620" y="2915"/>
                    </a:cubicBezTo>
                    <a:cubicBezTo>
                      <a:pt x="620" y="2915"/>
                      <a:pt x="621" y="2915"/>
                      <a:pt x="621" y="2916"/>
                    </a:cubicBezTo>
                    <a:cubicBezTo>
                      <a:pt x="622" y="2916"/>
                      <a:pt x="622" y="2917"/>
                      <a:pt x="623" y="2917"/>
                    </a:cubicBezTo>
                    <a:cubicBezTo>
                      <a:pt x="624" y="2917"/>
                      <a:pt x="624" y="2918"/>
                      <a:pt x="624" y="2918"/>
                    </a:cubicBezTo>
                    <a:cubicBezTo>
                      <a:pt x="625" y="2918"/>
                      <a:pt x="626" y="2919"/>
                      <a:pt x="627" y="2919"/>
                    </a:cubicBezTo>
                    <a:cubicBezTo>
                      <a:pt x="627" y="2919"/>
                      <a:pt x="628" y="2920"/>
                      <a:pt x="628" y="2920"/>
                    </a:cubicBezTo>
                    <a:cubicBezTo>
                      <a:pt x="629" y="2920"/>
                      <a:pt x="630" y="2921"/>
                      <a:pt x="631" y="2921"/>
                    </a:cubicBezTo>
                    <a:cubicBezTo>
                      <a:pt x="631" y="2921"/>
                      <a:pt x="632" y="2921"/>
                      <a:pt x="632" y="2921"/>
                    </a:cubicBezTo>
                    <a:cubicBezTo>
                      <a:pt x="634" y="2922"/>
                      <a:pt x="635" y="2922"/>
                      <a:pt x="637" y="2923"/>
                    </a:cubicBezTo>
                    <a:cubicBezTo>
                      <a:pt x="638" y="2923"/>
                      <a:pt x="639" y="2923"/>
                      <a:pt x="639" y="2923"/>
                    </a:cubicBezTo>
                    <a:cubicBezTo>
                      <a:pt x="640" y="2923"/>
                      <a:pt x="640" y="2923"/>
                      <a:pt x="641" y="2923"/>
                    </a:cubicBezTo>
                    <a:cubicBezTo>
                      <a:pt x="641" y="2923"/>
                      <a:pt x="642" y="2924"/>
                      <a:pt x="642" y="2924"/>
                    </a:cubicBezTo>
                    <a:cubicBezTo>
                      <a:pt x="643" y="2924"/>
                      <a:pt x="644" y="2924"/>
                      <a:pt x="644" y="2924"/>
                    </a:cubicBezTo>
                    <a:cubicBezTo>
                      <a:pt x="645" y="2924"/>
                      <a:pt x="645" y="2924"/>
                      <a:pt x="645" y="2924"/>
                    </a:cubicBezTo>
                    <a:cubicBezTo>
                      <a:pt x="646" y="2924"/>
                      <a:pt x="647" y="2924"/>
                      <a:pt x="648" y="2924"/>
                    </a:cubicBezTo>
                    <a:cubicBezTo>
                      <a:pt x="648" y="2924"/>
                      <a:pt x="648" y="2924"/>
                      <a:pt x="648" y="2924"/>
                    </a:cubicBezTo>
                    <a:cubicBezTo>
                      <a:pt x="660" y="2925"/>
                      <a:pt x="674" y="2924"/>
                      <a:pt x="679" y="2914"/>
                    </a:cubicBezTo>
                    <a:cubicBezTo>
                      <a:pt x="679" y="2914"/>
                      <a:pt x="679" y="2914"/>
                      <a:pt x="679" y="2914"/>
                    </a:cubicBezTo>
                    <a:cubicBezTo>
                      <a:pt x="679" y="2914"/>
                      <a:pt x="679" y="2914"/>
                      <a:pt x="679" y="2914"/>
                    </a:cubicBezTo>
                    <a:cubicBezTo>
                      <a:pt x="679" y="2913"/>
                      <a:pt x="679" y="2913"/>
                      <a:pt x="680" y="2912"/>
                    </a:cubicBezTo>
                    <a:cubicBezTo>
                      <a:pt x="680" y="2912"/>
                      <a:pt x="680" y="2912"/>
                      <a:pt x="680" y="2912"/>
                    </a:cubicBezTo>
                    <a:cubicBezTo>
                      <a:pt x="685" y="2918"/>
                      <a:pt x="695" y="2920"/>
                      <a:pt x="704" y="2919"/>
                    </a:cubicBezTo>
                    <a:cubicBezTo>
                      <a:pt x="704" y="2919"/>
                      <a:pt x="704" y="2919"/>
                      <a:pt x="704" y="2919"/>
                    </a:cubicBezTo>
                    <a:cubicBezTo>
                      <a:pt x="706" y="2919"/>
                      <a:pt x="707" y="2919"/>
                      <a:pt x="709" y="2918"/>
                    </a:cubicBezTo>
                    <a:cubicBezTo>
                      <a:pt x="710" y="2918"/>
                      <a:pt x="710" y="2918"/>
                      <a:pt x="711" y="2918"/>
                    </a:cubicBezTo>
                    <a:cubicBezTo>
                      <a:pt x="712" y="2917"/>
                      <a:pt x="713" y="2917"/>
                      <a:pt x="714" y="2917"/>
                    </a:cubicBezTo>
                    <a:cubicBezTo>
                      <a:pt x="716" y="2916"/>
                      <a:pt x="717" y="2916"/>
                      <a:pt x="718" y="2915"/>
                    </a:cubicBezTo>
                    <a:cubicBezTo>
                      <a:pt x="726" y="2923"/>
                      <a:pt x="746" y="2919"/>
                      <a:pt x="752" y="2910"/>
                    </a:cubicBezTo>
                    <a:cubicBezTo>
                      <a:pt x="754" y="2908"/>
                      <a:pt x="754" y="2905"/>
                      <a:pt x="755" y="2903"/>
                    </a:cubicBezTo>
                    <a:cubicBezTo>
                      <a:pt x="756" y="2904"/>
                      <a:pt x="756" y="2904"/>
                      <a:pt x="756" y="2904"/>
                    </a:cubicBezTo>
                    <a:cubicBezTo>
                      <a:pt x="765" y="2905"/>
                      <a:pt x="775" y="2902"/>
                      <a:pt x="776" y="2896"/>
                    </a:cubicBezTo>
                    <a:cubicBezTo>
                      <a:pt x="777" y="2894"/>
                      <a:pt x="777" y="2892"/>
                      <a:pt x="777" y="2889"/>
                    </a:cubicBezTo>
                    <a:cubicBezTo>
                      <a:pt x="777" y="2889"/>
                      <a:pt x="777" y="2889"/>
                      <a:pt x="777" y="2889"/>
                    </a:cubicBezTo>
                    <a:cubicBezTo>
                      <a:pt x="778" y="2888"/>
                      <a:pt x="779" y="2888"/>
                      <a:pt x="780" y="2887"/>
                    </a:cubicBezTo>
                    <a:cubicBezTo>
                      <a:pt x="787" y="2881"/>
                      <a:pt x="778" y="2869"/>
                      <a:pt x="775" y="2861"/>
                    </a:cubicBezTo>
                    <a:cubicBezTo>
                      <a:pt x="771" y="2850"/>
                      <a:pt x="766" y="2845"/>
                      <a:pt x="756" y="2840"/>
                    </a:cubicBezTo>
                    <a:cubicBezTo>
                      <a:pt x="747" y="2835"/>
                      <a:pt x="743" y="2827"/>
                      <a:pt x="731" y="2817"/>
                    </a:cubicBezTo>
                    <a:cubicBezTo>
                      <a:pt x="718" y="2808"/>
                      <a:pt x="694" y="2756"/>
                      <a:pt x="695" y="2755"/>
                    </a:cubicBezTo>
                    <a:cubicBezTo>
                      <a:pt x="702" y="2740"/>
                      <a:pt x="700" y="2722"/>
                      <a:pt x="698" y="2713"/>
                    </a:cubicBezTo>
                    <a:cubicBezTo>
                      <a:pt x="695" y="2703"/>
                      <a:pt x="700" y="2661"/>
                      <a:pt x="714" y="2609"/>
                    </a:cubicBezTo>
                    <a:cubicBezTo>
                      <a:pt x="727" y="2556"/>
                      <a:pt x="761" y="2481"/>
                      <a:pt x="764" y="2399"/>
                    </a:cubicBezTo>
                    <a:cubicBezTo>
                      <a:pt x="766" y="2349"/>
                      <a:pt x="759" y="2259"/>
                      <a:pt x="760" y="2189"/>
                    </a:cubicBezTo>
                    <a:cubicBezTo>
                      <a:pt x="761" y="2145"/>
                      <a:pt x="775" y="2114"/>
                      <a:pt x="776" y="2107"/>
                    </a:cubicBezTo>
                    <a:cubicBezTo>
                      <a:pt x="782" y="2079"/>
                      <a:pt x="782" y="2029"/>
                      <a:pt x="787" y="2014"/>
                    </a:cubicBezTo>
                    <a:cubicBezTo>
                      <a:pt x="869" y="1762"/>
                      <a:pt x="825" y="1562"/>
                      <a:pt x="822" y="1512"/>
                    </a:cubicBezTo>
                    <a:cubicBezTo>
                      <a:pt x="823" y="1512"/>
                      <a:pt x="823" y="1512"/>
                      <a:pt x="823" y="1512"/>
                    </a:cubicBezTo>
                    <a:cubicBezTo>
                      <a:pt x="821" y="1472"/>
                      <a:pt x="828" y="1447"/>
                      <a:pt x="825" y="1429"/>
                    </a:cubicBezTo>
                    <a:cubicBezTo>
                      <a:pt x="825" y="1428"/>
                      <a:pt x="825" y="1426"/>
                      <a:pt x="825" y="1425"/>
                    </a:cubicBezTo>
                    <a:cubicBezTo>
                      <a:pt x="825" y="1425"/>
                      <a:pt x="825" y="1424"/>
                      <a:pt x="825" y="1424"/>
                    </a:cubicBezTo>
                    <a:cubicBezTo>
                      <a:pt x="825" y="1423"/>
                      <a:pt x="824" y="1422"/>
                      <a:pt x="824" y="1421"/>
                    </a:cubicBezTo>
                    <a:cubicBezTo>
                      <a:pt x="824" y="1421"/>
                      <a:pt x="824" y="1420"/>
                      <a:pt x="824" y="1420"/>
                    </a:cubicBezTo>
                    <a:cubicBezTo>
                      <a:pt x="824" y="1419"/>
                      <a:pt x="824" y="1418"/>
                      <a:pt x="824" y="1417"/>
                    </a:cubicBezTo>
                    <a:cubicBezTo>
                      <a:pt x="824" y="1416"/>
                      <a:pt x="824" y="1416"/>
                      <a:pt x="824" y="1415"/>
                    </a:cubicBezTo>
                    <a:cubicBezTo>
                      <a:pt x="824" y="1414"/>
                      <a:pt x="824" y="1413"/>
                      <a:pt x="823" y="1412"/>
                    </a:cubicBezTo>
                    <a:cubicBezTo>
                      <a:pt x="823" y="1411"/>
                      <a:pt x="823" y="1411"/>
                      <a:pt x="823" y="1410"/>
                    </a:cubicBezTo>
                    <a:cubicBezTo>
                      <a:pt x="823" y="1409"/>
                      <a:pt x="823" y="1408"/>
                      <a:pt x="823" y="1407"/>
                    </a:cubicBezTo>
                    <a:cubicBezTo>
                      <a:pt x="823" y="1406"/>
                      <a:pt x="823" y="1406"/>
                      <a:pt x="822" y="1405"/>
                    </a:cubicBezTo>
                    <a:cubicBezTo>
                      <a:pt x="822" y="1404"/>
                      <a:pt x="822" y="1403"/>
                      <a:pt x="822" y="1401"/>
                    </a:cubicBezTo>
                    <a:cubicBezTo>
                      <a:pt x="822" y="1401"/>
                      <a:pt x="822" y="1400"/>
                      <a:pt x="822" y="1399"/>
                    </a:cubicBezTo>
                    <a:cubicBezTo>
                      <a:pt x="821" y="1398"/>
                      <a:pt x="821" y="1397"/>
                      <a:pt x="821" y="1396"/>
                    </a:cubicBezTo>
                    <a:cubicBezTo>
                      <a:pt x="821" y="1395"/>
                      <a:pt x="821" y="1394"/>
                      <a:pt x="821" y="1394"/>
                    </a:cubicBezTo>
                    <a:cubicBezTo>
                      <a:pt x="821" y="1392"/>
                      <a:pt x="820" y="1391"/>
                      <a:pt x="820" y="1390"/>
                    </a:cubicBezTo>
                    <a:cubicBezTo>
                      <a:pt x="820" y="1389"/>
                      <a:pt x="820" y="1388"/>
                      <a:pt x="820" y="1387"/>
                    </a:cubicBezTo>
                    <a:cubicBezTo>
                      <a:pt x="820" y="1386"/>
                      <a:pt x="819" y="1385"/>
                      <a:pt x="819" y="1384"/>
                    </a:cubicBezTo>
                    <a:cubicBezTo>
                      <a:pt x="819" y="1383"/>
                      <a:pt x="819" y="1382"/>
                      <a:pt x="819" y="1381"/>
                    </a:cubicBezTo>
                    <a:cubicBezTo>
                      <a:pt x="818" y="1380"/>
                      <a:pt x="818" y="1379"/>
                      <a:pt x="818" y="1377"/>
                    </a:cubicBezTo>
                    <a:cubicBezTo>
                      <a:pt x="818" y="1376"/>
                      <a:pt x="818" y="1376"/>
                      <a:pt x="818" y="1375"/>
                    </a:cubicBezTo>
                    <a:cubicBezTo>
                      <a:pt x="817" y="1374"/>
                      <a:pt x="817" y="1372"/>
                      <a:pt x="817" y="1371"/>
                    </a:cubicBezTo>
                    <a:cubicBezTo>
                      <a:pt x="817" y="1370"/>
                      <a:pt x="816" y="1369"/>
                      <a:pt x="816" y="1369"/>
                    </a:cubicBezTo>
                    <a:cubicBezTo>
                      <a:pt x="816" y="1367"/>
                      <a:pt x="816" y="1366"/>
                      <a:pt x="816" y="1364"/>
                    </a:cubicBezTo>
                    <a:cubicBezTo>
                      <a:pt x="815" y="1363"/>
                      <a:pt x="815" y="1363"/>
                      <a:pt x="815" y="1362"/>
                    </a:cubicBezTo>
                    <a:cubicBezTo>
                      <a:pt x="815" y="1360"/>
                      <a:pt x="815" y="1359"/>
                      <a:pt x="814" y="1358"/>
                    </a:cubicBezTo>
                    <a:cubicBezTo>
                      <a:pt x="814" y="1357"/>
                      <a:pt x="814" y="1356"/>
                      <a:pt x="814" y="1355"/>
                    </a:cubicBezTo>
                    <a:cubicBezTo>
                      <a:pt x="814" y="1354"/>
                      <a:pt x="813" y="1352"/>
                      <a:pt x="813" y="1351"/>
                    </a:cubicBezTo>
                    <a:cubicBezTo>
                      <a:pt x="813" y="1350"/>
                      <a:pt x="813" y="1349"/>
                      <a:pt x="812" y="1348"/>
                    </a:cubicBezTo>
                    <a:cubicBezTo>
                      <a:pt x="812" y="1347"/>
                      <a:pt x="812" y="1346"/>
                      <a:pt x="812" y="1345"/>
                    </a:cubicBezTo>
                    <a:cubicBezTo>
                      <a:pt x="811" y="1344"/>
                      <a:pt x="811" y="1343"/>
                      <a:pt x="811" y="1342"/>
                    </a:cubicBezTo>
                    <a:cubicBezTo>
                      <a:pt x="811" y="1341"/>
                      <a:pt x="811" y="1339"/>
                      <a:pt x="810" y="1338"/>
                    </a:cubicBezTo>
                    <a:cubicBezTo>
                      <a:pt x="810" y="1337"/>
                      <a:pt x="810" y="1336"/>
                      <a:pt x="810" y="1335"/>
                    </a:cubicBezTo>
                    <a:cubicBezTo>
                      <a:pt x="809" y="1334"/>
                      <a:pt x="809" y="1333"/>
                      <a:pt x="809" y="1332"/>
                    </a:cubicBezTo>
                    <a:cubicBezTo>
                      <a:pt x="809" y="1331"/>
                      <a:pt x="808" y="1330"/>
                      <a:pt x="808" y="1329"/>
                    </a:cubicBezTo>
                    <a:cubicBezTo>
                      <a:pt x="808" y="1328"/>
                      <a:pt x="808" y="1326"/>
                      <a:pt x="808" y="1325"/>
                    </a:cubicBezTo>
                    <a:cubicBezTo>
                      <a:pt x="807" y="1324"/>
                      <a:pt x="807" y="1323"/>
                      <a:pt x="807" y="1322"/>
                    </a:cubicBezTo>
                    <a:cubicBezTo>
                      <a:pt x="807" y="1321"/>
                      <a:pt x="806" y="1320"/>
                      <a:pt x="806" y="1319"/>
                    </a:cubicBezTo>
                    <a:cubicBezTo>
                      <a:pt x="806" y="1318"/>
                      <a:pt x="806" y="1317"/>
                      <a:pt x="805" y="1316"/>
                    </a:cubicBezTo>
                    <a:cubicBezTo>
                      <a:pt x="805" y="1315"/>
                      <a:pt x="805" y="1314"/>
                      <a:pt x="805" y="1314"/>
                    </a:cubicBezTo>
                    <a:cubicBezTo>
                      <a:pt x="805" y="1312"/>
                      <a:pt x="804" y="1311"/>
                      <a:pt x="804" y="1310"/>
                    </a:cubicBezTo>
                    <a:cubicBezTo>
                      <a:pt x="804" y="1309"/>
                      <a:pt x="804" y="1309"/>
                      <a:pt x="804" y="1308"/>
                    </a:cubicBezTo>
                    <a:cubicBezTo>
                      <a:pt x="803" y="1307"/>
                      <a:pt x="803" y="1305"/>
                      <a:pt x="803" y="1304"/>
                    </a:cubicBezTo>
                    <a:cubicBezTo>
                      <a:pt x="803" y="1304"/>
                      <a:pt x="802" y="1303"/>
                      <a:pt x="802" y="1303"/>
                    </a:cubicBezTo>
                    <a:cubicBezTo>
                      <a:pt x="802" y="1301"/>
                      <a:pt x="802" y="1300"/>
                      <a:pt x="801" y="1299"/>
                    </a:cubicBezTo>
                    <a:cubicBezTo>
                      <a:pt x="801" y="1298"/>
                      <a:pt x="801" y="1298"/>
                      <a:pt x="801" y="1298"/>
                    </a:cubicBezTo>
                    <a:cubicBezTo>
                      <a:pt x="798" y="1284"/>
                      <a:pt x="795" y="1273"/>
                      <a:pt x="793" y="1268"/>
                    </a:cubicBezTo>
                    <a:cubicBezTo>
                      <a:pt x="793" y="1268"/>
                      <a:pt x="793" y="1268"/>
                      <a:pt x="793" y="1268"/>
                    </a:cubicBezTo>
                    <a:cubicBezTo>
                      <a:pt x="793" y="1267"/>
                      <a:pt x="793" y="1266"/>
                      <a:pt x="792" y="1266"/>
                    </a:cubicBezTo>
                    <a:cubicBezTo>
                      <a:pt x="792" y="1266"/>
                      <a:pt x="792" y="1266"/>
                      <a:pt x="792" y="1266"/>
                    </a:cubicBezTo>
                    <a:cubicBezTo>
                      <a:pt x="792" y="1265"/>
                      <a:pt x="793" y="1265"/>
                      <a:pt x="793" y="1265"/>
                    </a:cubicBezTo>
                    <a:cubicBezTo>
                      <a:pt x="792" y="1264"/>
                      <a:pt x="792" y="1264"/>
                      <a:pt x="792" y="1264"/>
                    </a:cubicBezTo>
                    <a:cubicBezTo>
                      <a:pt x="792" y="1264"/>
                      <a:pt x="806" y="1107"/>
                      <a:pt x="803" y="1098"/>
                    </a:cubicBezTo>
                    <a:cubicBezTo>
                      <a:pt x="804" y="1068"/>
                      <a:pt x="820" y="1011"/>
                      <a:pt x="818" y="980"/>
                    </a:cubicBezTo>
                    <a:cubicBezTo>
                      <a:pt x="820" y="942"/>
                      <a:pt x="825" y="918"/>
                      <a:pt x="825" y="904"/>
                    </a:cubicBezTo>
                    <a:cubicBezTo>
                      <a:pt x="825" y="902"/>
                      <a:pt x="825" y="902"/>
                      <a:pt x="825" y="902"/>
                    </a:cubicBezTo>
                    <a:cubicBezTo>
                      <a:pt x="826" y="915"/>
                      <a:pt x="827" y="926"/>
                      <a:pt x="827" y="932"/>
                    </a:cubicBezTo>
                    <a:cubicBezTo>
                      <a:pt x="829" y="942"/>
                      <a:pt x="829" y="957"/>
                      <a:pt x="831" y="960"/>
                    </a:cubicBezTo>
                    <a:cubicBezTo>
                      <a:pt x="833" y="975"/>
                      <a:pt x="845" y="1059"/>
                      <a:pt x="846" y="1090"/>
                    </a:cubicBezTo>
                    <a:cubicBezTo>
                      <a:pt x="840" y="1132"/>
                      <a:pt x="839" y="1159"/>
                      <a:pt x="851" y="1219"/>
                    </a:cubicBezTo>
                    <a:cubicBezTo>
                      <a:pt x="856" y="1251"/>
                      <a:pt x="914" y="1393"/>
                      <a:pt x="917" y="1409"/>
                    </a:cubicBezTo>
                    <a:cubicBezTo>
                      <a:pt x="920" y="1425"/>
                      <a:pt x="924" y="1441"/>
                      <a:pt x="926" y="1445"/>
                    </a:cubicBezTo>
                    <a:cubicBezTo>
                      <a:pt x="928" y="1449"/>
                      <a:pt x="914" y="1471"/>
                      <a:pt x="918" y="1486"/>
                    </a:cubicBezTo>
                    <a:cubicBezTo>
                      <a:pt x="922" y="1500"/>
                      <a:pt x="896" y="1546"/>
                      <a:pt x="904" y="1589"/>
                    </a:cubicBezTo>
                    <a:cubicBezTo>
                      <a:pt x="912" y="1632"/>
                      <a:pt x="913" y="1638"/>
                      <a:pt x="914" y="1647"/>
                    </a:cubicBezTo>
                    <a:cubicBezTo>
                      <a:pt x="915" y="1657"/>
                      <a:pt x="921" y="1667"/>
                      <a:pt x="924" y="1679"/>
                    </a:cubicBezTo>
                    <a:cubicBezTo>
                      <a:pt x="927" y="1691"/>
                      <a:pt x="932" y="1720"/>
                      <a:pt x="939" y="1720"/>
                    </a:cubicBezTo>
                    <a:cubicBezTo>
                      <a:pt x="940" y="1720"/>
                      <a:pt x="941" y="1720"/>
                      <a:pt x="941" y="1720"/>
                    </a:cubicBezTo>
                    <a:cubicBezTo>
                      <a:pt x="942" y="1720"/>
                      <a:pt x="942" y="1720"/>
                      <a:pt x="942" y="1720"/>
                    </a:cubicBezTo>
                    <a:cubicBezTo>
                      <a:pt x="942" y="1720"/>
                      <a:pt x="943" y="1720"/>
                      <a:pt x="943" y="1720"/>
                    </a:cubicBezTo>
                    <a:cubicBezTo>
                      <a:pt x="943" y="1720"/>
                      <a:pt x="943" y="1720"/>
                      <a:pt x="944" y="1720"/>
                    </a:cubicBezTo>
                    <a:cubicBezTo>
                      <a:pt x="944" y="1720"/>
                      <a:pt x="944" y="1720"/>
                      <a:pt x="944" y="1719"/>
                    </a:cubicBezTo>
                    <a:cubicBezTo>
                      <a:pt x="945" y="1719"/>
                      <a:pt x="945" y="1719"/>
                      <a:pt x="945" y="1719"/>
                    </a:cubicBezTo>
                    <a:cubicBezTo>
                      <a:pt x="945" y="1719"/>
                      <a:pt x="945" y="1719"/>
                      <a:pt x="945" y="1719"/>
                    </a:cubicBezTo>
                    <a:cubicBezTo>
                      <a:pt x="946" y="1718"/>
                      <a:pt x="946" y="1718"/>
                      <a:pt x="947" y="1717"/>
                    </a:cubicBezTo>
                    <a:cubicBezTo>
                      <a:pt x="947" y="1717"/>
                      <a:pt x="947" y="1717"/>
                      <a:pt x="947" y="1717"/>
                    </a:cubicBezTo>
                    <a:cubicBezTo>
                      <a:pt x="947" y="1717"/>
                      <a:pt x="947" y="1717"/>
                      <a:pt x="947" y="1716"/>
                    </a:cubicBezTo>
                    <a:cubicBezTo>
                      <a:pt x="947" y="1716"/>
                      <a:pt x="947" y="1716"/>
                      <a:pt x="947" y="1716"/>
                    </a:cubicBezTo>
                    <a:cubicBezTo>
                      <a:pt x="947" y="1717"/>
                      <a:pt x="947" y="1717"/>
                      <a:pt x="947" y="1717"/>
                    </a:cubicBezTo>
                    <a:cubicBezTo>
                      <a:pt x="947" y="1717"/>
                      <a:pt x="947" y="1716"/>
                      <a:pt x="947" y="1716"/>
                    </a:cubicBezTo>
                    <a:cubicBezTo>
                      <a:pt x="947" y="1716"/>
                      <a:pt x="947" y="1716"/>
                      <a:pt x="947" y="1716"/>
                    </a:cubicBezTo>
                    <a:cubicBezTo>
                      <a:pt x="947" y="1716"/>
                      <a:pt x="947" y="1715"/>
                      <a:pt x="947" y="1715"/>
                    </a:cubicBezTo>
                    <a:cubicBezTo>
                      <a:pt x="947" y="1715"/>
                      <a:pt x="949" y="1742"/>
                      <a:pt x="963" y="1742"/>
                    </a:cubicBezTo>
                    <a:cubicBezTo>
                      <a:pt x="972" y="1741"/>
                      <a:pt x="972" y="1733"/>
                      <a:pt x="972" y="1733"/>
                    </a:cubicBezTo>
                    <a:cubicBezTo>
                      <a:pt x="972" y="1733"/>
                      <a:pt x="974" y="1755"/>
                      <a:pt x="987" y="1753"/>
                    </a:cubicBezTo>
                    <a:cubicBezTo>
                      <a:pt x="999" y="1751"/>
                      <a:pt x="999" y="1739"/>
                      <a:pt x="999" y="1739"/>
                    </a:cubicBezTo>
                    <a:cubicBezTo>
                      <a:pt x="1007" y="1743"/>
                      <a:pt x="1020" y="1742"/>
                      <a:pt x="1023" y="1728"/>
                    </a:cubicBezTo>
                    <a:cubicBezTo>
                      <a:pt x="1026" y="1714"/>
                      <a:pt x="1033" y="1686"/>
                      <a:pt x="1032" y="1675"/>
                    </a:cubicBezTo>
                    <a:cubicBezTo>
                      <a:pt x="1032" y="1665"/>
                      <a:pt x="1039" y="1642"/>
                      <a:pt x="1039" y="1633"/>
                    </a:cubicBezTo>
                    <a:cubicBezTo>
                      <a:pt x="1046" y="1606"/>
                      <a:pt x="1053" y="1597"/>
                      <a:pt x="1051" y="1589"/>
                    </a:cubicBezTo>
                    <a:cubicBezTo>
                      <a:pt x="1060" y="1599"/>
                      <a:pt x="1068" y="1609"/>
                      <a:pt x="1072" y="1611"/>
                    </a:cubicBezTo>
                    <a:cubicBezTo>
                      <a:pt x="1074" y="1627"/>
                      <a:pt x="1090" y="1651"/>
                      <a:pt x="1103" y="1652"/>
                    </a:cubicBezTo>
                    <a:cubicBezTo>
                      <a:pt x="1120" y="1653"/>
                      <a:pt x="1116" y="1641"/>
                      <a:pt x="1111" y="1628"/>
                    </a:cubicBezTo>
                    <a:close/>
                    <a:moveTo>
                      <a:pt x="672" y="310"/>
                    </a:move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lose/>
                  </a:path>
                </a:pathLst>
              </a:custGeom>
              <a:grpFill/>
              <a:ln w="4763" cap="rnd">
                <a:solidFill>
                  <a:srgbClr val="343434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</p:grpSp>
        <p:grpSp>
          <p:nvGrpSpPr>
            <p:cNvPr id="236" name="Group 49">
              <a:extLst>
                <a:ext uri="{FF2B5EF4-FFF2-40B4-BE49-F238E27FC236}">
                  <a16:creationId xmlns:a16="http://schemas.microsoft.com/office/drawing/2014/main" id="{E9A7D858-0CFC-9346-9FBD-3E5CBA4634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1139" y="1635919"/>
              <a:ext cx="1092200" cy="3594100"/>
              <a:chOff x="2162" y="1674"/>
              <a:chExt cx="717" cy="2360"/>
            </a:xfrm>
            <a:solidFill>
              <a:schemeClr val="bg1">
                <a:lumMod val="85000"/>
              </a:schemeClr>
            </a:solidFill>
          </p:grpSpPr>
          <p:sp>
            <p:nvSpPr>
              <p:cNvPr id="237" name="Freeform 50">
                <a:extLst>
                  <a:ext uri="{FF2B5EF4-FFF2-40B4-BE49-F238E27FC236}">
                    <a16:creationId xmlns:a16="http://schemas.microsoft.com/office/drawing/2014/main" id="{E6D787E5-C873-2A47-A19C-180E2689CF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2" y="1674"/>
                <a:ext cx="717" cy="2360"/>
              </a:xfrm>
              <a:custGeom>
                <a:avLst/>
                <a:gdLst>
                  <a:gd name="T0" fmla="*/ 470 w 878"/>
                  <a:gd name="T1" fmla="*/ 695 h 2896"/>
                  <a:gd name="T2" fmla="*/ 297 w 878"/>
                  <a:gd name="T3" fmla="*/ 246 h 2896"/>
                  <a:gd name="T4" fmla="*/ 289 w 878"/>
                  <a:gd name="T5" fmla="*/ 235 h 2896"/>
                  <a:gd name="T6" fmla="*/ 285 w 878"/>
                  <a:gd name="T7" fmla="*/ 223 h 2896"/>
                  <a:gd name="T8" fmla="*/ 289 w 878"/>
                  <a:gd name="T9" fmla="*/ 194 h 2896"/>
                  <a:gd name="T10" fmla="*/ 307 w 878"/>
                  <a:gd name="T11" fmla="*/ 101 h 2896"/>
                  <a:gd name="T12" fmla="*/ 313 w 878"/>
                  <a:gd name="T13" fmla="*/ 51 h 2896"/>
                  <a:gd name="T14" fmla="*/ 147 w 878"/>
                  <a:gd name="T15" fmla="*/ 54 h 2896"/>
                  <a:gd name="T16" fmla="*/ 152 w 878"/>
                  <a:gd name="T17" fmla="*/ 81 h 2896"/>
                  <a:gd name="T18" fmla="*/ 180 w 878"/>
                  <a:gd name="T19" fmla="*/ 153 h 2896"/>
                  <a:gd name="T20" fmla="*/ 25 w 878"/>
                  <a:gd name="T21" fmla="*/ 522 h 2896"/>
                  <a:gd name="T22" fmla="*/ 0 w 878"/>
                  <a:gd name="T23" fmla="*/ 779 h 2896"/>
                  <a:gd name="T24" fmla="*/ 4 w 878"/>
                  <a:gd name="T25" fmla="*/ 813 h 2896"/>
                  <a:gd name="T26" fmla="*/ 3 w 878"/>
                  <a:gd name="T27" fmla="*/ 850 h 2896"/>
                  <a:gd name="T28" fmla="*/ 53 w 878"/>
                  <a:gd name="T29" fmla="*/ 917 h 2896"/>
                  <a:gd name="T30" fmla="*/ 61 w 878"/>
                  <a:gd name="T31" fmla="*/ 911 h 2896"/>
                  <a:gd name="T32" fmla="*/ 70 w 878"/>
                  <a:gd name="T33" fmla="*/ 912 h 2896"/>
                  <a:gd name="T34" fmla="*/ 78 w 878"/>
                  <a:gd name="T35" fmla="*/ 899 h 2896"/>
                  <a:gd name="T36" fmla="*/ 52 w 878"/>
                  <a:gd name="T37" fmla="*/ 871 h 2896"/>
                  <a:gd name="T38" fmla="*/ 51 w 878"/>
                  <a:gd name="T39" fmla="*/ 829 h 2896"/>
                  <a:gd name="T40" fmla="*/ 56 w 878"/>
                  <a:gd name="T41" fmla="*/ 838 h 2896"/>
                  <a:gd name="T42" fmla="*/ 62 w 878"/>
                  <a:gd name="T43" fmla="*/ 845 h 2896"/>
                  <a:gd name="T44" fmla="*/ 70 w 878"/>
                  <a:gd name="T45" fmla="*/ 850 h 2896"/>
                  <a:gd name="T46" fmla="*/ 78 w 878"/>
                  <a:gd name="T47" fmla="*/ 851 h 2896"/>
                  <a:gd name="T48" fmla="*/ 40 w 878"/>
                  <a:gd name="T49" fmla="*/ 765 h 2896"/>
                  <a:gd name="T50" fmla="*/ 104 w 878"/>
                  <a:gd name="T51" fmla="*/ 518 h 2896"/>
                  <a:gd name="T52" fmla="*/ 123 w 878"/>
                  <a:gd name="T53" fmla="*/ 1123 h 2896"/>
                  <a:gd name="T54" fmla="*/ 136 w 878"/>
                  <a:gd name="T55" fmla="*/ 1416 h 2896"/>
                  <a:gd name="T56" fmla="*/ 137 w 878"/>
                  <a:gd name="T57" fmla="*/ 1436 h 2896"/>
                  <a:gd name="T58" fmla="*/ 138 w 878"/>
                  <a:gd name="T59" fmla="*/ 1447 h 2896"/>
                  <a:gd name="T60" fmla="*/ 107 w 878"/>
                  <a:gd name="T61" fmla="*/ 1531 h 2896"/>
                  <a:gd name="T62" fmla="*/ 144 w 878"/>
                  <a:gd name="T63" fmla="*/ 1559 h 2896"/>
                  <a:gd name="T64" fmla="*/ 176 w 878"/>
                  <a:gd name="T65" fmla="*/ 1530 h 2896"/>
                  <a:gd name="T66" fmla="*/ 196 w 878"/>
                  <a:gd name="T67" fmla="*/ 1318 h 2896"/>
                  <a:gd name="T68" fmla="*/ 202 w 878"/>
                  <a:gd name="T69" fmla="*/ 1287 h 2896"/>
                  <a:gd name="T70" fmla="*/ 206 w 878"/>
                  <a:gd name="T71" fmla="*/ 1256 h 2896"/>
                  <a:gd name="T72" fmla="*/ 219 w 878"/>
                  <a:gd name="T73" fmla="*/ 981 h 2896"/>
                  <a:gd name="T74" fmla="*/ 220 w 878"/>
                  <a:gd name="T75" fmla="*/ 969 h 2896"/>
                  <a:gd name="T76" fmla="*/ 220 w 878"/>
                  <a:gd name="T77" fmla="*/ 937 h 2896"/>
                  <a:gd name="T78" fmla="*/ 258 w 878"/>
                  <a:gd name="T79" fmla="*/ 920 h 2896"/>
                  <a:gd name="T80" fmla="*/ 260 w 878"/>
                  <a:gd name="T81" fmla="*/ 948 h 2896"/>
                  <a:gd name="T82" fmla="*/ 260 w 878"/>
                  <a:gd name="T83" fmla="*/ 966 h 2896"/>
                  <a:gd name="T84" fmla="*/ 261 w 878"/>
                  <a:gd name="T85" fmla="*/ 980 h 2896"/>
                  <a:gd name="T86" fmla="*/ 268 w 878"/>
                  <a:gd name="T87" fmla="*/ 1250 h 2896"/>
                  <a:gd name="T88" fmla="*/ 269 w 878"/>
                  <a:gd name="T89" fmla="*/ 1283 h 2896"/>
                  <a:gd name="T90" fmla="*/ 274 w 878"/>
                  <a:gd name="T91" fmla="*/ 1316 h 2896"/>
                  <a:gd name="T92" fmla="*/ 293 w 878"/>
                  <a:gd name="T93" fmla="*/ 1462 h 2896"/>
                  <a:gd name="T94" fmla="*/ 327 w 878"/>
                  <a:gd name="T95" fmla="*/ 1560 h 2896"/>
                  <a:gd name="T96" fmla="*/ 365 w 878"/>
                  <a:gd name="T97" fmla="*/ 1546 h 2896"/>
                  <a:gd name="T98" fmla="*/ 334 w 878"/>
                  <a:gd name="T99" fmla="*/ 1449 h 2896"/>
                  <a:gd name="T100" fmla="*/ 334 w 878"/>
                  <a:gd name="T101" fmla="*/ 1438 h 2896"/>
                  <a:gd name="T102" fmla="*/ 336 w 878"/>
                  <a:gd name="T103" fmla="*/ 1420 h 2896"/>
                  <a:gd name="T104" fmla="*/ 346 w 878"/>
                  <a:gd name="T105" fmla="*/ 1167 h 2896"/>
                  <a:gd name="T106" fmla="*/ 397 w 878"/>
                  <a:gd name="T107" fmla="*/ 675 h 2896"/>
                  <a:gd name="T108" fmla="*/ 381 w 878"/>
                  <a:gd name="T109" fmla="*/ 473 h 2896"/>
                  <a:gd name="T110" fmla="*/ 432 w 878"/>
                  <a:gd name="T111" fmla="*/ 750 h 2896"/>
                  <a:gd name="T112" fmla="*/ 435 w 878"/>
                  <a:gd name="T113" fmla="*/ 766 h 2896"/>
                  <a:gd name="T114" fmla="*/ 419 w 878"/>
                  <a:gd name="T115" fmla="*/ 872 h 2896"/>
                  <a:gd name="T116" fmla="*/ 420 w 878"/>
                  <a:gd name="T117" fmla="*/ 906 h 2896"/>
                  <a:gd name="T118" fmla="*/ 435 w 878"/>
                  <a:gd name="T119" fmla="*/ 907 h 2896"/>
                  <a:gd name="T120" fmla="*/ 476 w 878"/>
                  <a:gd name="T121" fmla="*/ 755 h 289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78" h="2896">
                    <a:moveTo>
                      <a:pt x="874" y="1396"/>
                    </a:moveTo>
                    <a:cubicBezTo>
                      <a:pt x="872" y="1384"/>
                      <a:pt x="872" y="1384"/>
                      <a:pt x="872" y="1384"/>
                    </a:cubicBezTo>
                    <a:cubicBezTo>
                      <a:pt x="872" y="1379"/>
                      <a:pt x="871" y="1375"/>
                      <a:pt x="871" y="1370"/>
                    </a:cubicBezTo>
                    <a:cubicBezTo>
                      <a:pt x="871" y="1370"/>
                      <a:pt x="871" y="1370"/>
                      <a:pt x="870" y="1370"/>
                    </a:cubicBezTo>
                    <a:cubicBezTo>
                      <a:pt x="870" y="1368"/>
                      <a:pt x="870" y="1366"/>
                      <a:pt x="870" y="1364"/>
                    </a:cubicBezTo>
                    <a:cubicBezTo>
                      <a:pt x="870" y="1363"/>
                      <a:pt x="869" y="1363"/>
                      <a:pt x="869" y="1362"/>
                    </a:cubicBezTo>
                    <a:cubicBezTo>
                      <a:pt x="869" y="1360"/>
                      <a:pt x="869" y="1358"/>
                      <a:pt x="868" y="1356"/>
                    </a:cubicBezTo>
                    <a:cubicBezTo>
                      <a:pt x="868" y="1355"/>
                      <a:pt x="868" y="1354"/>
                      <a:pt x="867" y="1352"/>
                    </a:cubicBezTo>
                    <a:cubicBezTo>
                      <a:pt x="864" y="1336"/>
                      <a:pt x="864" y="1306"/>
                      <a:pt x="863" y="1285"/>
                    </a:cubicBezTo>
                    <a:cubicBezTo>
                      <a:pt x="862" y="1250"/>
                      <a:pt x="862" y="1118"/>
                      <a:pt x="844" y="1057"/>
                    </a:cubicBezTo>
                    <a:cubicBezTo>
                      <a:pt x="842" y="1053"/>
                      <a:pt x="841" y="1049"/>
                      <a:pt x="840" y="1046"/>
                    </a:cubicBezTo>
                    <a:cubicBezTo>
                      <a:pt x="835" y="1029"/>
                      <a:pt x="831" y="964"/>
                      <a:pt x="831" y="964"/>
                    </a:cubicBezTo>
                    <a:cubicBezTo>
                      <a:pt x="819" y="857"/>
                      <a:pt x="795" y="797"/>
                      <a:pt x="797" y="765"/>
                    </a:cubicBezTo>
                    <a:cubicBezTo>
                      <a:pt x="796" y="713"/>
                      <a:pt x="767" y="650"/>
                      <a:pt x="753" y="622"/>
                    </a:cubicBezTo>
                    <a:cubicBezTo>
                      <a:pt x="735" y="585"/>
                      <a:pt x="666" y="532"/>
                      <a:pt x="648" y="525"/>
                    </a:cubicBezTo>
                    <a:cubicBezTo>
                      <a:pt x="639" y="521"/>
                      <a:pt x="592" y="485"/>
                      <a:pt x="552" y="460"/>
                    </a:cubicBezTo>
                    <a:cubicBezTo>
                      <a:pt x="550" y="459"/>
                      <a:pt x="549" y="457"/>
                      <a:pt x="547" y="456"/>
                    </a:cubicBezTo>
                    <a:cubicBezTo>
                      <a:pt x="547" y="456"/>
                      <a:pt x="546" y="455"/>
                      <a:pt x="546" y="455"/>
                    </a:cubicBezTo>
                    <a:cubicBezTo>
                      <a:pt x="545" y="454"/>
                      <a:pt x="544" y="453"/>
                      <a:pt x="543" y="452"/>
                    </a:cubicBezTo>
                    <a:cubicBezTo>
                      <a:pt x="543" y="451"/>
                      <a:pt x="542" y="451"/>
                      <a:pt x="542" y="451"/>
                    </a:cubicBezTo>
                    <a:cubicBezTo>
                      <a:pt x="541" y="449"/>
                      <a:pt x="539" y="448"/>
                      <a:pt x="538" y="446"/>
                    </a:cubicBezTo>
                    <a:cubicBezTo>
                      <a:pt x="538" y="446"/>
                      <a:pt x="538" y="446"/>
                      <a:pt x="538" y="446"/>
                    </a:cubicBezTo>
                    <a:cubicBezTo>
                      <a:pt x="537" y="445"/>
                      <a:pt x="536" y="443"/>
                      <a:pt x="535" y="442"/>
                    </a:cubicBezTo>
                    <a:cubicBezTo>
                      <a:pt x="535" y="442"/>
                      <a:pt x="535" y="441"/>
                      <a:pt x="534" y="441"/>
                    </a:cubicBezTo>
                    <a:cubicBezTo>
                      <a:pt x="534" y="440"/>
                      <a:pt x="533" y="439"/>
                      <a:pt x="532" y="438"/>
                    </a:cubicBezTo>
                    <a:cubicBezTo>
                      <a:pt x="532" y="437"/>
                      <a:pt x="532" y="437"/>
                      <a:pt x="532" y="437"/>
                    </a:cubicBezTo>
                    <a:cubicBezTo>
                      <a:pt x="531" y="436"/>
                      <a:pt x="530" y="434"/>
                      <a:pt x="530" y="433"/>
                    </a:cubicBezTo>
                    <a:cubicBezTo>
                      <a:pt x="529" y="432"/>
                      <a:pt x="529" y="432"/>
                      <a:pt x="529" y="432"/>
                    </a:cubicBezTo>
                    <a:cubicBezTo>
                      <a:pt x="529" y="431"/>
                      <a:pt x="528" y="430"/>
                      <a:pt x="528" y="428"/>
                    </a:cubicBezTo>
                    <a:cubicBezTo>
                      <a:pt x="528" y="428"/>
                      <a:pt x="527" y="428"/>
                      <a:pt x="527" y="427"/>
                    </a:cubicBezTo>
                    <a:cubicBezTo>
                      <a:pt x="527" y="426"/>
                      <a:pt x="526" y="425"/>
                      <a:pt x="526" y="423"/>
                    </a:cubicBezTo>
                    <a:cubicBezTo>
                      <a:pt x="525" y="421"/>
                      <a:pt x="524" y="418"/>
                      <a:pt x="524" y="415"/>
                    </a:cubicBezTo>
                    <a:cubicBezTo>
                      <a:pt x="524" y="414"/>
                      <a:pt x="524" y="414"/>
                      <a:pt x="524" y="414"/>
                    </a:cubicBezTo>
                    <a:cubicBezTo>
                      <a:pt x="524" y="414"/>
                      <a:pt x="523" y="414"/>
                      <a:pt x="523" y="414"/>
                    </a:cubicBezTo>
                    <a:cubicBezTo>
                      <a:pt x="523" y="413"/>
                      <a:pt x="523" y="413"/>
                      <a:pt x="523" y="412"/>
                    </a:cubicBezTo>
                    <a:cubicBezTo>
                      <a:pt x="523" y="412"/>
                      <a:pt x="523" y="412"/>
                      <a:pt x="523" y="412"/>
                    </a:cubicBezTo>
                    <a:cubicBezTo>
                      <a:pt x="522" y="404"/>
                      <a:pt x="522" y="396"/>
                      <a:pt x="523" y="388"/>
                    </a:cubicBezTo>
                    <a:cubicBezTo>
                      <a:pt x="523" y="388"/>
                      <a:pt x="523" y="388"/>
                      <a:pt x="523" y="388"/>
                    </a:cubicBezTo>
                    <a:cubicBezTo>
                      <a:pt x="523" y="387"/>
                      <a:pt x="523" y="385"/>
                      <a:pt x="524" y="383"/>
                    </a:cubicBezTo>
                    <a:cubicBezTo>
                      <a:pt x="524" y="383"/>
                      <a:pt x="524" y="383"/>
                      <a:pt x="524" y="383"/>
                    </a:cubicBezTo>
                    <a:cubicBezTo>
                      <a:pt x="524" y="382"/>
                      <a:pt x="524" y="380"/>
                      <a:pt x="524" y="379"/>
                    </a:cubicBezTo>
                    <a:cubicBezTo>
                      <a:pt x="525" y="376"/>
                      <a:pt x="525" y="373"/>
                      <a:pt x="525" y="370"/>
                    </a:cubicBezTo>
                    <a:cubicBezTo>
                      <a:pt x="525" y="370"/>
                      <a:pt x="525" y="370"/>
                      <a:pt x="525" y="370"/>
                    </a:cubicBezTo>
                    <a:cubicBezTo>
                      <a:pt x="526" y="366"/>
                      <a:pt x="528" y="362"/>
                      <a:pt x="529" y="358"/>
                    </a:cubicBezTo>
                    <a:cubicBezTo>
                      <a:pt x="530" y="358"/>
                      <a:pt x="530" y="358"/>
                      <a:pt x="530" y="358"/>
                    </a:cubicBezTo>
                    <a:cubicBezTo>
                      <a:pt x="531" y="357"/>
                      <a:pt x="532" y="356"/>
                      <a:pt x="533" y="355"/>
                    </a:cubicBezTo>
                    <a:cubicBezTo>
                      <a:pt x="533" y="355"/>
                      <a:pt x="533" y="354"/>
                      <a:pt x="533" y="354"/>
                    </a:cubicBezTo>
                    <a:cubicBezTo>
                      <a:pt x="547" y="338"/>
                      <a:pt x="559" y="314"/>
                      <a:pt x="564" y="292"/>
                    </a:cubicBezTo>
                    <a:cubicBezTo>
                      <a:pt x="564" y="291"/>
                      <a:pt x="565" y="291"/>
                      <a:pt x="565" y="291"/>
                    </a:cubicBezTo>
                    <a:cubicBezTo>
                      <a:pt x="564" y="291"/>
                      <a:pt x="564" y="291"/>
                      <a:pt x="564" y="291"/>
                    </a:cubicBezTo>
                    <a:cubicBezTo>
                      <a:pt x="565" y="287"/>
                      <a:pt x="565" y="284"/>
                      <a:pt x="566" y="281"/>
                    </a:cubicBezTo>
                    <a:cubicBezTo>
                      <a:pt x="568" y="255"/>
                      <a:pt x="562" y="206"/>
                      <a:pt x="564" y="192"/>
                    </a:cubicBezTo>
                    <a:cubicBezTo>
                      <a:pt x="565" y="188"/>
                      <a:pt x="566" y="183"/>
                      <a:pt x="566" y="177"/>
                    </a:cubicBezTo>
                    <a:cubicBezTo>
                      <a:pt x="566" y="183"/>
                      <a:pt x="565" y="187"/>
                      <a:pt x="565" y="187"/>
                    </a:cubicBezTo>
                    <a:cubicBezTo>
                      <a:pt x="567" y="180"/>
                      <a:pt x="567" y="179"/>
                      <a:pt x="572" y="160"/>
                    </a:cubicBezTo>
                    <a:cubicBezTo>
                      <a:pt x="573" y="164"/>
                      <a:pt x="574" y="167"/>
                      <a:pt x="575" y="171"/>
                    </a:cubicBezTo>
                    <a:cubicBezTo>
                      <a:pt x="577" y="167"/>
                      <a:pt x="578" y="162"/>
                      <a:pt x="577" y="157"/>
                    </a:cubicBezTo>
                    <a:cubicBezTo>
                      <a:pt x="578" y="160"/>
                      <a:pt x="579" y="163"/>
                      <a:pt x="580" y="167"/>
                    </a:cubicBezTo>
                    <a:cubicBezTo>
                      <a:pt x="584" y="154"/>
                      <a:pt x="591" y="128"/>
                      <a:pt x="579" y="118"/>
                    </a:cubicBezTo>
                    <a:cubicBezTo>
                      <a:pt x="583" y="120"/>
                      <a:pt x="587" y="125"/>
                      <a:pt x="588" y="128"/>
                    </a:cubicBezTo>
                    <a:cubicBezTo>
                      <a:pt x="588" y="121"/>
                      <a:pt x="587" y="116"/>
                      <a:pt x="585" y="111"/>
                    </a:cubicBezTo>
                    <a:cubicBezTo>
                      <a:pt x="585" y="111"/>
                      <a:pt x="585" y="111"/>
                      <a:pt x="586" y="111"/>
                    </a:cubicBezTo>
                    <a:cubicBezTo>
                      <a:pt x="586" y="103"/>
                      <a:pt x="580" y="98"/>
                      <a:pt x="574" y="95"/>
                    </a:cubicBezTo>
                    <a:cubicBezTo>
                      <a:pt x="578" y="94"/>
                      <a:pt x="582" y="95"/>
                      <a:pt x="587" y="95"/>
                    </a:cubicBezTo>
                    <a:cubicBezTo>
                      <a:pt x="580" y="82"/>
                      <a:pt x="564" y="85"/>
                      <a:pt x="554" y="77"/>
                    </a:cubicBezTo>
                    <a:cubicBezTo>
                      <a:pt x="555" y="79"/>
                      <a:pt x="555" y="79"/>
                      <a:pt x="555" y="79"/>
                    </a:cubicBezTo>
                    <a:cubicBezTo>
                      <a:pt x="529" y="8"/>
                      <a:pt x="451" y="0"/>
                      <a:pt x="390" y="15"/>
                    </a:cubicBezTo>
                    <a:cubicBezTo>
                      <a:pt x="356" y="23"/>
                      <a:pt x="328" y="38"/>
                      <a:pt x="318" y="53"/>
                    </a:cubicBezTo>
                    <a:cubicBezTo>
                      <a:pt x="315" y="57"/>
                      <a:pt x="313" y="60"/>
                      <a:pt x="311" y="64"/>
                    </a:cubicBezTo>
                    <a:cubicBezTo>
                      <a:pt x="310" y="64"/>
                      <a:pt x="307" y="70"/>
                      <a:pt x="303" y="78"/>
                    </a:cubicBezTo>
                    <a:cubicBezTo>
                      <a:pt x="301" y="79"/>
                      <a:pt x="299" y="81"/>
                      <a:pt x="297" y="83"/>
                    </a:cubicBezTo>
                    <a:cubicBezTo>
                      <a:pt x="288" y="87"/>
                      <a:pt x="279" y="89"/>
                      <a:pt x="270" y="99"/>
                    </a:cubicBezTo>
                    <a:cubicBezTo>
                      <a:pt x="274" y="97"/>
                      <a:pt x="275" y="98"/>
                      <a:pt x="279" y="97"/>
                    </a:cubicBezTo>
                    <a:cubicBezTo>
                      <a:pt x="269" y="104"/>
                      <a:pt x="261" y="117"/>
                      <a:pt x="266" y="130"/>
                    </a:cubicBezTo>
                    <a:cubicBezTo>
                      <a:pt x="266" y="130"/>
                      <a:pt x="266" y="130"/>
                      <a:pt x="266" y="130"/>
                    </a:cubicBezTo>
                    <a:cubicBezTo>
                      <a:pt x="266" y="130"/>
                      <a:pt x="266" y="130"/>
                      <a:pt x="266" y="131"/>
                    </a:cubicBezTo>
                    <a:cubicBezTo>
                      <a:pt x="267" y="130"/>
                      <a:pt x="267" y="129"/>
                      <a:pt x="268" y="128"/>
                    </a:cubicBezTo>
                    <a:cubicBezTo>
                      <a:pt x="270" y="126"/>
                      <a:pt x="273" y="124"/>
                      <a:pt x="276" y="122"/>
                    </a:cubicBezTo>
                    <a:cubicBezTo>
                      <a:pt x="275" y="129"/>
                      <a:pt x="271" y="134"/>
                      <a:pt x="270" y="140"/>
                    </a:cubicBezTo>
                    <a:cubicBezTo>
                      <a:pt x="269" y="147"/>
                      <a:pt x="270" y="156"/>
                      <a:pt x="271" y="163"/>
                    </a:cubicBezTo>
                    <a:cubicBezTo>
                      <a:pt x="273" y="158"/>
                      <a:pt x="275" y="153"/>
                      <a:pt x="279" y="148"/>
                    </a:cubicBezTo>
                    <a:cubicBezTo>
                      <a:pt x="278" y="160"/>
                      <a:pt x="274" y="173"/>
                      <a:pt x="280" y="183"/>
                    </a:cubicBezTo>
                    <a:cubicBezTo>
                      <a:pt x="281" y="179"/>
                      <a:pt x="281" y="174"/>
                      <a:pt x="283" y="170"/>
                    </a:cubicBezTo>
                    <a:cubicBezTo>
                      <a:pt x="284" y="180"/>
                      <a:pt x="291" y="192"/>
                      <a:pt x="299" y="201"/>
                    </a:cubicBezTo>
                    <a:cubicBezTo>
                      <a:pt x="299" y="206"/>
                      <a:pt x="300" y="211"/>
                      <a:pt x="299" y="216"/>
                    </a:cubicBezTo>
                    <a:cubicBezTo>
                      <a:pt x="299" y="216"/>
                      <a:pt x="299" y="216"/>
                      <a:pt x="299" y="217"/>
                    </a:cubicBezTo>
                    <a:cubicBezTo>
                      <a:pt x="299" y="220"/>
                      <a:pt x="298" y="223"/>
                      <a:pt x="298" y="226"/>
                    </a:cubicBezTo>
                    <a:cubicBezTo>
                      <a:pt x="297" y="237"/>
                      <a:pt x="298" y="249"/>
                      <a:pt x="301" y="259"/>
                    </a:cubicBezTo>
                    <a:cubicBezTo>
                      <a:pt x="304" y="268"/>
                      <a:pt x="311" y="283"/>
                      <a:pt x="321" y="285"/>
                    </a:cubicBezTo>
                    <a:cubicBezTo>
                      <a:pt x="324" y="285"/>
                      <a:pt x="327" y="285"/>
                      <a:pt x="329" y="284"/>
                    </a:cubicBezTo>
                    <a:cubicBezTo>
                      <a:pt x="330" y="294"/>
                      <a:pt x="333" y="306"/>
                      <a:pt x="338" y="319"/>
                    </a:cubicBezTo>
                    <a:cubicBezTo>
                      <a:pt x="339" y="320"/>
                      <a:pt x="339" y="321"/>
                      <a:pt x="339" y="322"/>
                    </a:cubicBezTo>
                    <a:cubicBezTo>
                      <a:pt x="340" y="332"/>
                      <a:pt x="343" y="351"/>
                      <a:pt x="344" y="373"/>
                    </a:cubicBezTo>
                    <a:cubicBezTo>
                      <a:pt x="344" y="403"/>
                      <a:pt x="340" y="439"/>
                      <a:pt x="323" y="461"/>
                    </a:cubicBezTo>
                    <a:cubicBezTo>
                      <a:pt x="322" y="463"/>
                      <a:pt x="321" y="464"/>
                      <a:pt x="319" y="466"/>
                    </a:cubicBezTo>
                    <a:cubicBezTo>
                      <a:pt x="305" y="473"/>
                      <a:pt x="219" y="541"/>
                      <a:pt x="195" y="550"/>
                    </a:cubicBezTo>
                    <a:cubicBezTo>
                      <a:pt x="155" y="567"/>
                      <a:pt x="109" y="641"/>
                      <a:pt x="96" y="697"/>
                    </a:cubicBezTo>
                    <a:cubicBezTo>
                      <a:pt x="91" y="722"/>
                      <a:pt x="73" y="774"/>
                      <a:pt x="72" y="789"/>
                    </a:cubicBezTo>
                    <a:cubicBezTo>
                      <a:pt x="74" y="822"/>
                      <a:pt x="57" y="843"/>
                      <a:pt x="47" y="964"/>
                    </a:cubicBezTo>
                    <a:cubicBezTo>
                      <a:pt x="48" y="1002"/>
                      <a:pt x="44" y="1029"/>
                      <a:pt x="39" y="1046"/>
                    </a:cubicBezTo>
                    <a:cubicBezTo>
                      <a:pt x="38" y="1049"/>
                      <a:pt x="36" y="1053"/>
                      <a:pt x="35" y="1057"/>
                    </a:cubicBezTo>
                    <a:cubicBezTo>
                      <a:pt x="17" y="1118"/>
                      <a:pt x="17" y="1250"/>
                      <a:pt x="16" y="1285"/>
                    </a:cubicBezTo>
                    <a:cubicBezTo>
                      <a:pt x="15" y="1306"/>
                      <a:pt x="14" y="1336"/>
                      <a:pt x="11" y="1352"/>
                    </a:cubicBezTo>
                    <a:cubicBezTo>
                      <a:pt x="11" y="1354"/>
                      <a:pt x="11" y="1355"/>
                      <a:pt x="10" y="1356"/>
                    </a:cubicBezTo>
                    <a:cubicBezTo>
                      <a:pt x="10" y="1360"/>
                      <a:pt x="9" y="1364"/>
                      <a:pt x="9" y="1367"/>
                    </a:cubicBezTo>
                    <a:cubicBezTo>
                      <a:pt x="8" y="1379"/>
                      <a:pt x="8" y="1390"/>
                      <a:pt x="5" y="1400"/>
                    </a:cubicBezTo>
                    <a:cubicBezTo>
                      <a:pt x="2" y="1410"/>
                      <a:pt x="1" y="1423"/>
                      <a:pt x="0" y="1432"/>
                    </a:cubicBezTo>
                    <a:cubicBezTo>
                      <a:pt x="0" y="1435"/>
                      <a:pt x="0" y="1438"/>
                      <a:pt x="0" y="1440"/>
                    </a:cubicBezTo>
                    <a:cubicBezTo>
                      <a:pt x="4" y="1473"/>
                      <a:pt x="4" y="1473"/>
                      <a:pt x="4" y="1473"/>
                    </a:cubicBezTo>
                    <a:cubicBezTo>
                      <a:pt x="4" y="1473"/>
                      <a:pt x="4" y="1474"/>
                      <a:pt x="4" y="1474"/>
                    </a:cubicBezTo>
                    <a:cubicBezTo>
                      <a:pt x="4" y="1476"/>
                      <a:pt x="5" y="1478"/>
                      <a:pt x="5" y="1481"/>
                    </a:cubicBezTo>
                    <a:cubicBezTo>
                      <a:pt x="5" y="1481"/>
                      <a:pt x="5" y="1481"/>
                      <a:pt x="5" y="1481"/>
                    </a:cubicBezTo>
                    <a:cubicBezTo>
                      <a:pt x="5" y="1483"/>
                      <a:pt x="5" y="1486"/>
                      <a:pt x="6" y="1488"/>
                    </a:cubicBezTo>
                    <a:cubicBezTo>
                      <a:pt x="6" y="1488"/>
                      <a:pt x="6" y="1488"/>
                      <a:pt x="6" y="1489"/>
                    </a:cubicBezTo>
                    <a:cubicBezTo>
                      <a:pt x="6" y="1491"/>
                      <a:pt x="6" y="1493"/>
                      <a:pt x="6" y="1495"/>
                    </a:cubicBezTo>
                    <a:cubicBezTo>
                      <a:pt x="6" y="1496"/>
                      <a:pt x="6" y="1496"/>
                      <a:pt x="6" y="1496"/>
                    </a:cubicBezTo>
                    <a:cubicBezTo>
                      <a:pt x="6" y="1498"/>
                      <a:pt x="6" y="1501"/>
                      <a:pt x="7" y="1503"/>
                    </a:cubicBezTo>
                    <a:cubicBezTo>
                      <a:pt x="7" y="1503"/>
                      <a:pt x="7" y="1503"/>
                      <a:pt x="7" y="1503"/>
                    </a:cubicBezTo>
                    <a:cubicBezTo>
                      <a:pt x="7" y="1505"/>
                      <a:pt x="7" y="1508"/>
                      <a:pt x="7" y="1510"/>
                    </a:cubicBezTo>
                    <a:cubicBezTo>
                      <a:pt x="7" y="1510"/>
                      <a:pt x="7" y="1510"/>
                      <a:pt x="7" y="1510"/>
                    </a:cubicBezTo>
                    <a:cubicBezTo>
                      <a:pt x="7" y="1512"/>
                      <a:pt x="7" y="1514"/>
                      <a:pt x="7" y="1516"/>
                    </a:cubicBezTo>
                    <a:cubicBezTo>
                      <a:pt x="7" y="1516"/>
                      <a:pt x="7" y="1516"/>
                      <a:pt x="7" y="1516"/>
                    </a:cubicBezTo>
                    <a:cubicBezTo>
                      <a:pt x="7" y="1518"/>
                      <a:pt x="7" y="1520"/>
                      <a:pt x="7" y="1521"/>
                    </a:cubicBezTo>
                    <a:cubicBezTo>
                      <a:pt x="7" y="1521"/>
                      <a:pt x="7" y="1522"/>
                      <a:pt x="7" y="1522"/>
                    </a:cubicBezTo>
                    <a:cubicBezTo>
                      <a:pt x="7" y="1523"/>
                      <a:pt x="7" y="1525"/>
                      <a:pt x="6" y="1526"/>
                    </a:cubicBezTo>
                    <a:cubicBezTo>
                      <a:pt x="3" y="1547"/>
                      <a:pt x="5" y="1559"/>
                      <a:pt x="6" y="1571"/>
                    </a:cubicBezTo>
                    <a:cubicBezTo>
                      <a:pt x="8" y="1584"/>
                      <a:pt x="20" y="1603"/>
                      <a:pt x="24" y="1619"/>
                    </a:cubicBezTo>
                    <a:cubicBezTo>
                      <a:pt x="31" y="1652"/>
                      <a:pt x="41" y="1652"/>
                      <a:pt x="49" y="1663"/>
                    </a:cubicBezTo>
                    <a:cubicBezTo>
                      <a:pt x="55" y="1673"/>
                      <a:pt x="71" y="1680"/>
                      <a:pt x="76" y="1684"/>
                    </a:cubicBezTo>
                    <a:cubicBezTo>
                      <a:pt x="76" y="1684"/>
                      <a:pt x="76" y="1685"/>
                      <a:pt x="76" y="1685"/>
                    </a:cubicBezTo>
                    <a:cubicBezTo>
                      <a:pt x="77" y="1685"/>
                      <a:pt x="77" y="1685"/>
                      <a:pt x="77" y="1685"/>
                    </a:cubicBezTo>
                    <a:cubicBezTo>
                      <a:pt x="77" y="1685"/>
                      <a:pt x="77" y="1685"/>
                      <a:pt x="77" y="1685"/>
                    </a:cubicBezTo>
                    <a:cubicBezTo>
                      <a:pt x="79" y="1688"/>
                      <a:pt x="86" y="1694"/>
                      <a:pt x="93" y="1695"/>
                    </a:cubicBezTo>
                    <a:cubicBezTo>
                      <a:pt x="94" y="1695"/>
                      <a:pt x="94" y="1695"/>
                      <a:pt x="94" y="1695"/>
                    </a:cubicBezTo>
                    <a:cubicBezTo>
                      <a:pt x="95" y="1695"/>
                      <a:pt x="96" y="1695"/>
                      <a:pt x="97" y="1695"/>
                    </a:cubicBezTo>
                    <a:cubicBezTo>
                      <a:pt x="97" y="1695"/>
                      <a:pt x="98" y="1695"/>
                      <a:pt x="98" y="1695"/>
                    </a:cubicBezTo>
                    <a:cubicBezTo>
                      <a:pt x="98" y="1695"/>
                      <a:pt x="98" y="1695"/>
                      <a:pt x="98" y="1695"/>
                    </a:cubicBezTo>
                    <a:cubicBezTo>
                      <a:pt x="98" y="1695"/>
                      <a:pt x="98" y="1695"/>
                      <a:pt x="98" y="1695"/>
                    </a:cubicBezTo>
                    <a:cubicBezTo>
                      <a:pt x="107" y="1694"/>
                      <a:pt x="106" y="1685"/>
                      <a:pt x="106" y="1684"/>
                    </a:cubicBezTo>
                    <a:cubicBezTo>
                      <a:pt x="107" y="1684"/>
                      <a:pt x="107" y="1684"/>
                      <a:pt x="108" y="1684"/>
                    </a:cubicBezTo>
                    <a:cubicBezTo>
                      <a:pt x="108" y="1684"/>
                      <a:pt x="108" y="1684"/>
                      <a:pt x="108" y="1684"/>
                    </a:cubicBezTo>
                    <a:cubicBezTo>
                      <a:pt x="108" y="1684"/>
                      <a:pt x="109" y="1684"/>
                      <a:pt x="110" y="1684"/>
                    </a:cubicBezTo>
                    <a:cubicBezTo>
                      <a:pt x="110" y="1684"/>
                      <a:pt x="110" y="1684"/>
                      <a:pt x="110" y="1684"/>
                    </a:cubicBezTo>
                    <a:cubicBezTo>
                      <a:pt x="111" y="1684"/>
                      <a:pt x="112" y="1684"/>
                      <a:pt x="113" y="1684"/>
                    </a:cubicBezTo>
                    <a:cubicBezTo>
                      <a:pt x="113" y="1684"/>
                      <a:pt x="114" y="1684"/>
                      <a:pt x="115" y="1684"/>
                    </a:cubicBezTo>
                    <a:cubicBezTo>
                      <a:pt x="115" y="1684"/>
                      <a:pt x="116" y="1684"/>
                      <a:pt x="117" y="1684"/>
                    </a:cubicBezTo>
                    <a:cubicBezTo>
                      <a:pt x="117" y="1684"/>
                      <a:pt x="118" y="1684"/>
                      <a:pt x="118" y="1684"/>
                    </a:cubicBezTo>
                    <a:cubicBezTo>
                      <a:pt x="119" y="1685"/>
                      <a:pt x="120" y="1685"/>
                      <a:pt x="120" y="1685"/>
                    </a:cubicBezTo>
                    <a:cubicBezTo>
                      <a:pt x="121" y="1685"/>
                      <a:pt x="121" y="1685"/>
                      <a:pt x="122" y="1685"/>
                    </a:cubicBezTo>
                    <a:cubicBezTo>
                      <a:pt x="122" y="1685"/>
                      <a:pt x="123" y="1685"/>
                      <a:pt x="124" y="1685"/>
                    </a:cubicBezTo>
                    <a:cubicBezTo>
                      <a:pt x="124" y="1685"/>
                      <a:pt x="125" y="1685"/>
                      <a:pt x="125" y="1685"/>
                    </a:cubicBezTo>
                    <a:cubicBezTo>
                      <a:pt x="126" y="1685"/>
                      <a:pt x="126" y="1685"/>
                      <a:pt x="127" y="1685"/>
                    </a:cubicBezTo>
                    <a:cubicBezTo>
                      <a:pt x="127" y="1685"/>
                      <a:pt x="128" y="1685"/>
                      <a:pt x="128" y="1685"/>
                    </a:cubicBezTo>
                    <a:cubicBezTo>
                      <a:pt x="129" y="1684"/>
                      <a:pt x="130" y="1684"/>
                      <a:pt x="130" y="1684"/>
                    </a:cubicBezTo>
                    <a:cubicBezTo>
                      <a:pt x="131" y="1684"/>
                      <a:pt x="131" y="1684"/>
                      <a:pt x="131" y="1684"/>
                    </a:cubicBezTo>
                    <a:cubicBezTo>
                      <a:pt x="132" y="1684"/>
                      <a:pt x="133" y="1684"/>
                      <a:pt x="133" y="1684"/>
                    </a:cubicBezTo>
                    <a:cubicBezTo>
                      <a:pt x="133" y="1684"/>
                      <a:pt x="134" y="1684"/>
                      <a:pt x="134" y="1684"/>
                    </a:cubicBezTo>
                    <a:cubicBezTo>
                      <a:pt x="135" y="1683"/>
                      <a:pt x="136" y="1683"/>
                      <a:pt x="136" y="1682"/>
                    </a:cubicBezTo>
                    <a:cubicBezTo>
                      <a:pt x="145" y="1673"/>
                      <a:pt x="134" y="1664"/>
                      <a:pt x="133" y="1664"/>
                    </a:cubicBezTo>
                    <a:cubicBezTo>
                      <a:pt x="142" y="1663"/>
                      <a:pt x="142" y="1663"/>
                      <a:pt x="142" y="1663"/>
                    </a:cubicBezTo>
                    <a:cubicBezTo>
                      <a:pt x="142" y="1663"/>
                      <a:pt x="142" y="1663"/>
                      <a:pt x="142" y="1662"/>
                    </a:cubicBezTo>
                    <a:cubicBezTo>
                      <a:pt x="142" y="1662"/>
                      <a:pt x="142" y="1662"/>
                      <a:pt x="142" y="1662"/>
                    </a:cubicBezTo>
                    <a:cubicBezTo>
                      <a:pt x="154" y="1656"/>
                      <a:pt x="139" y="1643"/>
                      <a:pt x="139" y="1643"/>
                    </a:cubicBezTo>
                    <a:cubicBezTo>
                      <a:pt x="140" y="1620"/>
                      <a:pt x="111" y="1625"/>
                      <a:pt x="107" y="1620"/>
                    </a:cubicBezTo>
                    <a:cubicBezTo>
                      <a:pt x="106" y="1618"/>
                      <a:pt x="104" y="1616"/>
                      <a:pt x="103" y="1615"/>
                    </a:cubicBezTo>
                    <a:cubicBezTo>
                      <a:pt x="103" y="1615"/>
                      <a:pt x="103" y="1615"/>
                      <a:pt x="103" y="1615"/>
                    </a:cubicBezTo>
                    <a:cubicBezTo>
                      <a:pt x="102" y="1614"/>
                      <a:pt x="101" y="1614"/>
                      <a:pt x="100" y="1613"/>
                    </a:cubicBezTo>
                    <a:cubicBezTo>
                      <a:pt x="100" y="1612"/>
                      <a:pt x="100" y="1612"/>
                      <a:pt x="99" y="1612"/>
                    </a:cubicBezTo>
                    <a:cubicBezTo>
                      <a:pt x="99" y="1611"/>
                      <a:pt x="98" y="1611"/>
                      <a:pt x="98" y="1611"/>
                    </a:cubicBezTo>
                    <a:cubicBezTo>
                      <a:pt x="97" y="1610"/>
                      <a:pt x="97" y="1610"/>
                      <a:pt x="96" y="1610"/>
                    </a:cubicBezTo>
                    <a:cubicBezTo>
                      <a:pt x="96" y="1610"/>
                      <a:pt x="96" y="1610"/>
                      <a:pt x="96" y="1610"/>
                    </a:cubicBezTo>
                    <a:cubicBezTo>
                      <a:pt x="85" y="1534"/>
                      <a:pt x="85" y="1534"/>
                      <a:pt x="85" y="1534"/>
                    </a:cubicBezTo>
                    <a:cubicBezTo>
                      <a:pt x="85" y="1530"/>
                      <a:pt x="85" y="1527"/>
                      <a:pt x="85" y="1526"/>
                    </a:cubicBezTo>
                    <a:cubicBezTo>
                      <a:pt x="85" y="1526"/>
                      <a:pt x="86" y="1526"/>
                      <a:pt x="86" y="1527"/>
                    </a:cubicBezTo>
                    <a:cubicBezTo>
                      <a:pt x="86" y="1527"/>
                      <a:pt x="87" y="1527"/>
                      <a:pt x="87" y="1527"/>
                    </a:cubicBezTo>
                    <a:cubicBezTo>
                      <a:pt x="87" y="1527"/>
                      <a:pt x="88" y="1527"/>
                      <a:pt x="88" y="1528"/>
                    </a:cubicBezTo>
                    <a:cubicBezTo>
                      <a:pt x="88" y="1528"/>
                      <a:pt x="89" y="1528"/>
                      <a:pt x="89" y="1528"/>
                    </a:cubicBezTo>
                    <a:cubicBezTo>
                      <a:pt x="89" y="1528"/>
                      <a:pt x="90" y="1529"/>
                      <a:pt x="90" y="1529"/>
                    </a:cubicBezTo>
                    <a:cubicBezTo>
                      <a:pt x="91" y="1529"/>
                      <a:pt x="91" y="1529"/>
                      <a:pt x="91" y="1530"/>
                    </a:cubicBezTo>
                    <a:cubicBezTo>
                      <a:pt x="92" y="1530"/>
                      <a:pt x="92" y="1531"/>
                      <a:pt x="93" y="1531"/>
                    </a:cubicBezTo>
                    <a:cubicBezTo>
                      <a:pt x="93" y="1531"/>
                      <a:pt x="93" y="1532"/>
                      <a:pt x="94" y="1532"/>
                    </a:cubicBezTo>
                    <a:cubicBezTo>
                      <a:pt x="94" y="1532"/>
                      <a:pt x="95" y="1533"/>
                      <a:pt x="95" y="1534"/>
                    </a:cubicBezTo>
                    <a:cubicBezTo>
                      <a:pt x="96" y="1534"/>
                      <a:pt x="96" y="1534"/>
                      <a:pt x="96" y="1535"/>
                    </a:cubicBezTo>
                    <a:cubicBezTo>
                      <a:pt x="97" y="1536"/>
                      <a:pt x="97" y="1536"/>
                      <a:pt x="98" y="1537"/>
                    </a:cubicBezTo>
                    <a:cubicBezTo>
                      <a:pt x="98" y="1538"/>
                      <a:pt x="99" y="1538"/>
                      <a:pt x="99" y="1538"/>
                    </a:cubicBezTo>
                    <a:cubicBezTo>
                      <a:pt x="100" y="1540"/>
                      <a:pt x="100" y="1541"/>
                      <a:pt x="101" y="1543"/>
                    </a:cubicBezTo>
                    <a:cubicBezTo>
                      <a:pt x="101" y="1544"/>
                      <a:pt x="102" y="1545"/>
                      <a:pt x="102" y="1546"/>
                    </a:cubicBezTo>
                    <a:cubicBezTo>
                      <a:pt x="102" y="1546"/>
                      <a:pt x="102" y="1546"/>
                      <a:pt x="103" y="1546"/>
                    </a:cubicBezTo>
                    <a:cubicBezTo>
                      <a:pt x="103" y="1547"/>
                      <a:pt x="103" y="1548"/>
                      <a:pt x="104" y="1548"/>
                    </a:cubicBezTo>
                    <a:cubicBezTo>
                      <a:pt x="104" y="1549"/>
                      <a:pt x="104" y="1549"/>
                      <a:pt x="104" y="1549"/>
                    </a:cubicBezTo>
                    <a:cubicBezTo>
                      <a:pt x="105" y="1550"/>
                      <a:pt x="105" y="1551"/>
                      <a:pt x="105" y="1551"/>
                    </a:cubicBezTo>
                    <a:cubicBezTo>
                      <a:pt x="106" y="1552"/>
                      <a:pt x="106" y="1552"/>
                      <a:pt x="106" y="1553"/>
                    </a:cubicBezTo>
                    <a:cubicBezTo>
                      <a:pt x="107" y="1553"/>
                      <a:pt x="107" y="1554"/>
                      <a:pt x="108" y="1554"/>
                    </a:cubicBezTo>
                    <a:cubicBezTo>
                      <a:pt x="108" y="1555"/>
                      <a:pt x="108" y="1555"/>
                      <a:pt x="109" y="1556"/>
                    </a:cubicBezTo>
                    <a:cubicBezTo>
                      <a:pt x="109" y="1556"/>
                      <a:pt x="110" y="1557"/>
                      <a:pt x="110" y="1557"/>
                    </a:cubicBezTo>
                    <a:cubicBezTo>
                      <a:pt x="110" y="1558"/>
                      <a:pt x="111" y="1558"/>
                      <a:pt x="111" y="1559"/>
                    </a:cubicBezTo>
                    <a:cubicBezTo>
                      <a:pt x="112" y="1559"/>
                      <a:pt x="112" y="1560"/>
                      <a:pt x="113" y="1560"/>
                    </a:cubicBezTo>
                    <a:cubicBezTo>
                      <a:pt x="113" y="1561"/>
                      <a:pt x="113" y="1561"/>
                      <a:pt x="114" y="1561"/>
                    </a:cubicBezTo>
                    <a:cubicBezTo>
                      <a:pt x="114" y="1562"/>
                      <a:pt x="115" y="1562"/>
                      <a:pt x="115" y="1563"/>
                    </a:cubicBezTo>
                    <a:cubicBezTo>
                      <a:pt x="116" y="1563"/>
                      <a:pt x="116" y="1564"/>
                      <a:pt x="117" y="1564"/>
                    </a:cubicBezTo>
                    <a:cubicBezTo>
                      <a:pt x="117" y="1565"/>
                      <a:pt x="118" y="1565"/>
                      <a:pt x="119" y="1566"/>
                    </a:cubicBezTo>
                    <a:cubicBezTo>
                      <a:pt x="119" y="1566"/>
                      <a:pt x="119" y="1566"/>
                      <a:pt x="120" y="1567"/>
                    </a:cubicBezTo>
                    <a:cubicBezTo>
                      <a:pt x="121" y="1567"/>
                      <a:pt x="121" y="1567"/>
                      <a:pt x="122" y="1568"/>
                    </a:cubicBezTo>
                    <a:cubicBezTo>
                      <a:pt x="122" y="1568"/>
                      <a:pt x="123" y="1569"/>
                      <a:pt x="123" y="1569"/>
                    </a:cubicBezTo>
                    <a:cubicBezTo>
                      <a:pt x="124" y="1569"/>
                      <a:pt x="124" y="1570"/>
                      <a:pt x="125" y="1570"/>
                    </a:cubicBezTo>
                    <a:cubicBezTo>
                      <a:pt x="126" y="1570"/>
                      <a:pt x="126" y="1570"/>
                      <a:pt x="127" y="1571"/>
                    </a:cubicBezTo>
                    <a:cubicBezTo>
                      <a:pt x="127" y="1571"/>
                      <a:pt x="128" y="1571"/>
                      <a:pt x="128" y="1571"/>
                    </a:cubicBezTo>
                    <a:cubicBezTo>
                      <a:pt x="129" y="1572"/>
                      <a:pt x="129" y="1572"/>
                      <a:pt x="130" y="1572"/>
                    </a:cubicBezTo>
                    <a:cubicBezTo>
                      <a:pt x="131" y="1572"/>
                      <a:pt x="131" y="1572"/>
                      <a:pt x="132" y="1573"/>
                    </a:cubicBezTo>
                    <a:cubicBezTo>
                      <a:pt x="132" y="1573"/>
                      <a:pt x="133" y="1573"/>
                      <a:pt x="133" y="1573"/>
                    </a:cubicBezTo>
                    <a:cubicBezTo>
                      <a:pt x="134" y="1573"/>
                      <a:pt x="135" y="1573"/>
                      <a:pt x="135" y="1573"/>
                    </a:cubicBezTo>
                    <a:cubicBezTo>
                      <a:pt x="136" y="1573"/>
                      <a:pt x="136" y="1573"/>
                      <a:pt x="137" y="1573"/>
                    </a:cubicBezTo>
                    <a:cubicBezTo>
                      <a:pt x="138" y="1573"/>
                      <a:pt x="138" y="1573"/>
                      <a:pt x="139" y="1573"/>
                    </a:cubicBezTo>
                    <a:cubicBezTo>
                      <a:pt x="139" y="1573"/>
                      <a:pt x="140" y="1573"/>
                      <a:pt x="140" y="1573"/>
                    </a:cubicBezTo>
                    <a:cubicBezTo>
                      <a:pt x="141" y="1573"/>
                      <a:pt x="142" y="1573"/>
                      <a:pt x="143" y="1572"/>
                    </a:cubicBezTo>
                    <a:cubicBezTo>
                      <a:pt x="143" y="1572"/>
                      <a:pt x="144" y="1572"/>
                      <a:pt x="144" y="1572"/>
                    </a:cubicBezTo>
                    <a:cubicBezTo>
                      <a:pt x="144" y="1572"/>
                      <a:pt x="144" y="1572"/>
                      <a:pt x="144" y="1572"/>
                    </a:cubicBezTo>
                    <a:cubicBezTo>
                      <a:pt x="145" y="1572"/>
                      <a:pt x="146" y="1571"/>
                      <a:pt x="148" y="1570"/>
                    </a:cubicBezTo>
                    <a:cubicBezTo>
                      <a:pt x="166" y="1559"/>
                      <a:pt x="141" y="1526"/>
                      <a:pt x="125" y="1512"/>
                    </a:cubicBezTo>
                    <a:cubicBezTo>
                      <a:pt x="110" y="1498"/>
                      <a:pt x="100" y="1469"/>
                      <a:pt x="89" y="1458"/>
                    </a:cubicBezTo>
                    <a:cubicBezTo>
                      <a:pt x="78" y="1447"/>
                      <a:pt x="77" y="1424"/>
                      <a:pt x="77" y="1424"/>
                    </a:cubicBezTo>
                    <a:cubicBezTo>
                      <a:pt x="76" y="1422"/>
                      <a:pt x="76" y="1422"/>
                      <a:pt x="76" y="1422"/>
                    </a:cubicBezTo>
                    <a:cubicBezTo>
                      <a:pt x="76" y="1422"/>
                      <a:pt x="76" y="1422"/>
                      <a:pt x="75" y="1422"/>
                    </a:cubicBezTo>
                    <a:cubicBezTo>
                      <a:pt x="73" y="1415"/>
                      <a:pt x="73" y="1415"/>
                      <a:pt x="73" y="1415"/>
                    </a:cubicBezTo>
                    <a:cubicBezTo>
                      <a:pt x="73" y="1415"/>
                      <a:pt x="73" y="1414"/>
                      <a:pt x="73" y="1414"/>
                    </a:cubicBezTo>
                    <a:cubicBezTo>
                      <a:pt x="75" y="1409"/>
                      <a:pt x="79" y="1393"/>
                      <a:pt x="81" y="1379"/>
                    </a:cubicBezTo>
                    <a:cubicBezTo>
                      <a:pt x="84" y="1364"/>
                      <a:pt x="117" y="1236"/>
                      <a:pt x="125" y="1194"/>
                    </a:cubicBezTo>
                    <a:cubicBezTo>
                      <a:pt x="126" y="1191"/>
                      <a:pt x="126" y="1189"/>
                      <a:pt x="126" y="1187"/>
                    </a:cubicBezTo>
                    <a:cubicBezTo>
                      <a:pt x="138" y="1126"/>
                      <a:pt x="158" y="1103"/>
                      <a:pt x="152" y="1061"/>
                    </a:cubicBezTo>
                    <a:cubicBezTo>
                      <a:pt x="153" y="1030"/>
                      <a:pt x="165" y="947"/>
                      <a:pt x="167" y="932"/>
                    </a:cubicBezTo>
                    <a:cubicBezTo>
                      <a:pt x="169" y="929"/>
                      <a:pt x="169" y="914"/>
                      <a:pt x="171" y="903"/>
                    </a:cubicBezTo>
                    <a:cubicBezTo>
                      <a:pt x="171" y="898"/>
                      <a:pt x="172" y="887"/>
                      <a:pt x="173" y="874"/>
                    </a:cubicBezTo>
                    <a:cubicBezTo>
                      <a:pt x="173" y="876"/>
                      <a:pt x="173" y="876"/>
                      <a:pt x="173" y="876"/>
                    </a:cubicBezTo>
                    <a:cubicBezTo>
                      <a:pt x="173" y="890"/>
                      <a:pt x="188" y="920"/>
                      <a:pt x="190" y="958"/>
                    </a:cubicBezTo>
                    <a:cubicBezTo>
                      <a:pt x="188" y="989"/>
                      <a:pt x="159" y="1033"/>
                      <a:pt x="161" y="1062"/>
                    </a:cubicBezTo>
                    <a:cubicBezTo>
                      <a:pt x="149" y="1120"/>
                      <a:pt x="145" y="1171"/>
                      <a:pt x="147" y="1215"/>
                    </a:cubicBezTo>
                    <a:cubicBezTo>
                      <a:pt x="149" y="1312"/>
                      <a:pt x="174" y="1374"/>
                      <a:pt x="173" y="1399"/>
                    </a:cubicBezTo>
                    <a:cubicBezTo>
                      <a:pt x="172" y="1433"/>
                      <a:pt x="185" y="1447"/>
                      <a:pt x="190" y="1471"/>
                    </a:cubicBezTo>
                    <a:cubicBezTo>
                      <a:pt x="191" y="1476"/>
                      <a:pt x="191" y="1481"/>
                      <a:pt x="192" y="1487"/>
                    </a:cubicBezTo>
                    <a:cubicBezTo>
                      <a:pt x="192" y="1489"/>
                      <a:pt x="192" y="1491"/>
                      <a:pt x="192" y="1494"/>
                    </a:cubicBezTo>
                    <a:cubicBezTo>
                      <a:pt x="192" y="1494"/>
                      <a:pt x="192" y="1494"/>
                      <a:pt x="192" y="1494"/>
                    </a:cubicBezTo>
                    <a:cubicBezTo>
                      <a:pt x="222" y="1980"/>
                      <a:pt x="222" y="1980"/>
                      <a:pt x="222" y="1980"/>
                    </a:cubicBezTo>
                    <a:cubicBezTo>
                      <a:pt x="223" y="1995"/>
                      <a:pt x="220" y="2048"/>
                      <a:pt x="226" y="2075"/>
                    </a:cubicBezTo>
                    <a:cubicBezTo>
                      <a:pt x="227" y="2082"/>
                      <a:pt x="236" y="2112"/>
                      <a:pt x="237" y="2156"/>
                    </a:cubicBezTo>
                    <a:cubicBezTo>
                      <a:pt x="239" y="2225"/>
                      <a:pt x="224" y="2324"/>
                      <a:pt x="226" y="2374"/>
                    </a:cubicBezTo>
                    <a:cubicBezTo>
                      <a:pt x="230" y="2455"/>
                      <a:pt x="228" y="2526"/>
                      <a:pt x="241" y="2578"/>
                    </a:cubicBezTo>
                    <a:cubicBezTo>
                      <a:pt x="244" y="2596"/>
                      <a:pt x="244" y="2596"/>
                      <a:pt x="244" y="2596"/>
                    </a:cubicBezTo>
                    <a:cubicBezTo>
                      <a:pt x="245" y="2598"/>
                      <a:pt x="245" y="2600"/>
                      <a:pt x="245" y="2602"/>
                    </a:cubicBezTo>
                    <a:cubicBezTo>
                      <a:pt x="245" y="2603"/>
                      <a:pt x="246" y="2604"/>
                      <a:pt x="246" y="2605"/>
                    </a:cubicBezTo>
                    <a:cubicBezTo>
                      <a:pt x="246" y="2607"/>
                      <a:pt x="246" y="2608"/>
                      <a:pt x="246" y="2609"/>
                    </a:cubicBezTo>
                    <a:cubicBezTo>
                      <a:pt x="247" y="2611"/>
                      <a:pt x="247" y="2612"/>
                      <a:pt x="247" y="2614"/>
                    </a:cubicBezTo>
                    <a:cubicBezTo>
                      <a:pt x="247" y="2615"/>
                      <a:pt x="247" y="2616"/>
                      <a:pt x="248" y="2617"/>
                    </a:cubicBezTo>
                    <a:cubicBezTo>
                      <a:pt x="248" y="2619"/>
                      <a:pt x="248" y="2620"/>
                      <a:pt x="248" y="2622"/>
                    </a:cubicBezTo>
                    <a:cubicBezTo>
                      <a:pt x="248" y="2623"/>
                      <a:pt x="248" y="2624"/>
                      <a:pt x="249" y="2625"/>
                    </a:cubicBezTo>
                    <a:cubicBezTo>
                      <a:pt x="249" y="2627"/>
                      <a:pt x="249" y="2628"/>
                      <a:pt x="249" y="2629"/>
                    </a:cubicBezTo>
                    <a:cubicBezTo>
                      <a:pt x="249" y="2630"/>
                      <a:pt x="249" y="2632"/>
                      <a:pt x="250" y="2633"/>
                    </a:cubicBezTo>
                    <a:cubicBezTo>
                      <a:pt x="250" y="2634"/>
                      <a:pt x="250" y="2635"/>
                      <a:pt x="250" y="2637"/>
                    </a:cubicBezTo>
                    <a:cubicBezTo>
                      <a:pt x="250" y="2638"/>
                      <a:pt x="250" y="2639"/>
                      <a:pt x="250" y="2640"/>
                    </a:cubicBezTo>
                    <a:cubicBezTo>
                      <a:pt x="251" y="2641"/>
                      <a:pt x="251" y="2643"/>
                      <a:pt x="251" y="2644"/>
                    </a:cubicBezTo>
                    <a:cubicBezTo>
                      <a:pt x="251" y="2645"/>
                      <a:pt x="251" y="2646"/>
                      <a:pt x="251" y="2646"/>
                    </a:cubicBezTo>
                    <a:cubicBezTo>
                      <a:pt x="251" y="2648"/>
                      <a:pt x="252" y="2651"/>
                      <a:pt x="252" y="2653"/>
                    </a:cubicBezTo>
                    <a:cubicBezTo>
                      <a:pt x="252" y="2653"/>
                      <a:pt x="252" y="2654"/>
                      <a:pt x="252" y="2654"/>
                    </a:cubicBezTo>
                    <a:cubicBezTo>
                      <a:pt x="252" y="2655"/>
                      <a:pt x="252" y="2657"/>
                      <a:pt x="252" y="2658"/>
                    </a:cubicBezTo>
                    <a:cubicBezTo>
                      <a:pt x="252" y="2659"/>
                      <a:pt x="252" y="2660"/>
                      <a:pt x="252" y="2660"/>
                    </a:cubicBezTo>
                    <a:cubicBezTo>
                      <a:pt x="252" y="2661"/>
                      <a:pt x="253" y="2663"/>
                      <a:pt x="253" y="2664"/>
                    </a:cubicBezTo>
                    <a:cubicBezTo>
                      <a:pt x="253" y="2664"/>
                      <a:pt x="253" y="2665"/>
                      <a:pt x="253" y="2666"/>
                    </a:cubicBezTo>
                    <a:cubicBezTo>
                      <a:pt x="253" y="2667"/>
                      <a:pt x="253" y="2667"/>
                      <a:pt x="253" y="2668"/>
                    </a:cubicBezTo>
                    <a:cubicBezTo>
                      <a:pt x="253" y="2669"/>
                      <a:pt x="253" y="2670"/>
                      <a:pt x="253" y="2670"/>
                    </a:cubicBezTo>
                    <a:cubicBezTo>
                      <a:pt x="253" y="2671"/>
                      <a:pt x="253" y="2672"/>
                      <a:pt x="253" y="2673"/>
                    </a:cubicBezTo>
                    <a:cubicBezTo>
                      <a:pt x="253" y="2673"/>
                      <a:pt x="253" y="2674"/>
                      <a:pt x="253" y="2674"/>
                    </a:cubicBezTo>
                    <a:cubicBezTo>
                      <a:pt x="253" y="2675"/>
                      <a:pt x="253" y="2676"/>
                      <a:pt x="253" y="2676"/>
                    </a:cubicBezTo>
                    <a:cubicBezTo>
                      <a:pt x="253" y="2677"/>
                      <a:pt x="253" y="2677"/>
                      <a:pt x="253" y="2678"/>
                    </a:cubicBezTo>
                    <a:cubicBezTo>
                      <a:pt x="253" y="2678"/>
                      <a:pt x="253" y="2679"/>
                      <a:pt x="253" y="2680"/>
                    </a:cubicBezTo>
                    <a:cubicBezTo>
                      <a:pt x="253" y="2680"/>
                      <a:pt x="253" y="2680"/>
                      <a:pt x="253" y="2680"/>
                    </a:cubicBezTo>
                    <a:cubicBezTo>
                      <a:pt x="253" y="2681"/>
                      <a:pt x="253" y="2682"/>
                      <a:pt x="253" y="2683"/>
                    </a:cubicBezTo>
                    <a:cubicBezTo>
                      <a:pt x="251" y="2691"/>
                      <a:pt x="249" y="2709"/>
                      <a:pt x="255" y="2724"/>
                    </a:cubicBezTo>
                    <a:cubicBezTo>
                      <a:pt x="255" y="2725"/>
                      <a:pt x="238" y="2777"/>
                      <a:pt x="228" y="2786"/>
                    </a:cubicBezTo>
                    <a:cubicBezTo>
                      <a:pt x="220" y="2795"/>
                      <a:pt x="217" y="2804"/>
                      <a:pt x="210" y="2809"/>
                    </a:cubicBezTo>
                    <a:cubicBezTo>
                      <a:pt x="203" y="2814"/>
                      <a:pt x="200" y="2819"/>
                      <a:pt x="197" y="2830"/>
                    </a:cubicBezTo>
                    <a:cubicBezTo>
                      <a:pt x="195" y="2838"/>
                      <a:pt x="188" y="2849"/>
                      <a:pt x="193" y="2855"/>
                    </a:cubicBezTo>
                    <a:cubicBezTo>
                      <a:pt x="194" y="2856"/>
                      <a:pt x="195" y="2857"/>
                      <a:pt x="196" y="2857"/>
                    </a:cubicBezTo>
                    <a:cubicBezTo>
                      <a:pt x="196" y="2857"/>
                      <a:pt x="196" y="2857"/>
                      <a:pt x="196" y="2857"/>
                    </a:cubicBezTo>
                    <a:cubicBezTo>
                      <a:pt x="195" y="2860"/>
                      <a:pt x="195" y="2863"/>
                      <a:pt x="196" y="2865"/>
                    </a:cubicBezTo>
                    <a:cubicBezTo>
                      <a:pt x="199" y="2872"/>
                      <a:pt x="204" y="2873"/>
                      <a:pt x="211" y="2872"/>
                    </a:cubicBezTo>
                    <a:cubicBezTo>
                      <a:pt x="211" y="2871"/>
                      <a:pt x="211" y="2871"/>
                      <a:pt x="211" y="2871"/>
                    </a:cubicBezTo>
                    <a:cubicBezTo>
                      <a:pt x="212" y="2873"/>
                      <a:pt x="212" y="2876"/>
                      <a:pt x="214" y="2878"/>
                    </a:cubicBezTo>
                    <a:cubicBezTo>
                      <a:pt x="218" y="2887"/>
                      <a:pt x="232" y="2891"/>
                      <a:pt x="238" y="2883"/>
                    </a:cubicBezTo>
                    <a:cubicBezTo>
                      <a:pt x="245" y="2889"/>
                      <a:pt x="260" y="2890"/>
                      <a:pt x="265" y="2881"/>
                    </a:cubicBezTo>
                    <a:cubicBezTo>
                      <a:pt x="266" y="2881"/>
                      <a:pt x="266" y="2882"/>
                      <a:pt x="266" y="2882"/>
                    </a:cubicBezTo>
                    <a:cubicBezTo>
                      <a:pt x="266" y="2882"/>
                      <a:pt x="266" y="2882"/>
                      <a:pt x="266" y="2882"/>
                    </a:cubicBezTo>
                    <a:cubicBezTo>
                      <a:pt x="271" y="2896"/>
                      <a:pt x="287" y="2894"/>
                      <a:pt x="296" y="2891"/>
                    </a:cubicBezTo>
                    <a:cubicBezTo>
                      <a:pt x="305" y="2889"/>
                      <a:pt x="310" y="2882"/>
                      <a:pt x="314" y="2876"/>
                    </a:cubicBezTo>
                    <a:cubicBezTo>
                      <a:pt x="314" y="2876"/>
                      <a:pt x="314" y="2876"/>
                      <a:pt x="314" y="2876"/>
                    </a:cubicBezTo>
                    <a:cubicBezTo>
                      <a:pt x="314" y="2876"/>
                      <a:pt x="314" y="2876"/>
                      <a:pt x="315" y="2876"/>
                    </a:cubicBezTo>
                    <a:cubicBezTo>
                      <a:pt x="315" y="2875"/>
                      <a:pt x="316" y="2874"/>
                      <a:pt x="317" y="2874"/>
                    </a:cubicBezTo>
                    <a:cubicBezTo>
                      <a:pt x="322" y="2868"/>
                      <a:pt x="326" y="2862"/>
                      <a:pt x="325" y="2848"/>
                    </a:cubicBezTo>
                    <a:cubicBezTo>
                      <a:pt x="324" y="2842"/>
                      <a:pt x="324" y="2835"/>
                      <a:pt x="324" y="2829"/>
                    </a:cubicBezTo>
                    <a:cubicBezTo>
                      <a:pt x="325" y="2826"/>
                      <a:pt x="325" y="2821"/>
                      <a:pt x="326" y="2814"/>
                    </a:cubicBezTo>
                    <a:cubicBezTo>
                      <a:pt x="326" y="2804"/>
                      <a:pt x="333" y="2801"/>
                      <a:pt x="334" y="2783"/>
                    </a:cubicBezTo>
                    <a:cubicBezTo>
                      <a:pt x="335" y="2769"/>
                      <a:pt x="327" y="2710"/>
                      <a:pt x="328" y="2702"/>
                    </a:cubicBezTo>
                    <a:cubicBezTo>
                      <a:pt x="330" y="2684"/>
                      <a:pt x="333" y="2663"/>
                      <a:pt x="330" y="2632"/>
                    </a:cubicBezTo>
                    <a:cubicBezTo>
                      <a:pt x="329" y="2620"/>
                      <a:pt x="331" y="2596"/>
                      <a:pt x="334" y="2571"/>
                    </a:cubicBezTo>
                    <a:cubicBezTo>
                      <a:pt x="340" y="2530"/>
                      <a:pt x="349" y="2486"/>
                      <a:pt x="352" y="2474"/>
                    </a:cubicBezTo>
                    <a:cubicBezTo>
                      <a:pt x="351" y="2475"/>
                      <a:pt x="351" y="2475"/>
                      <a:pt x="351" y="2475"/>
                    </a:cubicBezTo>
                    <a:cubicBezTo>
                      <a:pt x="355" y="2460"/>
                      <a:pt x="355" y="2460"/>
                      <a:pt x="355" y="2460"/>
                    </a:cubicBezTo>
                    <a:cubicBezTo>
                      <a:pt x="356" y="2452"/>
                      <a:pt x="358" y="2444"/>
                      <a:pt x="360" y="2435"/>
                    </a:cubicBezTo>
                    <a:cubicBezTo>
                      <a:pt x="360" y="2434"/>
                      <a:pt x="360" y="2434"/>
                      <a:pt x="360" y="2433"/>
                    </a:cubicBezTo>
                    <a:cubicBezTo>
                      <a:pt x="362" y="2427"/>
                      <a:pt x="363" y="2421"/>
                      <a:pt x="364" y="2414"/>
                    </a:cubicBezTo>
                    <a:cubicBezTo>
                      <a:pt x="364" y="2414"/>
                      <a:pt x="365" y="2413"/>
                      <a:pt x="365" y="2413"/>
                    </a:cubicBezTo>
                    <a:cubicBezTo>
                      <a:pt x="365" y="2410"/>
                      <a:pt x="366" y="2406"/>
                      <a:pt x="367" y="2403"/>
                    </a:cubicBezTo>
                    <a:cubicBezTo>
                      <a:pt x="367" y="2402"/>
                      <a:pt x="367" y="2402"/>
                      <a:pt x="367" y="2402"/>
                    </a:cubicBezTo>
                    <a:cubicBezTo>
                      <a:pt x="367" y="2398"/>
                      <a:pt x="368" y="2395"/>
                      <a:pt x="369" y="2392"/>
                    </a:cubicBezTo>
                    <a:cubicBezTo>
                      <a:pt x="369" y="2392"/>
                      <a:pt x="369" y="2391"/>
                      <a:pt x="369" y="2391"/>
                    </a:cubicBezTo>
                    <a:cubicBezTo>
                      <a:pt x="369" y="2387"/>
                      <a:pt x="370" y="2384"/>
                      <a:pt x="371" y="2380"/>
                    </a:cubicBezTo>
                    <a:cubicBezTo>
                      <a:pt x="371" y="2380"/>
                      <a:pt x="371" y="2379"/>
                      <a:pt x="371" y="2378"/>
                    </a:cubicBezTo>
                    <a:cubicBezTo>
                      <a:pt x="372" y="2375"/>
                      <a:pt x="372" y="2371"/>
                      <a:pt x="373" y="2368"/>
                    </a:cubicBezTo>
                    <a:cubicBezTo>
                      <a:pt x="373" y="2368"/>
                      <a:pt x="373" y="2368"/>
                      <a:pt x="373" y="2368"/>
                    </a:cubicBezTo>
                    <a:cubicBezTo>
                      <a:pt x="373" y="2364"/>
                      <a:pt x="374" y="2361"/>
                      <a:pt x="374" y="2357"/>
                    </a:cubicBezTo>
                    <a:cubicBezTo>
                      <a:pt x="374" y="2356"/>
                      <a:pt x="374" y="2355"/>
                      <a:pt x="375" y="2355"/>
                    </a:cubicBezTo>
                    <a:cubicBezTo>
                      <a:pt x="375" y="2351"/>
                      <a:pt x="375" y="2348"/>
                      <a:pt x="376" y="2344"/>
                    </a:cubicBezTo>
                    <a:cubicBezTo>
                      <a:pt x="376" y="2344"/>
                      <a:pt x="376" y="2343"/>
                      <a:pt x="376" y="2343"/>
                    </a:cubicBezTo>
                    <a:cubicBezTo>
                      <a:pt x="376" y="2340"/>
                      <a:pt x="377" y="2337"/>
                      <a:pt x="377" y="2333"/>
                    </a:cubicBezTo>
                    <a:cubicBezTo>
                      <a:pt x="377" y="2333"/>
                      <a:pt x="377" y="2332"/>
                      <a:pt x="377" y="2331"/>
                    </a:cubicBezTo>
                    <a:cubicBezTo>
                      <a:pt x="378" y="2328"/>
                      <a:pt x="378" y="2324"/>
                      <a:pt x="378" y="2321"/>
                    </a:cubicBezTo>
                    <a:cubicBezTo>
                      <a:pt x="378" y="2320"/>
                      <a:pt x="378" y="2320"/>
                      <a:pt x="378" y="2319"/>
                    </a:cubicBezTo>
                    <a:cubicBezTo>
                      <a:pt x="379" y="2316"/>
                      <a:pt x="379" y="2313"/>
                      <a:pt x="379" y="2310"/>
                    </a:cubicBezTo>
                    <a:cubicBezTo>
                      <a:pt x="379" y="2310"/>
                      <a:pt x="379" y="2309"/>
                      <a:pt x="379" y="2309"/>
                    </a:cubicBezTo>
                    <a:cubicBezTo>
                      <a:pt x="379" y="2305"/>
                      <a:pt x="379" y="2302"/>
                      <a:pt x="379" y="2299"/>
                    </a:cubicBezTo>
                    <a:cubicBezTo>
                      <a:pt x="379" y="2298"/>
                      <a:pt x="379" y="2298"/>
                      <a:pt x="379" y="2297"/>
                    </a:cubicBezTo>
                    <a:cubicBezTo>
                      <a:pt x="379" y="2294"/>
                      <a:pt x="379" y="2290"/>
                      <a:pt x="379" y="2287"/>
                    </a:cubicBezTo>
                    <a:cubicBezTo>
                      <a:pt x="378" y="2245"/>
                      <a:pt x="387" y="2144"/>
                      <a:pt x="387" y="2115"/>
                    </a:cubicBezTo>
                    <a:cubicBezTo>
                      <a:pt x="387" y="2110"/>
                      <a:pt x="389" y="2078"/>
                      <a:pt x="388" y="2072"/>
                    </a:cubicBezTo>
                    <a:cubicBezTo>
                      <a:pt x="378" y="2028"/>
                      <a:pt x="402" y="1815"/>
                      <a:pt x="402" y="1813"/>
                    </a:cubicBezTo>
                    <a:cubicBezTo>
                      <a:pt x="402" y="1812"/>
                      <a:pt x="402" y="1811"/>
                      <a:pt x="402" y="1810"/>
                    </a:cubicBezTo>
                    <a:cubicBezTo>
                      <a:pt x="402" y="1810"/>
                      <a:pt x="402" y="1809"/>
                      <a:pt x="402" y="1809"/>
                    </a:cubicBezTo>
                    <a:cubicBezTo>
                      <a:pt x="402" y="1808"/>
                      <a:pt x="402" y="1807"/>
                      <a:pt x="402" y="1806"/>
                    </a:cubicBezTo>
                    <a:cubicBezTo>
                      <a:pt x="402" y="1806"/>
                      <a:pt x="402" y="1806"/>
                      <a:pt x="402" y="1805"/>
                    </a:cubicBezTo>
                    <a:cubicBezTo>
                      <a:pt x="402" y="1804"/>
                      <a:pt x="402" y="1803"/>
                      <a:pt x="402" y="1801"/>
                    </a:cubicBezTo>
                    <a:cubicBezTo>
                      <a:pt x="402" y="1801"/>
                      <a:pt x="402" y="1801"/>
                      <a:pt x="402" y="1801"/>
                    </a:cubicBezTo>
                    <a:cubicBezTo>
                      <a:pt x="402" y="1799"/>
                      <a:pt x="403" y="1798"/>
                      <a:pt x="403" y="1796"/>
                    </a:cubicBezTo>
                    <a:cubicBezTo>
                      <a:pt x="403" y="1795"/>
                      <a:pt x="403" y="1795"/>
                      <a:pt x="403" y="1795"/>
                    </a:cubicBezTo>
                    <a:cubicBezTo>
                      <a:pt x="403" y="1793"/>
                      <a:pt x="403" y="1792"/>
                      <a:pt x="403" y="1790"/>
                    </a:cubicBezTo>
                    <a:cubicBezTo>
                      <a:pt x="403" y="1790"/>
                      <a:pt x="403" y="1789"/>
                      <a:pt x="403" y="1789"/>
                    </a:cubicBezTo>
                    <a:cubicBezTo>
                      <a:pt x="403" y="1783"/>
                      <a:pt x="403" y="1776"/>
                      <a:pt x="404" y="1768"/>
                    </a:cubicBezTo>
                    <a:cubicBezTo>
                      <a:pt x="404" y="1768"/>
                      <a:pt x="404" y="1767"/>
                      <a:pt x="404" y="1767"/>
                    </a:cubicBezTo>
                    <a:cubicBezTo>
                      <a:pt x="404" y="1765"/>
                      <a:pt x="404" y="1762"/>
                      <a:pt x="404" y="1760"/>
                    </a:cubicBezTo>
                    <a:cubicBezTo>
                      <a:pt x="404" y="1760"/>
                      <a:pt x="404" y="1759"/>
                      <a:pt x="404" y="1759"/>
                    </a:cubicBezTo>
                    <a:cubicBezTo>
                      <a:pt x="404" y="1754"/>
                      <a:pt x="404" y="1748"/>
                      <a:pt x="405" y="1743"/>
                    </a:cubicBezTo>
                    <a:cubicBezTo>
                      <a:pt x="405" y="1742"/>
                      <a:pt x="405" y="1742"/>
                      <a:pt x="405" y="1741"/>
                    </a:cubicBezTo>
                    <a:cubicBezTo>
                      <a:pt x="405" y="1739"/>
                      <a:pt x="405" y="1737"/>
                      <a:pt x="405" y="1735"/>
                    </a:cubicBezTo>
                    <a:cubicBezTo>
                      <a:pt x="405" y="1734"/>
                      <a:pt x="405" y="1733"/>
                      <a:pt x="405" y="1732"/>
                    </a:cubicBezTo>
                    <a:cubicBezTo>
                      <a:pt x="405" y="1730"/>
                      <a:pt x="405" y="1728"/>
                      <a:pt x="405" y="1726"/>
                    </a:cubicBezTo>
                    <a:cubicBezTo>
                      <a:pt x="405" y="1724"/>
                      <a:pt x="405" y="1722"/>
                      <a:pt x="405" y="1719"/>
                    </a:cubicBezTo>
                    <a:cubicBezTo>
                      <a:pt x="405" y="1718"/>
                      <a:pt x="405" y="1717"/>
                      <a:pt x="405" y="1716"/>
                    </a:cubicBezTo>
                    <a:cubicBezTo>
                      <a:pt x="405" y="1714"/>
                      <a:pt x="405" y="1712"/>
                      <a:pt x="405" y="1710"/>
                    </a:cubicBezTo>
                    <a:cubicBezTo>
                      <a:pt x="405" y="1710"/>
                      <a:pt x="405" y="1709"/>
                      <a:pt x="405" y="1709"/>
                    </a:cubicBezTo>
                    <a:cubicBezTo>
                      <a:pt x="406" y="1670"/>
                      <a:pt x="407" y="1632"/>
                      <a:pt x="408" y="1613"/>
                    </a:cubicBezTo>
                    <a:cubicBezTo>
                      <a:pt x="411" y="1614"/>
                      <a:pt x="446" y="1623"/>
                      <a:pt x="470" y="1606"/>
                    </a:cubicBezTo>
                    <a:cubicBezTo>
                      <a:pt x="471" y="1621"/>
                      <a:pt x="471" y="1621"/>
                      <a:pt x="471" y="1621"/>
                    </a:cubicBezTo>
                    <a:cubicBezTo>
                      <a:pt x="472" y="1640"/>
                      <a:pt x="473" y="1669"/>
                      <a:pt x="474" y="1699"/>
                    </a:cubicBezTo>
                    <a:cubicBezTo>
                      <a:pt x="474" y="1699"/>
                      <a:pt x="474" y="1699"/>
                      <a:pt x="474" y="1699"/>
                    </a:cubicBezTo>
                    <a:cubicBezTo>
                      <a:pt x="474" y="1706"/>
                      <a:pt x="475" y="1714"/>
                      <a:pt x="475" y="1721"/>
                    </a:cubicBezTo>
                    <a:cubicBezTo>
                      <a:pt x="475" y="1721"/>
                      <a:pt x="475" y="1721"/>
                      <a:pt x="475" y="1721"/>
                    </a:cubicBezTo>
                    <a:cubicBezTo>
                      <a:pt x="475" y="1723"/>
                      <a:pt x="475" y="1725"/>
                      <a:pt x="475" y="1727"/>
                    </a:cubicBezTo>
                    <a:cubicBezTo>
                      <a:pt x="475" y="1728"/>
                      <a:pt x="475" y="1729"/>
                      <a:pt x="475" y="1730"/>
                    </a:cubicBezTo>
                    <a:cubicBezTo>
                      <a:pt x="476" y="1732"/>
                      <a:pt x="476" y="1734"/>
                      <a:pt x="476" y="1735"/>
                    </a:cubicBezTo>
                    <a:cubicBezTo>
                      <a:pt x="476" y="1737"/>
                      <a:pt x="476" y="1739"/>
                      <a:pt x="476" y="1741"/>
                    </a:cubicBezTo>
                    <a:cubicBezTo>
                      <a:pt x="476" y="1742"/>
                      <a:pt x="476" y="1743"/>
                      <a:pt x="476" y="1745"/>
                    </a:cubicBezTo>
                    <a:cubicBezTo>
                      <a:pt x="476" y="1747"/>
                      <a:pt x="476" y="1749"/>
                      <a:pt x="476" y="1751"/>
                    </a:cubicBezTo>
                    <a:cubicBezTo>
                      <a:pt x="476" y="1752"/>
                      <a:pt x="477" y="1753"/>
                      <a:pt x="477" y="1754"/>
                    </a:cubicBezTo>
                    <a:cubicBezTo>
                      <a:pt x="477" y="1756"/>
                      <a:pt x="477" y="1757"/>
                      <a:pt x="477" y="1759"/>
                    </a:cubicBezTo>
                    <a:cubicBezTo>
                      <a:pt x="477" y="1760"/>
                      <a:pt x="477" y="1761"/>
                      <a:pt x="477" y="1762"/>
                    </a:cubicBezTo>
                    <a:cubicBezTo>
                      <a:pt x="477" y="1764"/>
                      <a:pt x="477" y="1765"/>
                      <a:pt x="477" y="1767"/>
                    </a:cubicBezTo>
                    <a:cubicBezTo>
                      <a:pt x="477" y="1768"/>
                      <a:pt x="477" y="1769"/>
                      <a:pt x="477" y="1770"/>
                    </a:cubicBezTo>
                    <a:cubicBezTo>
                      <a:pt x="477" y="1772"/>
                      <a:pt x="478" y="1774"/>
                      <a:pt x="478" y="1776"/>
                    </a:cubicBezTo>
                    <a:cubicBezTo>
                      <a:pt x="478" y="1777"/>
                      <a:pt x="478" y="1778"/>
                      <a:pt x="478" y="1778"/>
                    </a:cubicBezTo>
                    <a:cubicBezTo>
                      <a:pt x="478" y="1780"/>
                      <a:pt x="478" y="1782"/>
                      <a:pt x="478" y="1783"/>
                    </a:cubicBezTo>
                    <a:cubicBezTo>
                      <a:pt x="478" y="1784"/>
                      <a:pt x="478" y="1785"/>
                      <a:pt x="478" y="1785"/>
                    </a:cubicBezTo>
                    <a:cubicBezTo>
                      <a:pt x="478" y="1787"/>
                      <a:pt x="478" y="1788"/>
                      <a:pt x="478" y="1790"/>
                    </a:cubicBezTo>
                    <a:cubicBezTo>
                      <a:pt x="478" y="1790"/>
                      <a:pt x="478" y="1791"/>
                      <a:pt x="478" y="1792"/>
                    </a:cubicBezTo>
                    <a:cubicBezTo>
                      <a:pt x="479" y="1793"/>
                      <a:pt x="479" y="1795"/>
                      <a:pt x="479" y="1796"/>
                    </a:cubicBezTo>
                    <a:cubicBezTo>
                      <a:pt x="479" y="1797"/>
                      <a:pt x="479" y="1797"/>
                      <a:pt x="479" y="1797"/>
                    </a:cubicBezTo>
                    <a:cubicBezTo>
                      <a:pt x="479" y="1799"/>
                      <a:pt x="479" y="1801"/>
                      <a:pt x="479" y="1802"/>
                    </a:cubicBezTo>
                    <a:cubicBezTo>
                      <a:pt x="479" y="1803"/>
                      <a:pt x="479" y="1803"/>
                      <a:pt x="479" y="1804"/>
                    </a:cubicBezTo>
                    <a:cubicBezTo>
                      <a:pt x="479" y="1805"/>
                      <a:pt x="479" y="1806"/>
                      <a:pt x="479" y="1807"/>
                    </a:cubicBezTo>
                    <a:cubicBezTo>
                      <a:pt x="479" y="1807"/>
                      <a:pt x="479" y="1808"/>
                      <a:pt x="480" y="1808"/>
                    </a:cubicBezTo>
                    <a:cubicBezTo>
                      <a:pt x="480" y="1809"/>
                      <a:pt x="480" y="1810"/>
                      <a:pt x="480" y="1811"/>
                    </a:cubicBezTo>
                    <a:cubicBezTo>
                      <a:pt x="480" y="1811"/>
                      <a:pt x="480" y="1811"/>
                      <a:pt x="480" y="1812"/>
                    </a:cubicBezTo>
                    <a:cubicBezTo>
                      <a:pt x="480" y="1813"/>
                      <a:pt x="480" y="1814"/>
                      <a:pt x="480" y="1814"/>
                    </a:cubicBezTo>
                    <a:cubicBezTo>
                      <a:pt x="480" y="1817"/>
                      <a:pt x="493" y="2030"/>
                      <a:pt x="485" y="2072"/>
                    </a:cubicBezTo>
                    <a:cubicBezTo>
                      <a:pt x="484" y="2078"/>
                      <a:pt x="486" y="2110"/>
                      <a:pt x="486" y="2115"/>
                    </a:cubicBezTo>
                    <a:cubicBezTo>
                      <a:pt x="486" y="2144"/>
                      <a:pt x="496" y="2241"/>
                      <a:pt x="493" y="2284"/>
                    </a:cubicBezTo>
                    <a:cubicBezTo>
                      <a:pt x="493" y="2287"/>
                      <a:pt x="493" y="2291"/>
                      <a:pt x="492" y="2294"/>
                    </a:cubicBezTo>
                    <a:cubicBezTo>
                      <a:pt x="492" y="2295"/>
                      <a:pt x="492" y="2296"/>
                      <a:pt x="492" y="2296"/>
                    </a:cubicBezTo>
                    <a:cubicBezTo>
                      <a:pt x="492" y="2300"/>
                      <a:pt x="492" y="2303"/>
                      <a:pt x="492" y="2307"/>
                    </a:cubicBezTo>
                    <a:cubicBezTo>
                      <a:pt x="492" y="2307"/>
                      <a:pt x="492" y="2308"/>
                      <a:pt x="492" y="2309"/>
                    </a:cubicBezTo>
                    <a:cubicBezTo>
                      <a:pt x="492" y="2312"/>
                      <a:pt x="492" y="2316"/>
                      <a:pt x="492" y="2320"/>
                    </a:cubicBezTo>
                    <a:cubicBezTo>
                      <a:pt x="492" y="2320"/>
                      <a:pt x="492" y="2320"/>
                      <a:pt x="492" y="2321"/>
                    </a:cubicBezTo>
                    <a:cubicBezTo>
                      <a:pt x="492" y="2324"/>
                      <a:pt x="492" y="2328"/>
                      <a:pt x="493" y="2331"/>
                    </a:cubicBezTo>
                    <a:cubicBezTo>
                      <a:pt x="493" y="2332"/>
                      <a:pt x="493" y="2333"/>
                      <a:pt x="493" y="2333"/>
                    </a:cubicBezTo>
                    <a:cubicBezTo>
                      <a:pt x="493" y="2337"/>
                      <a:pt x="493" y="2340"/>
                      <a:pt x="493" y="2344"/>
                    </a:cubicBezTo>
                    <a:cubicBezTo>
                      <a:pt x="493" y="2345"/>
                      <a:pt x="493" y="2346"/>
                      <a:pt x="493" y="2346"/>
                    </a:cubicBezTo>
                    <a:cubicBezTo>
                      <a:pt x="494" y="2350"/>
                      <a:pt x="494" y="2354"/>
                      <a:pt x="494" y="2357"/>
                    </a:cubicBezTo>
                    <a:cubicBezTo>
                      <a:pt x="494" y="2358"/>
                      <a:pt x="494" y="2358"/>
                      <a:pt x="494" y="2359"/>
                    </a:cubicBezTo>
                    <a:cubicBezTo>
                      <a:pt x="495" y="2363"/>
                      <a:pt x="495" y="2366"/>
                      <a:pt x="495" y="2370"/>
                    </a:cubicBezTo>
                    <a:cubicBezTo>
                      <a:pt x="495" y="2370"/>
                      <a:pt x="495" y="2371"/>
                      <a:pt x="495" y="2371"/>
                    </a:cubicBezTo>
                    <a:cubicBezTo>
                      <a:pt x="496" y="2375"/>
                      <a:pt x="496" y="2378"/>
                      <a:pt x="497" y="2382"/>
                    </a:cubicBezTo>
                    <a:cubicBezTo>
                      <a:pt x="497" y="2383"/>
                      <a:pt x="497" y="2383"/>
                      <a:pt x="497" y="2384"/>
                    </a:cubicBezTo>
                    <a:cubicBezTo>
                      <a:pt x="497" y="2388"/>
                      <a:pt x="498" y="2391"/>
                      <a:pt x="498" y="2395"/>
                    </a:cubicBezTo>
                    <a:cubicBezTo>
                      <a:pt x="498" y="2395"/>
                      <a:pt x="498" y="2396"/>
                      <a:pt x="498" y="2396"/>
                    </a:cubicBezTo>
                    <a:cubicBezTo>
                      <a:pt x="499" y="2404"/>
                      <a:pt x="500" y="2411"/>
                      <a:pt x="502" y="2418"/>
                    </a:cubicBezTo>
                    <a:cubicBezTo>
                      <a:pt x="502" y="2419"/>
                      <a:pt x="502" y="2419"/>
                      <a:pt x="502" y="2420"/>
                    </a:cubicBezTo>
                    <a:cubicBezTo>
                      <a:pt x="502" y="2423"/>
                      <a:pt x="503" y="2427"/>
                      <a:pt x="503" y="2430"/>
                    </a:cubicBezTo>
                    <a:cubicBezTo>
                      <a:pt x="503" y="2431"/>
                      <a:pt x="503" y="2431"/>
                      <a:pt x="504" y="2432"/>
                    </a:cubicBezTo>
                    <a:cubicBezTo>
                      <a:pt x="505" y="2439"/>
                      <a:pt x="506" y="2445"/>
                      <a:pt x="507" y="2452"/>
                    </a:cubicBezTo>
                    <a:cubicBezTo>
                      <a:pt x="507" y="2452"/>
                      <a:pt x="507" y="2452"/>
                      <a:pt x="507" y="2452"/>
                    </a:cubicBezTo>
                    <a:cubicBezTo>
                      <a:pt x="508" y="2455"/>
                      <a:pt x="508" y="2458"/>
                      <a:pt x="509" y="2461"/>
                    </a:cubicBezTo>
                    <a:cubicBezTo>
                      <a:pt x="509" y="2462"/>
                      <a:pt x="509" y="2462"/>
                      <a:pt x="509" y="2462"/>
                    </a:cubicBezTo>
                    <a:cubicBezTo>
                      <a:pt x="510" y="2468"/>
                      <a:pt x="511" y="2473"/>
                      <a:pt x="512" y="2478"/>
                    </a:cubicBezTo>
                    <a:cubicBezTo>
                      <a:pt x="514" y="2492"/>
                      <a:pt x="514" y="2492"/>
                      <a:pt x="514" y="2492"/>
                    </a:cubicBezTo>
                    <a:cubicBezTo>
                      <a:pt x="514" y="2509"/>
                      <a:pt x="536" y="2589"/>
                      <a:pt x="537" y="2627"/>
                    </a:cubicBezTo>
                    <a:cubicBezTo>
                      <a:pt x="538" y="2631"/>
                      <a:pt x="538" y="2634"/>
                      <a:pt x="537" y="2637"/>
                    </a:cubicBezTo>
                    <a:cubicBezTo>
                      <a:pt x="534" y="2668"/>
                      <a:pt x="536" y="2684"/>
                      <a:pt x="538" y="2702"/>
                    </a:cubicBezTo>
                    <a:cubicBezTo>
                      <a:pt x="539" y="2710"/>
                      <a:pt x="531" y="2769"/>
                      <a:pt x="532" y="2783"/>
                    </a:cubicBezTo>
                    <a:cubicBezTo>
                      <a:pt x="533" y="2801"/>
                      <a:pt x="539" y="2804"/>
                      <a:pt x="540" y="2814"/>
                    </a:cubicBezTo>
                    <a:cubicBezTo>
                      <a:pt x="541" y="2832"/>
                      <a:pt x="543" y="2833"/>
                      <a:pt x="541" y="2848"/>
                    </a:cubicBezTo>
                    <a:cubicBezTo>
                      <a:pt x="540" y="2862"/>
                      <a:pt x="544" y="2868"/>
                      <a:pt x="549" y="2874"/>
                    </a:cubicBezTo>
                    <a:cubicBezTo>
                      <a:pt x="550" y="2874"/>
                      <a:pt x="551" y="2875"/>
                      <a:pt x="551" y="2876"/>
                    </a:cubicBezTo>
                    <a:cubicBezTo>
                      <a:pt x="551" y="2876"/>
                      <a:pt x="552" y="2876"/>
                      <a:pt x="552" y="2876"/>
                    </a:cubicBezTo>
                    <a:cubicBezTo>
                      <a:pt x="552" y="2876"/>
                      <a:pt x="552" y="2876"/>
                      <a:pt x="552" y="2876"/>
                    </a:cubicBezTo>
                    <a:cubicBezTo>
                      <a:pt x="556" y="2882"/>
                      <a:pt x="561" y="2889"/>
                      <a:pt x="569" y="2891"/>
                    </a:cubicBezTo>
                    <a:cubicBezTo>
                      <a:pt x="579" y="2894"/>
                      <a:pt x="595" y="2896"/>
                      <a:pt x="600" y="2882"/>
                    </a:cubicBezTo>
                    <a:cubicBezTo>
                      <a:pt x="600" y="2882"/>
                      <a:pt x="600" y="2882"/>
                      <a:pt x="600" y="2882"/>
                    </a:cubicBezTo>
                    <a:cubicBezTo>
                      <a:pt x="600" y="2882"/>
                      <a:pt x="600" y="2881"/>
                      <a:pt x="600" y="2881"/>
                    </a:cubicBezTo>
                    <a:cubicBezTo>
                      <a:pt x="606" y="2890"/>
                      <a:pt x="621" y="2889"/>
                      <a:pt x="628" y="2883"/>
                    </a:cubicBezTo>
                    <a:cubicBezTo>
                      <a:pt x="634" y="2891"/>
                      <a:pt x="648" y="2887"/>
                      <a:pt x="652" y="2878"/>
                    </a:cubicBezTo>
                    <a:cubicBezTo>
                      <a:pt x="654" y="2876"/>
                      <a:pt x="654" y="2874"/>
                      <a:pt x="654" y="2871"/>
                    </a:cubicBezTo>
                    <a:cubicBezTo>
                      <a:pt x="655" y="2872"/>
                      <a:pt x="655" y="2872"/>
                      <a:pt x="655" y="2872"/>
                    </a:cubicBezTo>
                    <a:cubicBezTo>
                      <a:pt x="661" y="2873"/>
                      <a:pt x="669" y="2870"/>
                      <a:pt x="670" y="2865"/>
                    </a:cubicBezTo>
                    <a:cubicBezTo>
                      <a:pt x="670" y="2863"/>
                      <a:pt x="670" y="2860"/>
                      <a:pt x="670" y="2857"/>
                    </a:cubicBezTo>
                    <a:cubicBezTo>
                      <a:pt x="670" y="2857"/>
                      <a:pt x="670" y="2857"/>
                      <a:pt x="670" y="2857"/>
                    </a:cubicBezTo>
                    <a:cubicBezTo>
                      <a:pt x="671" y="2857"/>
                      <a:pt x="672" y="2856"/>
                      <a:pt x="673" y="2855"/>
                    </a:cubicBezTo>
                    <a:cubicBezTo>
                      <a:pt x="678" y="2849"/>
                      <a:pt x="671" y="2838"/>
                      <a:pt x="669" y="2830"/>
                    </a:cubicBezTo>
                    <a:cubicBezTo>
                      <a:pt x="666" y="2819"/>
                      <a:pt x="662" y="2814"/>
                      <a:pt x="655" y="2809"/>
                    </a:cubicBezTo>
                    <a:cubicBezTo>
                      <a:pt x="649" y="2804"/>
                      <a:pt x="646" y="2795"/>
                      <a:pt x="638" y="2786"/>
                    </a:cubicBezTo>
                    <a:cubicBezTo>
                      <a:pt x="628" y="2777"/>
                      <a:pt x="611" y="2725"/>
                      <a:pt x="611" y="2724"/>
                    </a:cubicBezTo>
                    <a:cubicBezTo>
                      <a:pt x="617" y="2709"/>
                      <a:pt x="615" y="2691"/>
                      <a:pt x="613" y="2683"/>
                    </a:cubicBezTo>
                    <a:cubicBezTo>
                      <a:pt x="613" y="2682"/>
                      <a:pt x="613" y="2681"/>
                      <a:pt x="613" y="2680"/>
                    </a:cubicBezTo>
                    <a:cubicBezTo>
                      <a:pt x="613" y="2680"/>
                      <a:pt x="613" y="2680"/>
                      <a:pt x="613" y="2679"/>
                    </a:cubicBezTo>
                    <a:cubicBezTo>
                      <a:pt x="613" y="2679"/>
                      <a:pt x="613" y="2678"/>
                      <a:pt x="613" y="2678"/>
                    </a:cubicBezTo>
                    <a:cubicBezTo>
                      <a:pt x="613" y="2677"/>
                      <a:pt x="613" y="2677"/>
                      <a:pt x="613" y="2676"/>
                    </a:cubicBezTo>
                    <a:cubicBezTo>
                      <a:pt x="613" y="2676"/>
                      <a:pt x="613" y="2675"/>
                      <a:pt x="613" y="2674"/>
                    </a:cubicBezTo>
                    <a:cubicBezTo>
                      <a:pt x="613" y="2674"/>
                      <a:pt x="613" y="2673"/>
                      <a:pt x="613" y="2673"/>
                    </a:cubicBezTo>
                    <a:cubicBezTo>
                      <a:pt x="613" y="2672"/>
                      <a:pt x="613" y="2671"/>
                      <a:pt x="613" y="2670"/>
                    </a:cubicBezTo>
                    <a:cubicBezTo>
                      <a:pt x="613" y="2670"/>
                      <a:pt x="613" y="2669"/>
                      <a:pt x="613" y="2668"/>
                    </a:cubicBezTo>
                    <a:cubicBezTo>
                      <a:pt x="613" y="2667"/>
                      <a:pt x="613" y="2666"/>
                      <a:pt x="613" y="2666"/>
                    </a:cubicBezTo>
                    <a:cubicBezTo>
                      <a:pt x="613" y="2665"/>
                      <a:pt x="613" y="2664"/>
                      <a:pt x="613" y="2664"/>
                    </a:cubicBezTo>
                    <a:cubicBezTo>
                      <a:pt x="613" y="2662"/>
                      <a:pt x="613" y="2661"/>
                      <a:pt x="614" y="2660"/>
                    </a:cubicBezTo>
                    <a:cubicBezTo>
                      <a:pt x="614" y="2660"/>
                      <a:pt x="614" y="2659"/>
                      <a:pt x="614" y="2658"/>
                    </a:cubicBezTo>
                    <a:cubicBezTo>
                      <a:pt x="614" y="2657"/>
                      <a:pt x="614" y="2655"/>
                      <a:pt x="614" y="2654"/>
                    </a:cubicBezTo>
                    <a:cubicBezTo>
                      <a:pt x="614" y="2653"/>
                      <a:pt x="614" y="2653"/>
                      <a:pt x="614" y="2652"/>
                    </a:cubicBezTo>
                    <a:cubicBezTo>
                      <a:pt x="614" y="2650"/>
                      <a:pt x="615" y="2648"/>
                      <a:pt x="615" y="2646"/>
                    </a:cubicBezTo>
                    <a:cubicBezTo>
                      <a:pt x="615" y="2646"/>
                      <a:pt x="615" y="2646"/>
                      <a:pt x="615" y="2646"/>
                    </a:cubicBezTo>
                    <a:cubicBezTo>
                      <a:pt x="615" y="2644"/>
                      <a:pt x="615" y="2642"/>
                      <a:pt x="616" y="2639"/>
                    </a:cubicBezTo>
                    <a:cubicBezTo>
                      <a:pt x="616" y="2639"/>
                      <a:pt x="616" y="2638"/>
                      <a:pt x="616" y="2638"/>
                    </a:cubicBezTo>
                    <a:cubicBezTo>
                      <a:pt x="616" y="2636"/>
                      <a:pt x="616" y="2634"/>
                      <a:pt x="616" y="2632"/>
                    </a:cubicBezTo>
                    <a:cubicBezTo>
                      <a:pt x="616" y="2631"/>
                      <a:pt x="617" y="2631"/>
                      <a:pt x="617" y="2630"/>
                    </a:cubicBezTo>
                    <a:cubicBezTo>
                      <a:pt x="617" y="2628"/>
                      <a:pt x="617" y="2626"/>
                      <a:pt x="617" y="2624"/>
                    </a:cubicBezTo>
                    <a:cubicBezTo>
                      <a:pt x="617" y="2624"/>
                      <a:pt x="618" y="2623"/>
                      <a:pt x="618" y="2623"/>
                    </a:cubicBezTo>
                    <a:cubicBezTo>
                      <a:pt x="618" y="2620"/>
                      <a:pt x="618" y="2618"/>
                      <a:pt x="619" y="2616"/>
                    </a:cubicBezTo>
                    <a:cubicBezTo>
                      <a:pt x="619" y="2615"/>
                      <a:pt x="619" y="2615"/>
                      <a:pt x="619" y="2614"/>
                    </a:cubicBezTo>
                    <a:cubicBezTo>
                      <a:pt x="619" y="2612"/>
                      <a:pt x="620" y="2609"/>
                      <a:pt x="620" y="2607"/>
                    </a:cubicBezTo>
                    <a:cubicBezTo>
                      <a:pt x="620" y="2607"/>
                      <a:pt x="620" y="2606"/>
                      <a:pt x="620" y="2606"/>
                    </a:cubicBezTo>
                    <a:cubicBezTo>
                      <a:pt x="621" y="2602"/>
                      <a:pt x="621" y="2598"/>
                      <a:pt x="622" y="2594"/>
                    </a:cubicBezTo>
                    <a:cubicBezTo>
                      <a:pt x="625" y="2578"/>
                      <a:pt x="625" y="2578"/>
                      <a:pt x="625" y="2578"/>
                    </a:cubicBezTo>
                    <a:cubicBezTo>
                      <a:pt x="630" y="2515"/>
                      <a:pt x="638" y="2456"/>
                      <a:pt x="642" y="2375"/>
                    </a:cubicBezTo>
                    <a:cubicBezTo>
                      <a:pt x="644" y="2334"/>
                      <a:pt x="634" y="2245"/>
                      <a:pt x="636" y="2156"/>
                    </a:cubicBezTo>
                    <a:cubicBezTo>
                      <a:pt x="637" y="2112"/>
                      <a:pt x="644" y="2082"/>
                      <a:pt x="646" y="2075"/>
                    </a:cubicBezTo>
                    <a:cubicBezTo>
                      <a:pt x="651" y="2048"/>
                      <a:pt x="645" y="1995"/>
                      <a:pt x="645" y="1980"/>
                    </a:cubicBezTo>
                    <a:cubicBezTo>
                      <a:pt x="652" y="1739"/>
                      <a:pt x="684" y="1532"/>
                      <a:pt x="682" y="1482"/>
                    </a:cubicBezTo>
                    <a:cubicBezTo>
                      <a:pt x="682" y="1482"/>
                      <a:pt x="683" y="1480"/>
                      <a:pt x="684" y="1476"/>
                    </a:cubicBezTo>
                    <a:cubicBezTo>
                      <a:pt x="684" y="1474"/>
                      <a:pt x="685" y="1473"/>
                      <a:pt x="685" y="1471"/>
                    </a:cubicBezTo>
                    <a:cubicBezTo>
                      <a:pt x="685" y="1471"/>
                      <a:pt x="686" y="1470"/>
                      <a:pt x="686" y="1469"/>
                    </a:cubicBezTo>
                    <a:cubicBezTo>
                      <a:pt x="691" y="1451"/>
                      <a:pt x="701" y="1418"/>
                      <a:pt x="701" y="1403"/>
                    </a:cubicBezTo>
                    <a:cubicBezTo>
                      <a:pt x="701" y="1401"/>
                      <a:pt x="700" y="1400"/>
                      <a:pt x="700" y="1399"/>
                    </a:cubicBezTo>
                    <a:cubicBezTo>
                      <a:pt x="700" y="1376"/>
                      <a:pt x="723" y="1327"/>
                      <a:pt x="729" y="1247"/>
                    </a:cubicBezTo>
                    <a:cubicBezTo>
                      <a:pt x="730" y="1243"/>
                      <a:pt x="730" y="1239"/>
                      <a:pt x="730" y="1235"/>
                    </a:cubicBezTo>
                    <a:cubicBezTo>
                      <a:pt x="731" y="1226"/>
                      <a:pt x="731" y="1217"/>
                      <a:pt x="731" y="1208"/>
                    </a:cubicBezTo>
                    <a:cubicBezTo>
                      <a:pt x="731" y="1204"/>
                      <a:pt x="731" y="1199"/>
                      <a:pt x="731" y="1195"/>
                    </a:cubicBezTo>
                    <a:cubicBezTo>
                      <a:pt x="730" y="1176"/>
                      <a:pt x="729" y="1156"/>
                      <a:pt x="726" y="1135"/>
                    </a:cubicBezTo>
                    <a:cubicBezTo>
                      <a:pt x="724" y="1124"/>
                      <a:pt x="723" y="1113"/>
                      <a:pt x="720" y="1102"/>
                    </a:cubicBezTo>
                    <a:cubicBezTo>
                      <a:pt x="718" y="1090"/>
                      <a:pt x="716" y="1079"/>
                      <a:pt x="713" y="1067"/>
                    </a:cubicBezTo>
                    <a:cubicBezTo>
                      <a:pt x="715" y="1037"/>
                      <a:pt x="686" y="991"/>
                      <a:pt x="684" y="960"/>
                    </a:cubicBezTo>
                    <a:cubicBezTo>
                      <a:pt x="686" y="922"/>
                      <a:pt x="700" y="890"/>
                      <a:pt x="700" y="876"/>
                    </a:cubicBezTo>
                    <a:cubicBezTo>
                      <a:pt x="700" y="874"/>
                      <a:pt x="700" y="874"/>
                      <a:pt x="700" y="874"/>
                    </a:cubicBezTo>
                    <a:cubicBezTo>
                      <a:pt x="701" y="887"/>
                      <a:pt x="702" y="898"/>
                      <a:pt x="703" y="903"/>
                    </a:cubicBezTo>
                    <a:cubicBezTo>
                      <a:pt x="705" y="914"/>
                      <a:pt x="704" y="929"/>
                      <a:pt x="706" y="932"/>
                    </a:cubicBezTo>
                    <a:cubicBezTo>
                      <a:pt x="708" y="947"/>
                      <a:pt x="721" y="1030"/>
                      <a:pt x="722" y="1061"/>
                    </a:cubicBezTo>
                    <a:cubicBezTo>
                      <a:pt x="720" y="1072"/>
                      <a:pt x="720" y="1081"/>
                      <a:pt x="721" y="1090"/>
                    </a:cubicBezTo>
                    <a:cubicBezTo>
                      <a:pt x="726" y="1116"/>
                      <a:pt x="740" y="1140"/>
                      <a:pt x="749" y="1185"/>
                    </a:cubicBezTo>
                    <a:cubicBezTo>
                      <a:pt x="754" y="1217"/>
                      <a:pt x="789" y="1363"/>
                      <a:pt x="792" y="1379"/>
                    </a:cubicBezTo>
                    <a:cubicBezTo>
                      <a:pt x="792" y="1379"/>
                      <a:pt x="792" y="1379"/>
                      <a:pt x="792" y="1380"/>
                    </a:cubicBezTo>
                    <a:cubicBezTo>
                      <a:pt x="792" y="1381"/>
                      <a:pt x="793" y="1383"/>
                      <a:pt x="793" y="1384"/>
                    </a:cubicBezTo>
                    <a:cubicBezTo>
                      <a:pt x="793" y="1384"/>
                      <a:pt x="793" y="1385"/>
                      <a:pt x="793" y="1385"/>
                    </a:cubicBezTo>
                    <a:cubicBezTo>
                      <a:pt x="793" y="1387"/>
                      <a:pt x="794" y="1388"/>
                      <a:pt x="794" y="1389"/>
                    </a:cubicBezTo>
                    <a:cubicBezTo>
                      <a:pt x="794" y="1390"/>
                      <a:pt x="794" y="1390"/>
                      <a:pt x="794" y="1391"/>
                    </a:cubicBezTo>
                    <a:cubicBezTo>
                      <a:pt x="795" y="1392"/>
                      <a:pt x="795" y="1393"/>
                      <a:pt x="795" y="1395"/>
                    </a:cubicBezTo>
                    <a:cubicBezTo>
                      <a:pt x="795" y="1395"/>
                      <a:pt x="795" y="1396"/>
                      <a:pt x="796" y="1397"/>
                    </a:cubicBezTo>
                    <a:cubicBezTo>
                      <a:pt x="796" y="1397"/>
                      <a:pt x="796" y="1398"/>
                      <a:pt x="796" y="1399"/>
                    </a:cubicBezTo>
                    <a:cubicBezTo>
                      <a:pt x="796" y="1399"/>
                      <a:pt x="796" y="1399"/>
                      <a:pt x="796" y="1399"/>
                    </a:cubicBezTo>
                    <a:cubicBezTo>
                      <a:pt x="797" y="1403"/>
                      <a:pt x="798" y="1407"/>
                      <a:pt x="799" y="1409"/>
                    </a:cubicBezTo>
                    <a:cubicBezTo>
                      <a:pt x="799" y="1411"/>
                      <a:pt x="800" y="1413"/>
                      <a:pt x="800" y="1415"/>
                    </a:cubicBezTo>
                    <a:cubicBezTo>
                      <a:pt x="800" y="1415"/>
                      <a:pt x="800" y="1415"/>
                      <a:pt x="800" y="1415"/>
                    </a:cubicBezTo>
                    <a:cubicBezTo>
                      <a:pt x="800" y="1415"/>
                      <a:pt x="799" y="1438"/>
                      <a:pt x="788" y="1449"/>
                    </a:cubicBezTo>
                    <a:cubicBezTo>
                      <a:pt x="777" y="1460"/>
                      <a:pt x="766" y="1489"/>
                      <a:pt x="751" y="1503"/>
                    </a:cubicBezTo>
                    <a:cubicBezTo>
                      <a:pt x="736" y="1517"/>
                      <a:pt x="711" y="1550"/>
                      <a:pt x="729" y="1562"/>
                    </a:cubicBezTo>
                    <a:cubicBezTo>
                      <a:pt x="730" y="1562"/>
                      <a:pt x="731" y="1563"/>
                      <a:pt x="733" y="1563"/>
                    </a:cubicBezTo>
                    <a:cubicBezTo>
                      <a:pt x="750" y="1570"/>
                      <a:pt x="771" y="1547"/>
                      <a:pt x="776" y="1534"/>
                    </a:cubicBezTo>
                    <a:cubicBezTo>
                      <a:pt x="780" y="1522"/>
                      <a:pt x="789" y="1518"/>
                      <a:pt x="791" y="1517"/>
                    </a:cubicBezTo>
                    <a:cubicBezTo>
                      <a:pt x="791" y="1518"/>
                      <a:pt x="791" y="1521"/>
                      <a:pt x="791" y="1525"/>
                    </a:cubicBezTo>
                    <a:cubicBezTo>
                      <a:pt x="780" y="1604"/>
                      <a:pt x="780" y="1604"/>
                      <a:pt x="780" y="1604"/>
                    </a:cubicBezTo>
                    <a:cubicBezTo>
                      <a:pt x="777" y="1605"/>
                      <a:pt x="773" y="1605"/>
                      <a:pt x="769" y="1611"/>
                    </a:cubicBezTo>
                    <a:cubicBezTo>
                      <a:pt x="765" y="1616"/>
                      <a:pt x="737" y="1612"/>
                      <a:pt x="737" y="1634"/>
                    </a:cubicBezTo>
                    <a:cubicBezTo>
                      <a:pt x="737" y="1634"/>
                      <a:pt x="723" y="1647"/>
                      <a:pt x="734" y="1654"/>
                    </a:cubicBezTo>
                    <a:cubicBezTo>
                      <a:pt x="735" y="1654"/>
                      <a:pt x="735" y="1654"/>
                      <a:pt x="735" y="1654"/>
                    </a:cubicBezTo>
                    <a:cubicBezTo>
                      <a:pt x="735" y="1654"/>
                      <a:pt x="735" y="1654"/>
                      <a:pt x="735" y="1654"/>
                    </a:cubicBezTo>
                    <a:cubicBezTo>
                      <a:pt x="744" y="1655"/>
                      <a:pt x="744" y="1655"/>
                      <a:pt x="744" y="1655"/>
                    </a:cubicBezTo>
                    <a:cubicBezTo>
                      <a:pt x="743" y="1656"/>
                      <a:pt x="731" y="1664"/>
                      <a:pt x="740" y="1674"/>
                    </a:cubicBezTo>
                    <a:cubicBezTo>
                      <a:pt x="741" y="1674"/>
                      <a:pt x="742" y="1674"/>
                      <a:pt x="743" y="1675"/>
                    </a:cubicBezTo>
                    <a:cubicBezTo>
                      <a:pt x="748" y="1677"/>
                      <a:pt x="760" y="1675"/>
                      <a:pt x="764" y="1675"/>
                    </a:cubicBezTo>
                    <a:cubicBezTo>
                      <a:pt x="767" y="1675"/>
                      <a:pt x="769" y="1675"/>
                      <a:pt x="770" y="1675"/>
                    </a:cubicBezTo>
                    <a:cubicBezTo>
                      <a:pt x="770" y="1676"/>
                      <a:pt x="770" y="1683"/>
                      <a:pt x="776" y="1685"/>
                    </a:cubicBezTo>
                    <a:cubicBezTo>
                      <a:pt x="777" y="1686"/>
                      <a:pt x="778" y="1686"/>
                      <a:pt x="779" y="1686"/>
                    </a:cubicBezTo>
                    <a:cubicBezTo>
                      <a:pt x="779" y="1686"/>
                      <a:pt x="780" y="1686"/>
                      <a:pt x="780" y="1686"/>
                    </a:cubicBezTo>
                    <a:cubicBezTo>
                      <a:pt x="780" y="1686"/>
                      <a:pt x="781" y="1686"/>
                      <a:pt x="782" y="1686"/>
                    </a:cubicBezTo>
                    <a:cubicBezTo>
                      <a:pt x="782" y="1686"/>
                      <a:pt x="782" y="1686"/>
                      <a:pt x="782" y="1686"/>
                    </a:cubicBezTo>
                    <a:cubicBezTo>
                      <a:pt x="782" y="1686"/>
                      <a:pt x="783" y="1686"/>
                      <a:pt x="783" y="1686"/>
                    </a:cubicBezTo>
                    <a:cubicBezTo>
                      <a:pt x="783" y="1686"/>
                      <a:pt x="783" y="1686"/>
                      <a:pt x="783" y="1686"/>
                    </a:cubicBezTo>
                    <a:cubicBezTo>
                      <a:pt x="790" y="1685"/>
                      <a:pt x="797" y="1680"/>
                      <a:pt x="800" y="1677"/>
                    </a:cubicBezTo>
                    <a:cubicBezTo>
                      <a:pt x="800" y="1677"/>
                      <a:pt x="800" y="1676"/>
                      <a:pt x="800" y="1676"/>
                    </a:cubicBezTo>
                    <a:cubicBezTo>
                      <a:pt x="801" y="1676"/>
                      <a:pt x="801" y="1676"/>
                      <a:pt x="801" y="1676"/>
                    </a:cubicBezTo>
                    <a:cubicBezTo>
                      <a:pt x="801" y="1676"/>
                      <a:pt x="801" y="1676"/>
                      <a:pt x="801" y="1676"/>
                    </a:cubicBezTo>
                    <a:cubicBezTo>
                      <a:pt x="806" y="1672"/>
                      <a:pt x="821" y="1664"/>
                      <a:pt x="828" y="1654"/>
                    </a:cubicBezTo>
                    <a:cubicBezTo>
                      <a:pt x="835" y="1644"/>
                      <a:pt x="845" y="1643"/>
                      <a:pt x="853" y="1610"/>
                    </a:cubicBezTo>
                    <a:cubicBezTo>
                      <a:pt x="856" y="1594"/>
                      <a:pt x="869" y="1575"/>
                      <a:pt x="870" y="1562"/>
                    </a:cubicBezTo>
                    <a:cubicBezTo>
                      <a:pt x="871" y="1550"/>
                      <a:pt x="873" y="1538"/>
                      <a:pt x="870" y="1517"/>
                    </a:cubicBezTo>
                    <a:cubicBezTo>
                      <a:pt x="867" y="1497"/>
                      <a:pt x="877" y="1431"/>
                      <a:pt x="877" y="1431"/>
                    </a:cubicBezTo>
                    <a:cubicBezTo>
                      <a:pt x="877" y="1431"/>
                      <a:pt x="877" y="1428"/>
                      <a:pt x="877" y="1423"/>
                    </a:cubicBezTo>
                    <a:cubicBezTo>
                      <a:pt x="878" y="1411"/>
                      <a:pt x="876" y="1401"/>
                      <a:pt x="874" y="13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  <p:sp>
            <p:nvSpPr>
              <p:cNvPr id="238" name="Freeform 51">
                <a:extLst>
                  <a:ext uri="{FF2B5EF4-FFF2-40B4-BE49-F238E27FC236}">
                    <a16:creationId xmlns:a16="http://schemas.microsoft.com/office/drawing/2014/main" id="{AB0CE6C0-A148-DB44-A54F-89CB2AEC94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2" y="1674"/>
                <a:ext cx="717" cy="2360"/>
              </a:xfrm>
              <a:custGeom>
                <a:avLst/>
                <a:gdLst>
                  <a:gd name="T0" fmla="*/ 470 w 878"/>
                  <a:gd name="T1" fmla="*/ 695 h 2896"/>
                  <a:gd name="T2" fmla="*/ 297 w 878"/>
                  <a:gd name="T3" fmla="*/ 246 h 2896"/>
                  <a:gd name="T4" fmla="*/ 289 w 878"/>
                  <a:gd name="T5" fmla="*/ 235 h 2896"/>
                  <a:gd name="T6" fmla="*/ 285 w 878"/>
                  <a:gd name="T7" fmla="*/ 223 h 2896"/>
                  <a:gd name="T8" fmla="*/ 289 w 878"/>
                  <a:gd name="T9" fmla="*/ 194 h 2896"/>
                  <a:gd name="T10" fmla="*/ 307 w 878"/>
                  <a:gd name="T11" fmla="*/ 101 h 2896"/>
                  <a:gd name="T12" fmla="*/ 313 w 878"/>
                  <a:gd name="T13" fmla="*/ 51 h 2896"/>
                  <a:gd name="T14" fmla="*/ 147 w 878"/>
                  <a:gd name="T15" fmla="*/ 54 h 2896"/>
                  <a:gd name="T16" fmla="*/ 152 w 878"/>
                  <a:gd name="T17" fmla="*/ 81 h 2896"/>
                  <a:gd name="T18" fmla="*/ 180 w 878"/>
                  <a:gd name="T19" fmla="*/ 153 h 2896"/>
                  <a:gd name="T20" fmla="*/ 25 w 878"/>
                  <a:gd name="T21" fmla="*/ 522 h 2896"/>
                  <a:gd name="T22" fmla="*/ 0 w 878"/>
                  <a:gd name="T23" fmla="*/ 779 h 2896"/>
                  <a:gd name="T24" fmla="*/ 4 w 878"/>
                  <a:gd name="T25" fmla="*/ 813 h 2896"/>
                  <a:gd name="T26" fmla="*/ 3 w 878"/>
                  <a:gd name="T27" fmla="*/ 850 h 2896"/>
                  <a:gd name="T28" fmla="*/ 53 w 878"/>
                  <a:gd name="T29" fmla="*/ 917 h 2896"/>
                  <a:gd name="T30" fmla="*/ 61 w 878"/>
                  <a:gd name="T31" fmla="*/ 911 h 2896"/>
                  <a:gd name="T32" fmla="*/ 70 w 878"/>
                  <a:gd name="T33" fmla="*/ 912 h 2896"/>
                  <a:gd name="T34" fmla="*/ 78 w 878"/>
                  <a:gd name="T35" fmla="*/ 899 h 2896"/>
                  <a:gd name="T36" fmla="*/ 52 w 878"/>
                  <a:gd name="T37" fmla="*/ 871 h 2896"/>
                  <a:gd name="T38" fmla="*/ 51 w 878"/>
                  <a:gd name="T39" fmla="*/ 829 h 2896"/>
                  <a:gd name="T40" fmla="*/ 56 w 878"/>
                  <a:gd name="T41" fmla="*/ 838 h 2896"/>
                  <a:gd name="T42" fmla="*/ 62 w 878"/>
                  <a:gd name="T43" fmla="*/ 845 h 2896"/>
                  <a:gd name="T44" fmla="*/ 70 w 878"/>
                  <a:gd name="T45" fmla="*/ 850 h 2896"/>
                  <a:gd name="T46" fmla="*/ 78 w 878"/>
                  <a:gd name="T47" fmla="*/ 851 h 2896"/>
                  <a:gd name="T48" fmla="*/ 40 w 878"/>
                  <a:gd name="T49" fmla="*/ 765 h 2896"/>
                  <a:gd name="T50" fmla="*/ 104 w 878"/>
                  <a:gd name="T51" fmla="*/ 518 h 2896"/>
                  <a:gd name="T52" fmla="*/ 123 w 878"/>
                  <a:gd name="T53" fmla="*/ 1123 h 2896"/>
                  <a:gd name="T54" fmla="*/ 136 w 878"/>
                  <a:gd name="T55" fmla="*/ 1416 h 2896"/>
                  <a:gd name="T56" fmla="*/ 137 w 878"/>
                  <a:gd name="T57" fmla="*/ 1436 h 2896"/>
                  <a:gd name="T58" fmla="*/ 138 w 878"/>
                  <a:gd name="T59" fmla="*/ 1447 h 2896"/>
                  <a:gd name="T60" fmla="*/ 107 w 878"/>
                  <a:gd name="T61" fmla="*/ 1531 h 2896"/>
                  <a:gd name="T62" fmla="*/ 144 w 878"/>
                  <a:gd name="T63" fmla="*/ 1559 h 2896"/>
                  <a:gd name="T64" fmla="*/ 176 w 878"/>
                  <a:gd name="T65" fmla="*/ 1530 h 2896"/>
                  <a:gd name="T66" fmla="*/ 196 w 878"/>
                  <a:gd name="T67" fmla="*/ 1318 h 2896"/>
                  <a:gd name="T68" fmla="*/ 202 w 878"/>
                  <a:gd name="T69" fmla="*/ 1287 h 2896"/>
                  <a:gd name="T70" fmla="*/ 206 w 878"/>
                  <a:gd name="T71" fmla="*/ 1256 h 2896"/>
                  <a:gd name="T72" fmla="*/ 219 w 878"/>
                  <a:gd name="T73" fmla="*/ 981 h 2896"/>
                  <a:gd name="T74" fmla="*/ 220 w 878"/>
                  <a:gd name="T75" fmla="*/ 969 h 2896"/>
                  <a:gd name="T76" fmla="*/ 220 w 878"/>
                  <a:gd name="T77" fmla="*/ 937 h 2896"/>
                  <a:gd name="T78" fmla="*/ 258 w 878"/>
                  <a:gd name="T79" fmla="*/ 920 h 2896"/>
                  <a:gd name="T80" fmla="*/ 260 w 878"/>
                  <a:gd name="T81" fmla="*/ 948 h 2896"/>
                  <a:gd name="T82" fmla="*/ 260 w 878"/>
                  <a:gd name="T83" fmla="*/ 966 h 2896"/>
                  <a:gd name="T84" fmla="*/ 261 w 878"/>
                  <a:gd name="T85" fmla="*/ 980 h 2896"/>
                  <a:gd name="T86" fmla="*/ 268 w 878"/>
                  <a:gd name="T87" fmla="*/ 1250 h 2896"/>
                  <a:gd name="T88" fmla="*/ 269 w 878"/>
                  <a:gd name="T89" fmla="*/ 1283 h 2896"/>
                  <a:gd name="T90" fmla="*/ 274 w 878"/>
                  <a:gd name="T91" fmla="*/ 1316 h 2896"/>
                  <a:gd name="T92" fmla="*/ 293 w 878"/>
                  <a:gd name="T93" fmla="*/ 1462 h 2896"/>
                  <a:gd name="T94" fmla="*/ 327 w 878"/>
                  <a:gd name="T95" fmla="*/ 1560 h 2896"/>
                  <a:gd name="T96" fmla="*/ 365 w 878"/>
                  <a:gd name="T97" fmla="*/ 1546 h 2896"/>
                  <a:gd name="T98" fmla="*/ 334 w 878"/>
                  <a:gd name="T99" fmla="*/ 1449 h 2896"/>
                  <a:gd name="T100" fmla="*/ 334 w 878"/>
                  <a:gd name="T101" fmla="*/ 1438 h 2896"/>
                  <a:gd name="T102" fmla="*/ 336 w 878"/>
                  <a:gd name="T103" fmla="*/ 1420 h 2896"/>
                  <a:gd name="T104" fmla="*/ 346 w 878"/>
                  <a:gd name="T105" fmla="*/ 1167 h 2896"/>
                  <a:gd name="T106" fmla="*/ 397 w 878"/>
                  <a:gd name="T107" fmla="*/ 675 h 2896"/>
                  <a:gd name="T108" fmla="*/ 381 w 878"/>
                  <a:gd name="T109" fmla="*/ 473 h 2896"/>
                  <a:gd name="T110" fmla="*/ 432 w 878"/>
                  <a:gd name="T111" fmla="*/ 750 h 2896"/>
                  <a:gd name="T112" fmla="*/ 435 w 878"/>
                  <a:gd name="T113" fmla="*/ 766 h 2896"/>
                  <a:gd name="T114" fmla="*/ 419 w 878"/>
                  <a:gd name="T115" fmla="*/ 872 h 2896"/>
                  <a:gd name="T116" fmla="*/ 420 w 878"/>
                  <a:gd name="T117" fmla="*/ 906 h 2896"/>
                  <a:gd name="T118" fmla="*/ 435 w 878"/>
                  <a:gd name="T119" fmla="*/ 907 h 2896"/>
                  <a:gd name="T120" fmla="*/ 476 w 878"/>
                  <a:gd name="T121" fmla="*/ 755 h 289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78" h="2896">
                    <a:moveTo>
                      <a:pt x="874" y="1396"/>
                    </a:moveTo>
                    <a:cubicBezTo>
                      <a:pt x="872" y="1384"/>
                      <a:pt x="872" y="1384"/>
                      <a:pt x="872" y="1384"/>
                    </a:cubicBezTo>
                    <a:cubicBezTo>
                      <a:pt x="872" y="1379"/>
                      <a:pt x="871" y="1375"/>
                      <a:pt x="871" y="1370"/>
                    </a:cubicBezTo>
                    <a:cubicBezTo>
                      <a:pt x="871" y="1370"/>
                      <a:pt x="871" y="1370"/>
                      <a:pt x="870" y="1370"/>
                    </a:cubicBezTo>
                    <a:cubicBezTo>
                      <a:pt x="870" y="1368"/>
                      <a:pt x="870" y="1366"/>
                      <a:pt x="870" y="1364"/>
                    </a:cubicBezTo>
                    <a:cubicBezTo>
                      <a:pt x="870" y="1363"/>
                      <a:pt x="869" y="1363"/>
                      <a:pt x="869" y="1362"/>
                    </a:cubicBezTo>
                    <a:cubicBezTo>
                      <a:pt x="869" y="1360"/>
                      <a:pt x="869" y="1358"/>
                      <a:pt x="868" y="1356"/>
                    </a:cubicBezTo>
                    <a:cubicBezTo>
                      <a:pt x="868" y="1355"/>
                      <a:pt x="868" y="1354"/>
                      <a:pt x="867" y="1352"/>
                    </a:cubicBezTo>
                    <a:cubicBezTo>
                      <a:pt x="864" y="1336"/>
                      <a:pt x="864" y="1306"/>
                      <a:pt x="863" y="1285"/>
                    </a:cubicBezTo>
                    <a:cubicBezTo>
                      <a:pt x="862" y="1250"/>
                      <a:pt x="862" y="1118"/>
                      <a:pt x="844" y="1057"/>
                    </a:cubicBezTo>
                    <a:cubicBezTo>
                      <a:pt x="842" y="1053"/>
                      <a:pt x="841" y="1049"/>
                      <a:pt x="840" y="1046"/>
                    </a:cubicBezTo>
                    <a:cubicBezTo>
                      <a:pt x="835" y="1029"/>
                      <a:pt x="831" y="964"/>
                      <a:pt x="831" y="964"/>
                    </a:cubicBezTo>
                    <a:cubicBezTo>
                      <a:pt x="819" y="857"/>
                      <a:pt x="795" y="797"/>
                      <a:pt x="797" y="765"/>
                    </a:cubicBezTo>
                    <a:cubicBezTo>
                      <a:pt x="796" y="713"/>
                      <a:pt x="767" y="650"/>
                      <a:pt x="753" y="622"/>
                    </a:cubicBezTo>
                    <a:cubicBezTo>
                      <a:pt x="735" y="585"/>
                      <a:pt x="666" y="532"/>
                      <a:pt x="648" y="525"/>
                    </a:cubicBezTo>
                    <a:cubicBezTo>
                      <a:pt x="639" y="521"/>
                      <a:pt x="592" y="485"/>
                      <a:pt x="552" y="460"/>
                    </a:cubicBezTo>
                    <a:cubicBezTo>
                      <a:pt x="550" y="459"/>
                      <a:pt x="549" y="457"/>
                      <a:pt x="547" y="456"/>
                    </a:cubicBezTo>
                    <a:cubicBezTo>
                      <a:pt x="547" y="456"/>
                      <a:pt x="546" y="455"/>
                      <a:pt x="546" y="455"/>
                    </a:cubicBezTo>
                    <a:cubicBezTo>
                      <a:pt x="545" y="454"/>
                      <a:pt x="544" y="453"/>
                      <a:pt x="543" y="452"/>
                    </a:cubicBezTo>
                    <a:cubicBezTo>
                      <a:pt x="543" y="451"/>
                      <a:pt x="542" y="451"/>
                      <a:pt x="542" y="451"/>
                    </a:cubicBezTo>
                    <a:cubicBezTo>
                      <a:pt x="541" y="449"/>
                      <a:pt x="539" y="448"/>
                      <a:pt x="538" y="446"/>
                    </a:cubicBezTo>
                    <a:cubicBezTo>
                      <a:pt x="538" y="446"/>
                      <a:pt x="538" y="446"/>
                      <a:pt x="538" y="446"/>
                    </a:cubicBezTo>
                    <a:cubicBezTo>
                      <a:pt x="537" y="445"/>
                      <a:pt x="536" y="443"/>
                      <a:pt x="535" y="442"/>
                    </a:cubicBezTo>
                    <a:cubicBezTo>
                      <a:pt x="535" y="442"/>
                      <a:pt x="535" y="441"/>
                      <a:pt x="534" y="441"/>
                    </a:cubicBezTo>
                    <a:cubicBezTo>
                      <a:pt x="534" y="440"/>
                      <a:pt x="533" y="439"/>
                      <a:pt x="532" y="438"/>
                    </a:cubicBezTo>
                    <a:cubicBezTo>
                      <a:pt x="532" y="437"/>
                      <a:pt x="532" y="437"/>
                      <a:pt x="532" y="437"/>
                    </a:cubicBezTo>
                    <a:cubicBezTo>
                      <a:pt x="531" y="436"/>
                      <a:pt x="530" y="434"/>
                      <a:pt x="530" y="433"/>
                    </a:cubicBezTo>
                    <a:cubicBezTo>
                      <a:pt x="529" y="432"/>
                      <a:pt x="529" y="432"/>
                      <a:pt x="529" y="432"/>
                    </a:cubicBezTo>
                    <a:cubicBezTo>
                      <a:pt x="529" y="431"/>
                      <a:pt x="528" y="430"/>
                      <a:pt x="528" y="428"/>
                    </a:cubicBezTo>
                    <a:cubicBezTo>
                      <a:pt x="528" y="428"/>
                      <a:pt x="527" y="428"/>
                      <a:pt x="527" y="427"/>
                    </a:cubicBezTo>
                    <a:cubicBezTo>
                      <a:pt x="527" y="426"/>
                      <a:pt x="526" y="425"/>
                      <a:pt x="526" y="423"/>
                    </a:cubicBezTo>
                    <a:cubicBezTo>
                      <a:pt x="525" y="421"/>
                      <a:pt x="524" y="418"/>
                      <a:pt x="524" y="415"/>
                    </a:cubicBezTo>
                    <a:cubicBezTo>
                      <a:pt x="524" y="414"/>
                      <a:pt x="524" y="414"/>
                      <a:pt x="524" y="414"/>
                    </a:cubicBezTo>
                    <a:cubicBezTo>
                      <a:pt x="524" y="414"/>
                      <a:pt x="523" y="414"/>
                      <a:pt x="523" y="414"/>
                    </a:cubicBezTo>
                    <a:cubicBezTo>
                      <a:pt x="523" y="413"/>
                      <a:pt x="523" y="413"/>
                      <a:pt x="523" y="412"/>
                    </a:cubicBezTo>
                    <a:cubicBezTo>
                      <a:pt x="523" y="412"/>
                      <a:pt x="523" y="412"/>
                      <a:pt x="523" y="412"/>
                    </a:cubicBezTo>
                    <a:cubicBezTo>
                      <a:pt x="522" y="404"/>
                      <a:pt x="522" y="396"/>
                      <a:pt x="523" y="388"/>
                    </a:cubicBezTo>
                    <a:cubicBezTo>
                      <a:pt x="523" y="388"/>
                      <a:pt x="523" y="388"/>
                      <a:pt x="523" y="388"/>
                    </a:cubicBezTo>
                    <a:cubicBezTo>
                      <a:pt x="523" y="387"/>
                      <a:pt x="523" y="385"/>
                      <a:pt x="524" y="383"/>
                    </a:cubicBezTo>
                    <a:cubicBezTo>
                      <a:pt x="524" y="383"/>
                      <a:pt x="524" y="383"/>
                      <a:pt x="524" y="383"/>
                    </a:cubicBezTo>
                    <a:cubicBezTo>
                      <a:pt x="524" y="382"/>
                      <a:pt x="524" y="380"/>
                      <a:pt x="524" y="379"/>
                    </a:cubicBezTo>
                    <a:cubicBezTo>
                      <a:pt x="525" y="376"/>
                      <a:pt x="525" y="373"/>
                      <a:pt x="525" y="370"/>
                    </a:cubicBezTo>
                    <a:cubicBezTo>
                      <a:pt x="525" y="370"/>
                      <a:pt x="525" y="370"/>
                      <a:pt x="525" y="370"/>
                    </a:cubicBezTo>
                    <a:cubicBezTo>
                      <a:pt x="526" y="366"/>
                      <a:pt x="528" y="362"/>
                      <a:pt x="529" y="358"/>
                    </a:cubicBezTo>
                    <a:cubicBezTo>
                      <a:pt x="530" y="358"/>
                      <a:pt x="530" y="358"/>
                      <a:pt x="530" y="358"/>
                    </a:cubicBezTo>
                    <a:cubicBezTo>
                      <a:pt x="531" y="357"/>
                      <a:pt x="532" y="356"/>
                      <a:pt x="533" y="355"/>
                    </a:cubicBezTo>
                    <a:cubicBezTo>
                      <a:pt x="533" y="355"/>
                      <a:pt x="533" y="354"/>
                      <a:pt x="533" y="354"/>
                    </a:cubicBezTo>
                    <a:cubicBezTo>
                      <a:pt x="547" y="338"/>
                      <a:pt x="559" y="314"/>
                      <a:pt x="564" y="292"/>
                    </a:cubicBezTo>
                    <a:cubicBezTo>
                      <a:pt x="564" y="291"/>
                      <a:pt x="565" y="291"/>
                      <a:pt x="565" y="291"/>
                    </a:cubicBezTo>
                    <a:cubicBezTo>
                      <a:pt x="564" y="291"/>
                      <a:pt x="564" y="291"/>
                      <a:pt x="564" y="291"/>
                    </a:cubicBezTo>
                    <a:cubicBezTo>
                      <a:pt x="565" y="287"/>
                      <a:pt x="565" y="284"/>
                      <a:pt x="566" y="281"/>
                    </a:cubicBezTo>
                    <a:cubicBezTo>
                      <a:pt x="568" y="255"/>
                      <a:pt x="562" y="206"/>
                      <a:pt x="564" y="192"/>
                    </a:cubicBezTo>
                    <a:cubicBezTo>
                      <a:pt x="565" y="188"/>
                      <a:pt x="566" y="183"/>
                      <a:pt x="566" y="177"/>
                    </a:cubicBezTo>
                    <a:cubicBezTo>
                      <a:pt x="566" y="183"/>
                      <a:pt x="565" y="187"/>
                      <a:pt x="565" y="187"/>
                    </a:cubicBezTo>
                    <a:cubicBezTo>
                      <a:pt x="567" y="180"/>
                      <a:pt x="567" y="179"/>
                      <a:pt x="572" y="160"/>
                    </a:cubicBezTo>
                    <a:cubicBezTo>
                      <a:pt x="573" y="164"/>
                      <a:pt x="574" y="167"/>
                      <a:pt x="575" y="171"/>
                    </a:cubicBezTo>
                    <a:cubicBezTo>
                      <a:pt x="577" y="167"/>
                      <a:pt x="578" y="162"/>
                      <a:pt x="577" y="157"/>
                    </a:cubicBezTo>
                    <a:cubicBezTo>
                      <a:pt x="578" y="160"/>
                      <a:pt x="579" y="163"/>
                      <a:pt x="580" y="167"/>
                    </a:cubicBezTo>
                    <a:cubicBezTo>
                      <a:pt x="584" y="154"/>
                      <a:pt x="591" y="128"/>
                      <a:pt x="579" y="118"/>
                    </a:cubicBezTo>
                    <a:cubicBezTo>
                      <a:pt x="583" y="120"/>
                      <a:pt x="587" y="125"/>
                      <a:pt x="588" y="128"/>
                    </a:cubicBezTo>
                    <a:cubicBezTo>
                      <a:pt x="588" y="121"/>
                      <a:pt x="587" y="116"/>
                      <a:pt x="585" y="111"/>
                    </a:cubicBezTo>
                    <a:cubicBezTo>
                      <a:pt x="585" y="111"/>
                      <a:pt x="585" y="111"/>
                      <a:pt x="586" y="111"/>
                    </a:cubicBezTo>
                    <a:cubicBezTo>
                      <a:pt x="586" y="103"/>
                      <a:pt x="580" y="98"/>
                      <a:pt x="574" y="95"/>
                    </a:cubicBezTo>
                    <a:cubicBezTo>
                      <a:pt x="578" y="94"/>
                      <a:pt x="582" y="95"/>
                      <a:pt x="587" y="95"/>
                    </a:cubicBezTo>
                    <a:cubicBezTo>
                      <a:pt x="580" y="82"/>
                      <a:pt x="564" y="85"/>
                      <a:pt x="554" y="77"/>
                    </a:cubicBezTo>
                    <a:cubicBezTo>
                      <a:pt x="555" y="79"/>
                      <a:pt x="555" y="79"/>
                      <a:pt x="555" y="79"/>
                    </a:cubicBezTo>
                    <a:cubicBezTo>
                      <a:pt x="529" y="8"/>
                      <a:pt x="451" y="0"/>
                      <a:pt x="390" y="15"/>
                    </a:cubicBezTo>
                    <a:cubicBezTo>
                      <a:pt x="356" y="23"/>
                      <a:pt x="328" y="38"/>
                      <a:pt x="318" y="53"/>
                    </a:cubicBezTo>
                    <a:cubicBezTo>
                      <a:pt x="315" y="57"/>
                      <a:pt x="313" y="60"/>
                      <a:pt x="311" y="64"/>
                    </a:cubicBezTo>
                    <a:cubicBezTo>
                      <a:pt x="310" y="64"/>
                      <a:pt x="307" y="70"/>
                      <a:pt x="303" y="78"/>
                    </a:cubicBezTo>
                    <a:cubicBezTo>
                      <a:pt x="301" y="79"/>
                      <a:pt x="299" y="81"/>
                      <a:pt x="297" y="83"/>
                    </a:cubicBezTo>
                    <a:cubicBezTo>
                      <a:pt x="288" y="87"/>
                      <a:pt x="279" y="89"/>
                      <a:pt x="270" y="99"/>
                    </a:cubicBezTo>
                    <a:cubicBezTo>
                      <a:pt x="274" y="97"/>
                      <a:pt x="275" y="98"/>
                      <a:pt x="279" y="97"/>
                    </a:cubicBezTo>
                    <a:cubicBezTo>
                      <a:pt x="269" y="104"/>
                      <a:pt x="261" y="117"/>
                      <a:pt x="266" y="130"/>
                    </a:cubicBezTo>
                    <a:cubicBezTo>
                      <a:pt x="266" y="130"/>
                      <a:pt x="266" y="130"/>
                      <a:pt x="266" y="130"/>
                    </a:cubicBezTo>
                    <a:cubicBezTo>
                      <a:pt x="266" y="130"/>
                      <a:pt x="266" y="130"/>
                      <a:pt x="266" y="131"/>
                    </a:cubicBezTo>
                    <a:cubicBezTo>
                      <a:pt x="267" y="130"/>
                      <a:pt x="267" y="129"/>
                      <a:pt x="268" y="128"/>
                    </a:cubicBezTo>
                    <a:cubicBezTo>
                      <a:pt x="270" y="126"/>
                      <a:pt x="273" y="124"/>
                      <a:pt x="276" y="122"/>
                    </a:cubicBezTo>
                    <a:cubicBezTo>
                      <a:pt x="275" y="129"/>
                      <a:pt x="271" y="134"/>
                      <a:pt x="270" y="140"/>
                    </a:cubicBezTo>
                    <a:cubicBezTo>
                      <a:pt x="269" y="147"/>
                      <a:pt x="270" y="156"/>
                      <a:pt x="271" y="163"/>
                    </a:cubicBezTo>
                    <a:cubicBezTo>
                      <a:pt x="273" y="158"/>
                      <a:pt x="275" y="153"/>
                      <a:pt x="279" y="148"/>
                    </a:cubicBezTo>
                    <a:cubicBezTo>
                      <a:pt x="278" y="160"/>
                      <a:pt x="274" y="173"/>
                      <a:pt x="280" y="183"/>
                    </a:cubicBezTo>
                    <a:cubicBezTo>
                      <a:pt x="281" y="179"/>
                      <a:pt x="281" y="174"/>
                      <a:pt x="283" y="170"/>
                    </a:cubicBezTo>
                    <a:cubicBezTo>
                      <a:pt x="284" y="180"/>
                      <a:pt x="291" y="192"/>
                      <a:pt x="299" y="201"/>
                    </a:cubicBezTo>
                    <a:cubicBezTo>
                      <a:pt x="299" y="206"/>
                      <a:pt x="300" y="211"/>
                      <a:pt x="299" y="216"/>
                    </a:cubicBezTo>
                    <a:cubicBezTo>
                      <a:pt x="299" y="216"/>
                      <a:pt x="299" y="216"/>
                      <a:pt x="299" y="217"/>
                    </a:cubicBezTo>
                    <a:cubicBezTo>
                      <a:pt x="299" y="220"/>
                      <a:pt x="298" y="223"/>
                      <a:pt x="298" y="226"/>
                    </a:cubicBezTo>
                    <a:cubicBezTo>
                      <a:pt x="297" y="237"/>
                      <a:pt x="298" y="249"/>
                      <a:pt x="301" y="259"/>
                    </a:cubicBezTo>
                    <a:cubicBezTo>
                      <a:pt x="304" y="268"/>
                      <a:pt x="311" y="283"/>
                      <a:pt x="321" y="285"/>
                    </a:cubicBezTo>
                    <a:cubicBezTo>
                      <a:pt x="324" y="285"/>
                      <a:pt x="327" y="285"/>
                      <a:pt x="329" y="284"/>
                    </a:cubicBezTo>
                    <a:cubicBezTo>
                      <a:pt x="330" y="294"/>
                      <a:pt x="333" y="306"/>
                      <a:pt x="338" y="319"/>
                    </a:cubicBezTo>
                    <a:cubicBezTo>
                      <a:pt x="339" y="320"/>
                      <a:pt x="339" y="321"/>
                      <a:pt x="339" y="322"/>
                    </a:cubicBezTo>
                    <a:cubicBezTo>
                      <a:pt x="340" y="332"/>
                      <a:pt x="343" y="351"/>
                      <a:pt x="344" y="373"/>
                    </a:cubicBezTo>
                    <a:cubicBezTo>
                      <a:pt x="344" y="403"/>
                      <a:pt x="340" y="439"/>
                      <a:pt x="323" y="461"/>
                    </a:cubicBezTo>
                    <a:cubicBezTo>
                      <a:pt x="322" y="463"/>
                      <a:pt x="321" y="464"/>
                      <a:pt x="319" y="466"/>
                    </a:cubicBezTo>
                    <a:cubicBezTo>
                      <a:pt x="305" y="473"/>
                      <a:pt x="219" y="541"/>
                      <a:pt x="195" y="550"/>
                    </a:cubicBezTo>
                    <a:cubicBezTo>
                      <a:pt x="155" y="567"/>
                      <a:pt x="109" y="641"/>
                      <a:pt x="96" y="697"/>
                    </a:cubicBezTo>
                    <a:cubicBezTo>
                      <a:pt x="91" y="722"/>
                      <a:pt x="73" y="774"/>
                      <a:pt x="72" y="789"/>
                    </a:cubicBezTo>
                    <a:cubicBezTo>
                      <a:pt x="74" y="822"/>
                      <a:pt x="57" y="843"/>
                      <a:pt x="47" y="964"/>
                    </a:cubicBezTo>
                    <a:cubicBezTo>
                      <a:pt x="48" y="1002"/>
                      <a:pt x="44" y="1029"/>
                      <a:pt x="39" y="1046"/>
                    </a:cubicBezTo>
                    <a:cubicBezTo>
                      <a:pt x="38" y="1049"/>
                      <a:pt x="36" y="1053"/>
                      <a:pt x="35" y="1057"/>
                    </a:cubicBezTo>
                    <a:cubicBezTo>
                      <a:pt x="17" y="1118"/>
                      <a:pt x="17" y="1250"/>
                      <a:pt x="16" y="1285"/>
                    </a:cubicBezTo>
                    <a:cubicBezTo>
                      <a:pt x="15" y="1306"/>
                      <a:pt x="14" y="1336"/>
                      <a:pt x="11" y="1352"/>
                    </a:cubicBezTo>
                    <a:cubicBezTo>
                      <a:pt x="11" y="1354"/>
                      <a:pt x="11" y="1355"/>
                      <a:pt x="10" y="1356"/>
                    </a:cubicBezTo>
                    <a:cubicBezTo>
                      <a:pt x="10" y="1360"/>
                      <a:pt x="9" y="1364"/>
                      <a:pt x="9" y="1367"/>
                    </a:cubicBezTo>
                    <a:cubicBezTo>
                      <a:pt x="8" y="1379"/>
                      <a:pt x="8" y="1390"/>
                      <a:pt x="5" y="1400"/>
                    </a:cubicBezTo>
                    <a:cubicBezTo>
                      <a:pt x="2" y="1410"/>
                      <a:pt x="1" y="1423"/>
                      <a:pt x="0" y="1432"/>
                    </a:cubicBezTo>
                    <a:cubicBezTo>
                      <a:pt x="0" y="1435"/>
                      <a:pt x="0" y="1438"/>
                      <a:pt x="0" y="1440"/>
                    </a:cubicBezTo>
                    <a:cubicBezTo>
                      <a:pt x="4" y="1473"/>
                      <a:pt x="4" y="1473"/>
                      <a:pt x="4" y="1473"/>
                    </a:cubicBezTo>
                    <a:cubicBezTo>
                      <a:pt x="4" y="1473"/>
                      <a:pt x="4" y="1474"/>
                      <a:pt x="4" y="1474"/>
                    </a:cubicBezTo>
                    <a:cubicBezTo>
                      <a:pt x="4" y="1476"/>
                      <a:pt x="5" y="1478"/>
                      <a:pt x="5" y="1481"/>
                    </a:cubicBezTo>
                    <a:cubicBezTo>
                      <a:pt x="5" y="1481"/>
                      <a:pt x="5" y="1481"/>
                      <a:pt x="5" y="1481"/>
                    </a:cubicBezTo>
                    <a:cubicBezTo>
                      <a:pt x="5" y="1483"/>
                      <a:pt x="5" y="1486"/>
                      <a:pt x="6" y="1488"/>
                    </a:cubicBezTo>
                    <a:cubicBezTo>
                      <a:pt x="6" y="1488"/>
                      <a:pt x="6" y="1488"/>
                      <a:pt x="6" y="1489"/>
                    </a:cubicBezTo>
                    <a:cubicBezTo>
                      <a:pt x="6" y="1491"/>
                      <a:pt x="6" y="1493"/>
                      <a:pt x="6" y="1495"/>
                    </a:cubicBezTo>
                    <a:cubicBezTo>
                      <a:pt x="6" y="1496"/>
                      <a:pt x="6" y="1496"/>
                      <a:pt x="6" y="1496"/>
                    </a:cubicBezTo>
                    <a:cubicBezTo>
                      <a:pt x="6" y="1498"/>
                      <a:pt x="6" y="1501"/>
                      <a:pt x="7" y="1503"/>
                    </a:cubicBezTo>
                    <a:cubicBezTo>
                      <a:pt x="7" y="1503"/>
                      <a:pt x="7" y="1503"/>
                      <a:pt x="7" y="1503"/>
                    </a:cubicBezTo>
                    <a:cubicBezTo>
                      <a:pt x="7" y="1505"/>
                      <a:pt x="7" y="1508"/>
                      <a:pt x="7" y="1510"/>
                    </a:cubicBezTo>
                    <a:cubicBezTo>
                      <a:pt x="7" y="1510"/>
                      <a:pt x="7" y="1510"/>
                      <a:pt x="7" y="1510"/>
                    </a:cubicBezTo>
                    <a:cubicBezTo>
                      <a:pt x="7" y="1512"/>
                      <a:pt x="7" y="1514"/>
                      <a:pt x="7" y="1516"/>
                    </a:cubicBezTo>
                    <a:cubicBezTo>
                      <a:pt x="7" y="1516"/>
                      <a:pt x="7" y="1516"/>
                      <a:pt x="7" y="1516"/>
                    </a:cubicBezTo>
                    <a:cubicBezTo>
                      <a:pt x="7" y="1518"/>
                      <a:pt x="7" y="1520"/>
                      <a:pt x="7" y="1521"/>
                    </a:cubicBezTo>
                    <a:cubicBezTo>
                      <a:pt x="7" y="1521"/>
                      <a:pt x="7" y="1522"/>
                      <a:pt x="7" y="1522"/>
                    </a:cubicBezTo>
                    <a:cubicBezTo>
                      <a:pt x="7" y="1523"/>
                      <a:pt x="7" y="1525"/>
                      <a:pt x="6" y="1526"/>
                    </a:cubicBezTo>
                    <a:cubicBezTo>
                      <a:pt x="3" y="1547"/>
                      <a:pt x="5" y="1559"/>
                      <a:pt x="6" y="1571"/>
                    </a:cubicBezTo>
                    <a:cubicBezTo>
                      <a:pt x="8" y="1584"/>
                      <a:pt x="20" y="1603"/>
                      <a:pt x="24" y="1619"/>
                    </a:cubicBezTo>
                    <a:cubicBezTo>
                      <a:pt x="31" y="1652"/>
                      <a:pt x="41" y="1652"/>
                      <a:pt x="49" y="1663"/>
                    </a:cubicBezTo>
                    <a:cubicBezTo>
                      <a:pt x="55" y="1673"/>
                      <a:pt x="71" y="1680"/>
                      <a:pt x="76" y="1684"/>
                    </a:cubicBezTo>
                    <a:cubicBezTo>
                      <a:pt x="76" y="1684"/>
                      <a:pt x="76" y="1685"/>
                      <a:pt x="76" y="1685"/>
                    </a:cubicBezTo>
                    <a:cubicBezTo>
                      <a:pt x="77" y="1685"/>
                      <a:pt x="77" y="1685"/>
                      <a:pt x="77" y="1685"/>
                    </a:cubicBezTo>
                    <a:cubicBezTo>
                      <a:pt x="77" y="1685"/>
                      <a:pt x="77" y="1685"/>
                      <a:pt x="77" y="1685"/>
                    </a:cubicBezTo>
                    <a:cubicBezTo>
                      <a:pt x="79" y="1688"/>
                      <a:pt x="86" y="1694"/>
                      <a:pt x="93" y="1695"/>
                    </a:cubicBezTo>
                    <a:cubicBezTo>
                      <a:pt x="94" y="1695"/>
                      <a:pt x="94" y="1695"/>
                      <a:pt x="94" y="1695"/>
                    </a:cubicBezTo>
                    <a:cubicBezTo>
                      <a:pt x="95" y="1695"/>
                      <a:pt x="96" y="1695"/>
                      <a:pt x="97" y="1695"/>
                    </a:cubicBezTo>
                    <a:cubicBezTo>
                      <a:pt x="97" y="1695"/>
                      <a:pt x="98" y="1695"/>
                      <a:pt x="98" y="1695"/>
                    </a:cubicBezTo>
                    <a:cubicBezTo>
                      <a:pt x="98" y="1695"/>
                      <a:pt x="98" y="1695"/>
                      <a:pt x="98" y="1695"/>
                    </a:cubicBezTo>
                    <a:cubicBezTo>
                      <a:pt x="98" y="1695"/>
                      <a:pt x="98" y="1695"/>
                      <a:pt x="98" y="1695"/>
                    </a:cubicBezTo>
                    <a:cubicBezTo>
                      <a:pt x="107" y="1694"/>
                      <a:pt x="106" y="1685"/>
                      <a:pt x="106" y="1684"/>
                    </a:cubicBezTo>
                    <a:cubicBezTo>
                      <a:pt x="107" y="1684"/>
                      <a:pt x="107" y="1684"/>
                      <a:pt x="108" y="1684"/>
                    </a:cubicBezTo>
                    <a:cubicBezTo>
                      <a:pt x="108" y="1684"/>
                      <a:pt x="108" y="1684"/>
                      <a:pt x="108" y="1684"/>
                    </a:cubicBezTo>
                    <a:cubicBezTo>
                      <a:pt x="108" y="1684"/>
                      <a:pt x="109" y="1684"/>
                      <a:pt x="110" y="1684"/>
                    </a:cubicBezTo>
                    <a:cubicBezTo>
                      <a:pt x="110" y="1684"/>
                      <a:pt x="110" y="1684"/>
                      <a:pt x="110" y="1684"/>
                    </a:cubicBezTo>
                    <a:cubicBezTo>
                      <a:pt x="111" y="1684"/>
                      <a:pt x="112" y="1684"/>
                      <a:pt x="113" y="1684"/>
                    </a:cubicBezTo>
                    <a:cubicBezTo>
                      <a:pt x="113" y="1684"/>
                      <a:pt x="114" y="1684"/>
                      <a:pt x="115" y="1684"/>
                    </a:cubicBezTo>
                    <a:cubicBezTo>
                      <a:pt x="115" y="1684"/>
                      <a:pt x="116" y="1684"/>
                      <a:pt x="117" y="1684"/>
                    </a:cubicBezTo>
                    <a:cubicBezTo>
                      <a:pt x="117" y="1684"/>
                      <a:pt x="118" y="1684"/>
                      <a:pt x="118" y="1684"/>
                    </a:cubicBezTo>
                    <a:cubicBezTo>
                      <a:pt x="119" y="1685"/>
                      <a:pt x="120" y="1685"/>
                      <a:pt x="120" y="1685"/>
                    </a:cubicBezTo>
                    <a:cubicBezTo>
                      <a:pt x="121" y="1685"/>
                      <a:pt x="121" y="1685"/>
                      <a:pt x="122" y="1685"/>
                    </a:cubicBezTo>
                    <a:cubicBezTo>
                      <a:pt x="122" y="1685"/>
                      <a:pt x="123" y="1685"/>
                      <a:pt x="124" y="1685"/>
                    </a:cubicBezTo>
                    <a:cubicBezTo>
                      <a:pt x="124" y="1685"/>
                      <a:pt x="125" y="1685"/>
                      <a:pt x="125" y="1685"/>
                    </a:cubicBezTo>
                    <a:cubicBezTo>
                      <a:pt x="126" y="1685"/>
                      <a:pt x="126" y="1685"/>
                      <a:pt x="127" y="1685"/>
                    </a:cubicBezTo>
                    <a:cubicBezTo>
                      <a:pt x="127" y="1685"/>
                      <a:pt x="128" y="1685"/>
                      <a:pt x="128" y="1685"/>
                    </a:cubicBezTo>
                    <a:cubicBezTo>
                      <a:pt x="129" y="1684"/>
                      <a:pt x="130" y="1684"/>
                      <a:pt x="130" y="1684"/>
                    </a:cubicBezTo>
                    <a:cubicBezTo>
                      <a:pt x="131" y="1684"/>
                      <a:pt x="131" y="1684"/>
                      <a:pt x="131" y="1684"/>
                    </a:cubicBezTo>
                    <a:cubicBezTo>
                      <a:pt x="132" y="1684"/>
                      <a:pt x="133" y="1684"/>
                      <a:pt x="133" y="1684"/>
                    </a:cubicBezTo>
                    <a:cubicBezTo>
                      <a:pt x="133" y="1684"/>
                      <a:pt x="134" y="1684"/>
                      <a:pt x="134" y="1684"/>
                    </a:cubicBezTo>
                    <a:cubicBezTo>
                      <a:pt x="135" y="1683"/>
                      <a:pt x="136" y="1683"/>
                      <a:pt x="136" y="1682"/>
                    </a:cubicBezTo>
                    <a:cubicBezTo>
                      <a:pt x="145" y="1673"/>
                      <a:pt x="134" y="1664"/>
                      <a:pt x="133" y="1664"/>
                    </a:cubicBezTo>
                    <a:cubicBezTo>
                      <a:pt x="142" y="1663"/>
                      <a:pt x="142" y="1663"/>
                      <a:pt x="142" y="1663"/>
                    </a:cubicBezTo>
                    <a:cubicBezTo>
                      <a:pt x="142" y="1663"/>
                      <a:pt x="142" y="1663"/>
                      <a:pt x="142" y="1662"/>
                    </a:cubicBezTo>
                    <a:cubicBezTo>
                      <a:pt x="142" y="1662"/>
                      <a:pt x="142" y="1662"/>
                      <a:pt x="142" y="1662"/>
                    </a:cubicBezTo>
                    <a:cubicBezTo>
                      <a:pt x="154" y="1656"/>
                      <a:pt x="139" y="1643"/>
                      <a:pt x="139" y="1643"/>
                    </a:cubicBezTo>
                    <a:cubicBezTo>
                      <a:pt x="140" y="1620"/>
                      <a:pt x="111" y="1625"/>
                      <a:pt x="107" y="1620"/>
                    </a:cubicBezTo>
                    <a:cubicBezTo>
                      <a:pt x="106" y="1618"/>
                      <a:pt x="104" y="1616"/>
                      <a:pt x="103" y="1615"/>
                    </a:cubicBezTo>
                    <a:cubicBezTo>
                      <a:pt x="103" y="1615"/>
                      <a:pt x="103" y="1615"/>
                      <a:pt x="103" y="1615"/>
                    </a:cubicBezTo>
                    <a:cubicBezTo>
                      <a:pt x="102" y="1614"/>
                      <a:pt x="101" y="1614"/>
                      <a:pt x="100" y="1613"/>
                    </a:cubicBezTo>
                    <a:cubicBezTo>
                      <a:pt x="100" y="1612"/>
                      <a:pt x="100" y="1612"/>
                      <a:pt x="99" y="1612"/>
                    </a:cubicBezTo>
                    <a:cubicBezTo>
                      <a:pt x="99" y="1611"/>
                      <a:pt x="98" y="1611"/>
                      <a:pt x="98" y="1611"/>
                    </a:cubicBezTo>
                    <a:cubicBezTo>
                      <a:pt x="97" y="1610"/>
                      <a:pt x="97" y="1610"/>
                      <a:pt x="96" y="1610"/>
                    </a:cubicBezTo>
                    <a:cubicBezTo>
                      <a:pt x="96" y="1610"/>
                      <a:pt x="96" y="1610"/>
                      <a:pt x="96" y="1610"/>
                    </a:cubicBezTo>
                    <a:cubicBezTo>
                      <a:pt x="85" y="1534"/>
                      <a:pt x="85" y="1534"/>
                      <a:pt x="85" y="1534"/>
                    </a:cubicBezTo>
                    <a:cubicBezTo>
                      <a:pt x="85" y="1530"/>
                      <a:pt x="85" y="1527"/>
                      <a:pt x="85" y="1526"/>
                    </a:cubicBezTo>
                    <a:cubicBezTo>
                      <a:pt x="85" y="1526"/>
                      <a:pt x="86" y="1526"/>
                      <a:pt x="86" y="1527"/>
                    </a:cubicBezTo>
                    <a:cubicBezTo>
                      <a:pt x="86" y="1527"/>
                      <a:pt x="87" y="1527"/>
                      <a:pt x="87" y="1527"/>
                    </a:cubicBezTo>
                    <a:cubicBezTo>
                      <a:pt x="87" y="1527"/>
                      <a:pt x="88" y="1527"/>
                      <a:pt x="88" y="1528"/>
                    </a:cubicBezTo>
                    <a:cubicBezTo>
                      <a:pt x="88" y="1528"/>
                      <a:pt x="89" y="1528"/>
                      <a:pt x="89" y="1528"/>
                    </a:cubicBezTo>
                    <a:cubicBezTo>
                      <a:pt x="89" y="1528"/>
                      <a:pt x="90" y="1529"/>
                      <a:pt x="90" y="1529"/>
                    </a:cubicBezTo>
                    <a:cubicBezTo>
                      <a:pt x="91" y="1529"/>
                      <a:pt x="91" y="1529"/>
                      <a:pt x="91" y="1530"/>
                    </a:cubicBezTo>
                    <a:cubicBezTo>
                      <a:pt x="92" y="1530"/>
                      <a:pt x="92" y="1531"/>
                      <a:pt x="93" y="1531"/>
                    </a:cubicBezTo>
                    <a:cubicBezTo>
                      <a:pt x="93" y="1531"/>
                      <a:pt x="93" y="1532"/>
                      <a:pt x="94" y="1532"/>
                    </a:cubicBezTo>
                    <a:cubicBezTo>
                      <a:pt x="94" y="1532"/>
                      <a:pt x="95" y="1533"/>
                      <a:pt x="95" y="1534"/>
                    </a:cubicBezTo>
                    <a:cubicBezTo>
                      <a:pt x="96" y="1534"/>
                      <a:pt x="96" y="1534"/>
                      <a:pt x="96" y="1535"/>
                    </a:cubicBezTo>
                    <a:cubicBezTo>
                      <a:pt x="97" y="1536"/>
                      <a:pt x="97" y="1536"/>
                      <a:pt x="98" y="1537"/>
                    </a:cubicBezTo>
                    <a:cubicBezTo>
                      <a:pt x="98" y="1538"/>
                      <a:pt x="99" y="1538"/>
                      <a:pt x="99" y="1538"/>
                    </a:cubicBezTo>
                    <a:cubicBezTo>
                      <a:pt x="100" y="1540"/>
                      <a:pt x="100" y="1541"/>
                      <a:pt x="101" y="1543"/>
                    </a:cubicBezTo>
                    <a:cubicBezTo>
                      <a:pt x="101" y="1544"/>
                      <a:pt x="102" y="1545"/>
                      <a:pt x="102" y="1546"/>
                    </a:cubicBezTo>
                    <a:cubicBezTo>
                      <a:pt x="102" y="1546"/>
                      <a:pt x="102" y="1546"/>
                      <a:pt x="103" y="1546"/>
                    </a:cubicBezTo>
                    <a:cubicBezTo>
                      <a:pt x="103" y="1547"/>
                      <a:pt x="103" y="1548"/>
                      <a:pt x="104" y="1548"/>
                    </a:cubicBezTo>
                    <a:cubicBezTo>
                      <a:pt x="104" y="1549"/>
                      <a:pt x="104" y="1549"/>
                      <a:pt x="104" y="1549"/>
                    </a:cubicBezTo>
                    <a:cubicBezTo>
                      <a:pt x="105" y="1550"/>
                      <a:pt x="105" y="1551"/>
                      <a:pt x="105" y="1551"/>
                    </a:cubicBezTo>
                    <a:cubicBezTo>
                      <a:pt x="106" y="1552"/>
                      <a:pt x="106" y="1552"/>
                      <a:pt x="106" y="1553"/>
                    </a:cubicBezTo>
                    <a:cubicBezTo>
                      <a:pt x="107" y="1553"/>
                      <a:pt x="107" y="1554"/>
                      <a:pt x="108" y="1554"/>
                    </a:cubicBezTo>
                    <a:cubicBezTo>
                      <a:pt x="108" y="1555"/>
                      <a:pt x="108" y="1555"/>
                      <a:pt x="109" y="1556"/>
                    </a:cubicBezTo>
                    <a:cubicBezTo>
                      <a:pt x="109" y="1556"/>
                      <a:pt x="110" y="1557"/>
                      <a:pt x="110" y="1557"/>
                    </a:cubicBezTo>
                    <a:cubicBezTo>
                      <a:pt x="110" y="1558"/>
                      <a:pt x="111" y="1558"/>
                      <a:pt x="111" y="1559"/>
                    </a:cubicBezTo>
                    <a:cubicBezTo>
                      <a:pt x="112" y="1559"/>
                      <a:pt x="112" y="1560"/>
                      <a:pt x="113" y="1560"/>
                    </a:cubicBezTo>
                    <a:cubicBezTo>
                      <a:pt x="113" y="1561"/>
                      <a:pt x="113" y="1561"/>
                      <a:pt x="114" y="1561"/>
                    </a:cubicBezTo>
                    <a:cubicBezTo>
                      <a:pt x="114" y="1562"/>
                      <a:pt x="115" y="1562"/>
                      <a:pt x="115" y="1563"/>
                    </a:cubicBezTo>
                    <a:cubicBezTo>
                      <a:pt x="116" y="1563"/>
                      <a:pt x="116" y="1564"/>
                      <a:pt x="117" y="1564"/>
                    </a:cubicBezTo>
                    <a:cubicBezTo>
                      <a:pt x="117" y="1565"/>
                      <a:pt x="118" y="1565"/>
                      <a:pt x="119" y="1566"/>
                    </a:cubicBezTo>
                    <a:cubicBezTo>
                      <a:pt x="119" y="1566"/>
                      <a:pt x="119" y="1566"/>
                      <a:pt x="120" y="1567"/>
                    </a:cubicBezTo>
                    <a:cubicBezTo>
                      <a:pt x="121" y="1567"/>
                      <a:pt x="121" y="1567"/>
                      <a:pt x="122" y="1568"/>
                    </a:cubicBezTo>
                    <a:cubicBezTo>
                      <a:pt x="122" y="1568"/>
                      <a:pt x="123" y="1569"/>
                      <a:pt x="123" y="1569"/>
                    </a:cubicBezTo>
                    <a:cubicBezTo>
                      <a:pt x="124" y="1569"/>
                      <a:pt x="124" y="1570"/>
                      <a:pt x="125" y="1570"/>
                    </a:cubicBezTo>
                    <a:cubicBezTo>
                      <a:pt x="126" y="1570"/>
                      <a:pt x="126" y="1570"/>
                      <a:pt x="127" y="1571"/>
                    </a:cubicBezTo>
                    <a:cubicBezTo>
                      <a:pt x="127" y="1571"/>
                      <a:pt x="128" y="1571"/>
                      <a:pt x="128" y="1571"/>
                    </a:cubicBezTo>
                    <a:cubicBezTo>
                      <a:pt x="129" y="1572"/>
                      <a:pt x="129" y="1572"/>
                      <a:pt x="130" y="1572"/>
                    </a:cubicBezTo>
                    <a:cubicBezTo>
                      <a:pt x="131" y="1572"/>
                      <a:pt x="131" y="1572"/>
                      <a:pt x="132" y="1573"/>
                    </a:cubicBezTo>
                    <a:cubicBezTo>
                      <a:pt x="132" y="1573"/>
                      <a:pt x="133" y="1573"/>
                      <a:pt x="133" y="1573"/>
                    </a:cubicBezTo>
                    <a:cubicBezTo>
                      <a:pt x="134" y="1573"/>
                      <a:pt x="135" y="1573"/>
                      <a:pt x="135" y="1573"/>
                    </a:cubicBezTo>
                    <a:cubicBezTo>
                      <a:pt x="136" y="1573"/>
                      <a:pt x="136" y="1573"/>
                      <a:pt x="137" y="1573"/>
                    </a:cubicBezTo>
                    <a:cubicBezTo>
                      <a:pt x="138" y="1573"/>
                      <a:pt x="138" y="1573"/>
                      <a:pt x="139" y="1573"/>
                    </a:cubicBezTo>
                    <a:cubicBezTo>
                      <a:pt x="139" y="1573"/>
                      <a:pt x="140" y="1573"/>
                      <a:pt x="140" y="1573"/>
                    </a:cubicBezTo>
                    <a:cubicBezTo>
                      <a:pt x="141" y="1573"/>
                      <a:pt x="142" y="1573"/>
                      <a:pt x="143" y="1572"/>
                    </a:cubicBezTo>
                    <a:cubicBezTo>
                      <a:pt x="143" y="1572"/>
                      <a:pt x="144" y="1572"/>
                      <a:pt x="144" y="1572"/>
                    </a:cubicBezTo>
                    <a:cubicBezTo>
                      <a:pt x="144" y="1572"/>
                      <a:pt x="144" y="1572"/>
                      <a:pt x="144" y="1572"/>
                    </a:cubicBezTo>
                    <a:cubicBezTo>
                      <a:pt x="145" y="1572"/>
                      <a:pt x="146" y="1571"/>
                      <a:pt x="148" y="1570"/>
                    </a:cubicBezTo>
                    <a:cubicBezTo>
                      <a:pt x="166" y="1559"/>
                      <a:pt x="141" y="1526"/>
                      <a:pt x="125" y="1512"/>
                    </a:cubicBezTo>
                    <a:cubicBezTo>
                      <a:pt x="110" y="1498"/>
                      <a:pt x="100" y="1469"/>
                      <a:pt x="89" y="1458"/>
                    </a:cubicBezTo>
                    <a:cubicBezTo>
                      <a:pt x="78" y="1447"/>
                      <a:pt x="77" y="1424"/>
                      <a:pt x="77" y="1424"/>
                    </a:cubicBezTo>
                    <a:cubicBezTo>
                      <a:pt x="76" y="1422"/>
                      <a:pt x="76" y="1422"/>
                      <a:pt x="76" y="1422"/>
                    </a:cubicBezTo>
                    <a:cubicBezTo>
                      <a:pt x="76" y="1422"/>
                      <a:pt x="76" y="1422"/>
                      <a:pt x="75" y="1422"/>
                    </a:cubicBezTo>
                    <a:cubicBezTo>
                      <a:pt x="73" y="1415"/>
                      <a:pt x="73" y="1415"/>
                      <a:pt x="73" y="1415"/>
                    </a:cubicBezTo>
                    <a:cubicBezTo>
                      <a:pt x="73" y="1415"/>
                      <a:pt x="73" y="1414"/>
                      <a:pt x="73" y="1414"/>
                    </a:cubicBezTo>
                    <a:cubicBezTo>
                      <a:pt x="75" y="1409"/>
                      <a:pt x="79" y="1393"/>
                      <a:pt x="81" y="1379"/>
                    </a:cubicBezTo>
                    <a:cubicBezTo>
                      <a:pt x="84" y="1364"/>
                      <a:pt x="117" y="1236"/>
                      <a:pt x="125" y="1194"/>
                    </a:cubicBezTo>
                    <a:cubicBezTo>
                      <a:pt x="126" y="1191"/>
                      <a:pt x="126" y="1189"/>
                      <a:pt x="126" y="1187"/>
                    </a:cubicBezTo>
                    <a:cubicBezTo>
                      <a:pt x="138" y="1126"/>
                      <a:pt x="158" y="1103"/>
                      <a:pt x="152" y="1061"/>
                    </a:cubicBezTo>
                    <a:cubicBezTo>
                      <a:pt x="153" y="1030"/>
                      <a:pt x="165" y="947"/>
                      <a:pt x="167" y="932"/>
                    </a:cubicBezTo>
                    <a:cubicBezTo>
                      <a:pt x="169" y="929"/>
                      <a:pt x="169" y="914"/>
                      <a:pt x="171" y="903"/>
                    </a:cubicBezTo>
                    <a:cubicBezTo>
                      <a:pt x="171" y="898"/>
                      <a:pt x="172" y="887"/>
                      <a:pt x="173" y="874"/>
                    </a:cubicBezTo>
                    <a:cubicBezTo>
                      <a:pt x="173" y="876"/>
                      <a:pt x="173" y="876"/>
                      <a:pt x="173" y="876"/>
                    </a:cubicBezTo>
                    <a:cubicBezTo>
                      <a:pt x="173" y="890"/>
                      <a:pt x="188" y="920"/>
                      <a:pt x="190" y="958"/>
                    </a:cubicBezTo>
                    <a:cubicBezTo>
                      <a:pt x="188" y="989"/>
                      <a:pt x="159" y="1033"/>
                      <a:pt x="161" y="1062"/>
                    </a:cubicBezTo>
                    <a:cubicBezTo>
                      <a:pt x="149" y="1120"/>
                      <a:pt x="145" y="1171"/>
                      <a:pt x="147" y="1215"/>
                    </a:cubicBezTo>
                    <a:cubicBezTo>
                      <a:pt x="149" y="1312"/>
                      <a:pt x="174" y="1374"/>
                      <a:pt x="173" y="1399"/>
                    </a:cubicBezTo>
                    <a:cubicBezTo>
                      <a:pt x="172" y="1433"/>
                      <a:pt x="185" y="1447"/>
                      <a:pt x="190" y="1471"/>
                    </a:cubicBezTo>
                    <a:cubicBezTo>
                      <a:pt x="191" y="1476"/>
                      <a:pt x="191" y="1481"/>
                      <a:pt x="192" y="1487"/>
                    </a:cubicBezTo>
                    <a:cubicBezTo>
                      <a:pt x="192" y="1489"/>
                      <a:pt x="192" y="1491"/>
                      <a:pt x="192" y="1494"/>
                    </a:cubicBezTo>
                    <a:cubicBezTo>
                      <a:pt x="192" y="1494"/>
                      <a:pt x="192" y="1494"/>
                      <a:pt x="192" y="1494"/>
                    </a:cubicBezTo>
                    <a:cubicBezTo>
                      <a:pt x="222" y="1980"/>
                      <a:pt x="222" y="1980"/>
                      <a:pt x="222" y="1980"/>
                    </a:cubicBezTo>
                    <a:cubicBezTo>
                      <a:pt x="223" y="1995"/>
                      <a:pt x="220" y="2048"/>
                      <a:pt x="226" y="2075"/>
                    </a:cubicBezTo>
                    <a:cubicBezTo>
                      <a:pt x="227" y="2082"/>
                      <a:pt x="236" y="2112"/>
                      <a:pt x="237" y="2156"/>
                    </a:cubicBezTo>
                    <a:cubicBezTo>
                      <a:pt x="239" y="2225"/>
                      <a:pt x="224" y="2324"/>
                      <a:pt x="226" y="2374"/>
                    </a:cubicBezTo>
                    <a:cubicBezTo>
                      <a:pt x="230" y="2455"/>
                      <a:pt x="228" y="2526"/>
                      <a:pt x="241" y="2578"/>
                    </a:cubicBezTo>
                    <a:cubicBezTo>
                      <a:pt x="244" y="2596"/>
                      <a:pt x="244" y="2596"/>
                      <a:pt x="244" y="2596"/>
                    </a:cubicBezTo>
                    <a:cubicBezTo>
                      <a:pt x="245" y="2598"/>
                      <a:pt x="245" y="2600"/>
                      <a:pt x="245" y="2602"/>
                    </a:cubicBezTo>
                    <a:cubicBezTo>
                      <a:pt x="245" y="2603"/>
                      <a:pt x="246" y="2604"/>
                      <a:pt x="246" y="2605"/>
                    </a:cubicBezTo>
                    <a:cubicBezTo>
                      <a:pt x="246" y="2607"/>
                      <a:pt x="246" y="2608"/>
                      <a:pt x="246" y="2609"/>
                    </a:cubicBezTo>
                    <a:cubicBezTo>
                      <a:pt x="247" y="2611"/>
                      <a:pt x="247" y="2612"/>
                      <a:pt x="247" y="2614"/>
                    </a:cubicBezTo>
                    <a:cubicBezTo>
                      <a:pt x="247" y="2615"/>
                      <a:pt x="247" y="2616"/>
                      <a:pt x="248" y="2617"/>
                    </a:cubicBezTo>
                    <a:cubicBezTo>
                      <a:pt x="248" y="2619"/>
                      <a:pt x="248" y="2620"/>
                      <a:pt x="248" y="2622"/>
                    </a:cubicBezTo>
                    <a:cubicBezTo>
                      <a:pt x="248" y="2623"/>
                      <a:pt x="248" y="2624"/>
                      <a:pt x="249" y="2625"/>
                    </a:cubicBezTo>
                    <a:cubicBezTo>
                      <a:pt x="249" y="2627"/>
                      <a:pt x="249" y="2628"/>
                      <a:pt x="249" y="2629"/>
                    </a:cubicBezTo>
                    <a:cubicBezTo>
                      <a:pt x="249" y="2630"/>
                      <a:pt x="249" y="2632"/>
                      <a:pt x="250" y="2633"/>
                    </a:cubicBezTo>
                    <a:cubicBezTo>
                      <a:pt x="250" y="2634"/>
                      <a:pt x="250" y="2635"/>
                      <a:pt x="250" y="2637"/>
                    </a:cubicBezTo>
                    <a:cubicBezTo>
                      <a:pt x="250" y="2638"/>
                      <a:pt x="250" y="2639"/>
                      <a:pt x="250" y="2640"/>
                    </a:cubicBezTo>
                    <a:cubicBezTo>
                      <a:pt x="251" y="2641"/>
                      <a:pt x="251" y="2643"/>
                      <a:pt x="251" y="2644"/>
                    </a:cubicBezTo>
                    <a:cubicBezTo>
                      <a:pt x="251" y="2645"/>
                      <a:pt x="251" y="2646"/>
                      <a:pt x="251" y="2646"/>
                    </a:cubicBezTo>
                    <a:cubicBezTo>
                      <a:pt x="251" y="2648"/>
                      <a:pt x="252" y="2651"/>
                      <a:pt x="252" y="2653"/>
                    </a:cubicBezTo>
                    <a:cubicBezTo>
                      <a:pt x="252" y="2653"/>
                      <a:pt x="252" y="2654"/>
                      <a:pt x="252" y="2654"/>
                    </a:cubicBezTo>
                    <a:cubicBezTo>
                      <a:pt x="252" y="2655"/>
                      <a:pt x="252" y="2657"/>
                      <a:pt x="252" y="2658"/>
                    </a:cubicBezTo>
                    <a:cubicBezTo>
                      <a:pt x="252" y="2659"/>
                      <a:pt x="252" y="2660"/>
                      <a:pt x="252" y="2660"/>
                    </a:cubicBezTo>
                    <a:cubicBezTo>
                      <a:pt x="252" y="2661"/>
                      <a:pt x="253" y="2663"/>
                      <a:pt x="253" y="2664"/>
                    </a:cubicBezTo>
                    <a:cubicBezTo>
                      <a:pt x="253" y="2664"/>
                      <a:pt x="253" y="2665"/>
                      <a:pt x="253" y="2666"/>
                    </a:cubicBezTo>
                    <a:cubicBezTo>
                      <a:pt x="253" y="2667"/>
                      <a:pt x="253" y="2667"/>
                      <a:pt x="253" y="2668"/>
                    </a:cubicBezTo>
                    <a:cubicBezTo>
                      <a:pt x="253" y="2669"/>
                      <a:pt x="253" y="2670"/>
                      <a:pt x="253" y="2670"/>
                    </a:cubicBezTo>
                    <a:cubicBezTo>
                      <a:pt x="253" y="2671"/>
                      <a:pt x="253" y="2672"/>
                      <a:pt x="253" y="2673"/>
                    </a:cubicBezTo>
                    <a:cubicBezTo>
                      <a:pt x="253" y="2673"/>
                      <a:pt x="253" y="2674"/>
                      <a:pt x="253" y="2674"/>
                    </a:cubicBezTo>
                    <a:cubicBezTo>
                      <a:pt x="253" y="2675"/>
                      <a:pt x="253" y="2676"/>
                      <a:pt x="253" y="2676"/>
                    </a:cubicBezTo>
                    <a:cubicBezTo>
                      <a:pt x="253" y="2677"/>
                      <a:pt x="253" y="2677"/>
                      <a:pt x="253" y="2678"/>
                    </a:cubicBezTo>
                    <a:cubicBezTo>
                      <a:pt x="253" y="2678"/>
                      <a:pt x="253" y="2679"/>
                      <a:pt x="253" y="2680"/>
                    </a:cubicBezTo>
                    <a:cubicBezTo>
                      <a:pt x="253" y="2680"/>
                      <a:pt x="253" y="2680"/>
                      <a:pt x="253" y="2680"/>
                    </a:cubicBezTo>
                    <a:cubicBezTo>
                      <a:pt x="253" y="2681"/>
                      <a:pt x="253" y="2682"/>
                      <a:pt x="253" y="2683"/>
                    </a:cubicBezTo>
                    <a:cubicBezTo>
                      <a:pt x="251" y="2691"/>
                      <a:pt x="249" y="2709"/>
                      <a:pt x="255" y="2724"/>
                    </a:cubicBezTo>
                    <a:cubicBezTo>
                      <a:pt x="255" y="2725"/>
                      <a:pt x="238" y="2777"/>
                      <a:pt x="228" y="2786"/>
                    </a:cubicBezTo>
                    <a:cubicBezTo>
                      <a:pt x="220" y="2795"/>
                      <a:pt x="217" y="2804"/>
                      <a:pt x="210" y="2809"/>
                    </a:cubicBezTo>
                    <a:cubicBezTo>
                      <a:pt x="203" y="2814"/>
                      <a:pt x="200" y="2819"/>
                      <a:pt x="197" y="2830"/>
                    </a:cubicBezTo>
                    <a:cubicBezTo>
                      <a:pt x="195" y="2838"/>
                      <a:pt x="188" y="2849"/>
                      <a:pt x="193" y="2855"/>
                    </a:cubicBezTo>
                    <a:cubicBezTo>
                      <a:pt x="194" y="2856"/>
                      <a:pt x="195" y="2857"/>
                      <a:pt x="196" y="2857"/>
                    </a:cubicBezTo>
                    <a:cubicBezTo>
                      <a:pt x="196" y="2857"/>
                      <a:pt x="196" y="2857"/>
                      <a:pt x="196" y="2857"/>
                    </a:cubicBezTo>
                    <a:cubicBezTo>
                      <a:pt x="195" y="2860"/>
                      <a:pt x="195" y="2863"/>
                      <a:pt x="196" y="2865"/>
                    </a:cubicBezTo>
                    <a:cubicBezTo>
                      <a:pt x="199" y="2872"/>
                      <a:pt x="204" y="2873"/>
                      <a:pt x="211" y="2872"/>
                    </a:cubicBezTo>
                    <a:cubicBezTo>
                      <a:pt x="211" y="2871"/>
                      <a:pt x="211" y="2871"/>
                      <a:pt x="211" y="2871"/>
                    </a:cubicBezTo>
                    <a:cubicBezTo>
                      <a:pt x="212" y="2873"/>
                      <a:pt x="212" y="2876"/>
                      <a:pt x="214" y="2878"/>
                    </a:cubicBezTo>
                    <a:cubicBezTo>
                      <a:pt x="218" y="2887"/>
                      <a:pt x="232" y="2891"/>
                      <a:pt x="238" y="2883"/>
                    </a:cubicBezTo>
                    <a:cubicBezTo>
                      <a:pt x="245" y="2889"/>
                      <a:pt x="260" y="2890"/>
                      <a:pt x="265" y="2881"/>
                    </a:cubicBezTo>
                    <a:cubicBezTo>
                      <a:pt x="266" y="2881"/>
                      <a:pt x="266" y="2882"/>
                      <a:pt x="266" y="2882"/>
                    </a:cubicBezTo>
                    <a:cubicBezTo>
                      <a:pt x="266" y="2882"/>
                      <a:pt x="266" y="2882"/>
                      <a:pt x="266" y="2882"/>
                    </a:cubicBezTo>
                    <a:cubicBezTo>
                      <a:pt x="271" y="2896"/>
                      <a:pt x="287" y="2894"/>
                      <a:pt x="296" y="2891"/>
                    </a:cubicBezTo>
                    <a:cubicBezTo>
                      <a:pt x="305" y="2889"/>
                      <a:pt x="310" y="2882"/>
                      <a:pt x="314" y="2876"/>
                    </a:cubicBezTo>
                    <a:cubicBezTo>
                      <a:pt x="314" y="2876"/>
                      <a:pt x="314" y="2876"/>
                      <a:pt x="314" y="2876"/>
                    </a:cubicBezTo>
                    <a:cubicBezTo>
                      <a:pt x="314" y="2876"/>
                      <a:pt x="314" y="2876"/>
                      <a:pt x="315" y="2876"/>
                    </a:cubicBezTo>
                    <a:cubicBezTo>
                      <a:pt x="315" y="2875"/>
                      <a:pt x="316" y="2874"/>
                      <a:pt x="317" y="2874"/>
                    </a:cubicBezTo>
                    <a:cubicBezTo>
                      <a:pt x="322" y="2868"/>
                      <a:pt x="326" y="2862"/>
                      <a:pt x="325" y="2848"/>
                    </a:cubicBezTo>
                    <a:cubicBezTo>
                      <a:pt x="324" y="2842"/>
                      <a:pt x="324" y="2835"/>
                      <a:pt x="324" y="2829"/>
                    </a:cubicBezTo>
                    <a:cubicBezTo>
                      <a:pt x="325" y="2826"/>
                      <a:pt x="325" y="2821"/>
                      <a:pt x="326" y="2814"/>
                    </a:cubicBezTo>
                    <a:cubicBezTo>
                      <a:pt x="326" y="2804"/>
                      <a:pt x="333" y="2801"/>
                      <a:pt x="334" y="2783"/>
                    </a:cubicBezTo>
                    <a:cubicBezTo>
                      <a:pt x="335" y="2769"/>
                      <a:pt x="327" y="2710"/>
                      <a:pt x="328" y="2702"/>
                    </a:cubicBezTo>
                    <a:cubicBezTo>
                      <a:pt x="330" y="2684"/>
                      <a:pt x="333" y="2663"/>
                      <a:pt x="330" y="2632"/>
                    </a:cubicBezTo>
                    <a:cubicBezTo>
                      <a:pt x="329" y="2620"/>
                      <a:pt x="331" y="2596"/>
                      <a:pt x="334" y="2571"/>
                    </a:cubicBezTo>
                    <a:cubicBezTo>
                      <a:pt x="340" y="2530"/>
                      <a:pt x="349" y="2486"/>
                      <a:pt x="352" y="2474"/>
                    </a:cubicBezTo>
                    <a:cubicBezTo>
                      <a:pt x="351" y="2475"/>
                      <a:pt x="351" y="2475"/>
                      <a:pt x="351" y="2475"/>
                    </a:cubicBezTo>
                    <a:cubicBezTo>
                      <a:pt x="355" y="2460"/>
                      <a:pt x="355" y="2460"/>
                      <a:pt x="355" y="2460"/>
                    </a:cubicBezTo>
                    <a:cubicBezTo>
                      <a:pt x="356" y="2452"/>
                      <a:pt x="358" y="2444"/>
                      <a:pt x="360" y="2435"/>
                    </a:cubicBezTo>
                    <a:cubicBezTo>
                      <a:pt x="360" y="2434"/>
                      <a:pt x="360" y="2434"/>
                      <a:pt x="360" y="2433"/>
                    </a:cubicBezTo>
                    <a:cubicBezTo>
                      <a:pt x="362" y="2427"/>
                      <a:pt x="363" y="2421"/>
                      <a:pt x="364" y="2414"/>
                    </a:cubicBezTo>
                    <a:cubicBezTo>
                      <a:pt x="364" y="2414"/>
                      <a:pt x="365" y="2413"/>
                      <a:pt x="365" y="2413"/>
                    </a:cubicBezTo>
                    <a:cubicBezTo>
                      <a:pt x="365" y="2410"/>
                      <a:pt x="366" y="2406"/>
                      <a:pt x="367" y="2403"/>
                    </a:cubicBezTo>
                    <a:cubicBezTo>
                      <a:pt x="367" y="2402"/>
                      <a:pt x="367" y="2402"/>
                      <a:pt x="367" y="2402"/>
                    </a:cubicBezTo>
                    <a:cubicBezTo>
                      <a:pt x="367" y="2398"/>
                      <a:pt x="368" y="2395"/>
                      <a:pt x="369" y="2392"/>
                    </a:cubicBezTo>
                    <a:cubicBezTo>
                      <a:pt x="369" y="2392"/>
                      <a:pt x="369" y="2391"/>
                      <a:pt x="369" y="2391"/>
                    </a:cubicBezTo>
                    <a:cubicBezTo>
                      <a:pt x="369" y="2387"/>
                      <a:pt x="370" y="2384"/>
                      <a:pt x="371" y="2380"/>
                    </a:cubicBezTo>
                    <a:cubicBezTo>
                      <a:pt x="371" y="2380"/>
                      <a:pt x="371" y="2379"/>
                      <a:pt x="371" y="2378"/>
                    </a:cubicBezTo>
                    <a:cubicBezTo>
                      <a:pt x="372" y="2375"/>
                      <a:pt x="372" y="2371"/>
                      <a:pt x="373" y="2368"/>
                    </a:cubicBezTo>
                    <a:cubicBezTo>
                      <a:pt x="373" y="2368"/>
                      <a:pt x="373" y="2368"/>
                      <a:pt x="373" y="2368"/>
                    </a:cubicBezTo>
                    <a:cubicBezTo>
                      <a:pt x="373" y="2364"/>
                      <a:pt x="374" y="2361"/>
                      <a:pt x="374" y="2357"/>
                    </a:cubicBezTo>
                    <a:cubicBezTo>
                      <a:pt x="374" y="2356"/>
                      <a:pt x="374" y="2355"/>
                      <a:pt x="375" y="2355"/>
                    </a:cubicBezTo>
                    <a:cubicBezTo>
                      <a:pt x="375" y="2351"/>
                      <a:pt x="375" y="2348"/>
                      <a:pt x="376" y="2344"/>
                    </a:cubicBezTo>
                    <a:cubicBezTo>
                      <a:pt x="376" y="2344"/>
                      <a:pt x="376" y="2343"/>
                      <a:pt x="376" y="2343"/>
                    </a:cubicBezTo>
                    <a:cubicBezTo>
                      <a:pt x="376" y="2340"/>
                      <a:pt x="377" y="2337"/>
                      <a:pt x="377" y="2333"/>
                    </a:cubicBezTo>
                    <a:cubicBezTo>
                      <a:pt x="377" y="2333"/>
                      <a:pt x="377" y="2332"/>
                      <a:pt x="377" y="2331"/>
                    </a:cubicBezTo>
                    <a:cubicBezTo>
                      <a:pt x="378" y="2328"/>
                      <a:pt x="378" y="2324"/>
                      <a:pt x="378" y="2321"/>
                    </a:cubicBezTo>
                    <a:cubicBezTo>
                      <a:pt x="378" y="2320"/>
                      <a:pt x="378" y="2320"/>
                      <a:pt x="378" y="2319"/>
                    </a:cubicBezTo>
                    <a:cubicBezTo>
                      <a:pt x="379" y="2316"/>
                      <a:pt x="379" y="2313"/>
                      <a:pt x="379" y="2310"/>
                    </a:cubicBezTo>
                    <a:cubicBezTo>
                      <a:pt x="379" y="2310"/>
                      <a:pt x="379" y="2309"/>
                      <a:pt x="379" y="2309"/>
                    </a:cubicBezTo>
                    <a:cubicBezTo>
                      <a:pt x="379" y="2305"/>
                      <a:pt x="379" y="2302"/>
                      <a:pt x="379" y="2299"/>
                    </a:cubicBezTo>
                    <a:cubicBezTo>
                      <a:pt x="379" y="2298"/>
                      <a:pt x="379" y="2298"/>
                      <a:pt x="379" y="2297"/>
                    </a:cubicBezTo>
                    <a:cubicBezTo>
                      <a:pt x="379" y="2294"/>
                      <a:pt x="379" y="2290"/>
                      <a:pt x="379" y="2287"/>
                    </a:cubicBezTo>
                    <a:cubicBezTo>
                      <a:pt x="378" y="2245"/>
                      <a:pt x="387" y="2144"/>
                      <a:pt x="387" y="2115"/>
                    </a:cubicBezTo>
                    <a:cubicBezTo>
                      <a:pt x="387" y="2110"/>
                      <a:pt x="389" y="2078"/>
                      <a:pt x="388" y="2072"/>
                    </a:cubicBezTo>
                    <a:cubicBezTo>
                      <a:pt x="378" y="2028"/>
                      <a:pt x="402" y="1815"/>
                      <a:pt x="402" y="1813"/>
                    </a:cubicBezTo>
                    <a:cubicBezTo>
                      <a:pt x="402" y="1812"/>
                      <a:pt x="402" y="1811"/>
                      <a:pt x="402" y="1810"/>
                    </a:cubicBezTo>
                    <a:cubicBezTo>
                      <a:pt x="402" y="1810"/>
                      <a:pt x="402" y="1809"/>
                      <a:pt x="402" y="1809"/>
                    </a:cubicBezTo>
                    <a:cubicBezTo>
                      <a:pt x="402" y="1808"/>
                      <a:pt x="402" y="1807"/>
                      <a:pt x="402" y="1806"/>
                    </a:cubicBezTo>
                    <a:cubicBezTo>
                      <a:pt x="402" y="1806"/>
                      <a:pt x="402" y="1806"/>
                      <a:pt x="402" y="1805"/>
                    </a:cubicBezTo>
                    <a:cubicBezTo>
                      <a:pt x="402" y="1804"/>
                      <a:pt x="402" y="1803"/>
                      <a:pt x="402" y="1801"/>
                    </a:cubicBezTo>
                    <a:cubicBezTo>
                      <a:pt x="402" y="1801"/>
                      <a:pt x="402" y="1801"/>
                      <a:pt x="402" y="1801"/>
                    </a:cubicBezTo>
                    <a:cubicBezTo>
                      <a:pt x="402" y="1799"/>
                      <a:pt x="403" y="1798"/>
                      <a:pt x="403" y="1796"/>
                    </a:cubicBezTo>
                    <a:cubicBezTo>
                      <a:pt x="403" y="1795"/>
                      <a:pt x="403" y="1795"/>
                      <a:pt x="403" y="1795"/>
                    </a:cubicBezTo>
                    <a:cubicBezTo>
                      <a:pt x="403" y="1793"/>
                      <a:pt x="403" y="1792"/>
                      <a:pt x="403" y="1790"/>
                    </a:cubicBezTo>
                    <a:cubicBezTo>
                      <a:pt x="403" y="1790"/>
                      <a:pt x="403" y="1789"/>
                      <a:pt x="403" y="1789"/>
                    </a:cubicBezTo>
                    <a:cubicBezTo>
                      <a:pt x="403" y="1783"/>
                      <a:pt x="403" y="1776"/>
                      <a:pt x="404" y="1768"/>
                    </a:cubicBezTo>
                    <a:cubicBezTo>
                      <a:pt x="404" y="1768"/>
                      <a:pt x="404" y="1767"/>
                      <a:pt x="404" y="1767"/>
                    </a:cubicBezTo>
                    <a:cubicBezTo>
                      <a:pt x="404" y="1765"/>
                      <a:pt x="404" y="1762"/>
                      <a:pt x="404" y="1760"/>
                    </a:cubicBezTo>
                    <a:cubicBezTo>
                      <a:pt x="404" y="1760"/>
                      <a:pt x="404" y="1759"/>
                      <a:pt x="404" y="1759"/>
                    </a:cubicBezTo>
                    <a:cubicBezTo>
                      <a:pt x="404" y="1754"/>
                      <a:pt x="404" y="1748"/>
                      <a:pt x="405" y="1743"/>
                    </a:cubicBezTo>
                    <a:cubicBezTo>
                      <a:pt x="405" y="1742"/>
                      <a:pt x="405" y="1742"/>
                      <a:pt x="405" y="1741"/>
                    </a:cubicBezTo>
                    <a:cubicBezTo>
                      <a:pt x="405" y="1739"/>
                      <a:pt x="405" y="1737"/>
                      <a:pt x="405" y="1735"/>
                    </a:cubicBezTo>
                    <a:cubicBezTo>
                      <a:pt x="405" y="1734"/>
                      <a:pt x="405" y="1733"/>
                      <a:pt x="405" y="1732"/>
                    </a:cubicBezTo>
                    <a:cubicBezTo>
                      <a:pt x="405" y="1730"/>
                      <a:pt x="405" y="1728"/>
                      <a:pt x="405" y="1726"/>
                    </a:cubicBezTo>
                    <a:cubicBezTo>
                      <a:pt x="405" y="1724"/>
                      <a:pt x="405" y="1722"/>
                      <a:pt x="405" y="1719"/>
                    </a:cubicBezTo>
                    <a:cubicBezTo>
                      <a:pt x="405" y="1718"/>
                      <a:pt x="405" y="1717"/>
                      <a:pt x="405" y="1716"/>
                    </a:cubicBezTo>
                    <a:cubicBezTo>
                      <a:pt x="405" y="1714"/>
                      <a:pt x="405" y="1712"/>
                      <a:pt x="405" y="1710"/>
                    </a:cubicBezTo>
                    <a:cubicBezTo>
                      <a:pt x="405" y="1710"/>
                      <a:pt x="405" y="1709"/>
                      <a:pt x="405" y="1709"/>
                    </a:cubicBezTo>
                    <a:cubicBezTo>
                      <a:pt x="406" y="1670"/>
                      <a:pt x="407" y="1632"/>
                      <a:pt x="408" y="1613"/>
                    </a:cubicBezTo>
                    <a:cubicBezTo>
                      <a:pt x="411" y="1614"/>
                      <a:pt x="446" y="1623"/>
                      <a:pt x="470" y="1606"/>
                    </a:cubicBezTo>
                    <a:cubicBezTo>
                      <a:pt x="471" y="1621"/>
                      <a:pt x="471" y="1621"/>
                      <a:pt x="471" y="1621"/>
                    </a:cubicBezTo>
                    <a:cubicBezTo>
                      <a:pt x="472" y="1640"/>
                      <a:pt x="473" y="1669"/>
                      <a:pt x="474" y="1699"/>
                    </a:cubicBezTo>
                    <a:cubicBezTo>
                      <a:pt x="474" y="1699"/>
                      <a:pt x="474" y="1699"/>
                      <a:pt x="474" y="1699"/>
                    </a:cubicBezTo>
                    <a:cubicBezTo>
                      <a:pt x="474" y="1706"/>
                      <a:pt x="475" y="1714"/>
                      <a:pt x="475" y="1721"/>
                    </a:cubicBezTo>
                    <a:cubicBezTo>
                      <a:pt x="475" y="1721"/>
                      <a:pt x="475" y="1721"/>
                      <a:pt x="475" y="1721"/>
                    </a:cubicBezTo>
                    <a:cubicBezTo>
                      <a:pt x="475" y="1723"/>
                      <a:pt x="475" y="1725"/>
                      <a:pt x="475" y="1727"/>
                    </a:cubicBezTo>
                    <a:cubicBezTo>
                      <a:pt x="475" y="1728"/>
                      <a:pt x="475" y="1729"/>
                      <a:pt x="475" y="1730"/>
                    </a:cubicBezTo>
                    <a:cubicBezTo>
                      <a:pt x="476" y="1732"/>
                      <a:pt x="476" y="1734"/>
                      <a:pt x="476" y="1735"/>
                    </a:cubicBezTo>
                    <a:cubicBezTo>
                      <a:pt x="476" y="1737"/>
                      <a:pt x="476" y="1739"/>
                      <a:pt x="476" y="1741"/>
                    </a:cubicBezTo>
                    <a:cubicBezTo>
                      <a:pt x="476" y="1742"/>
                      <a:pt x="476" y="1743"/>
                      <a:pt x="476" y="1745"/>
                    </a:cubicBezTo>
                    <a:cubicBezTo>
                      <a:pt x="476" y="1747"/>
                      <a:pt x="476" y="1749"/>
                      <a:pt x="476" y="1751"/>
                    </a:cubicBezTo>
                    <a:cubicBezTo>
                      <a:pt x="476" y="1752"/>
                      <a:pt x="477" y="1753"/>
                      <a:pt x="477" y="1754"/>
                    </a:cubicBezTo>
                    <a:cubicBezTo>
                      <a:pt x="477" y="1756"/>
                      <a:pt x="477" y="1757"/>
                      <a:pt x="477" y="1759"/>
                    </a:cubicBezTo>
                    <a:cubicBezTo>
                      <a:pt x="477" y="1760"/>
                      <a:pt x="477" y="1761"/>
                      <a:pt x="477" y="1762"/>
                    </a:cubicBezTo>
                    <a:cubicBezTo>
                      <a:pt x="477" y="1764"/>
                      <a:pt x="477" y="1765"/>
                      <a:pt x="477" y="1767"/>
                    </a:cubicBezTo>
                    <a:cubicBezTo>
                      <a:pt x="477" y="1768"/>
                      <a:pt x="477" y="1769"/>
                      <a:pt x="477" y="1770"/>
                    </a:cubicBezTo>
                    <a:cubicBezTo>
                      <a:pt x="477" y="1772"/>
                      <a:pt x="478" y="1774"/>
                      <a:pt x="478" y="1776"/>
                    </a:cubicBezTo>
                    <a:cubicBezTo>
                      <a:pt x="478" y="1777"/>
                      <a:pt x="478" y="1778"/>
                      <a:pt x="478" y="1778"/>
                    </a:cubicBezTo>
                    <a:cubicBezTo>
                      <a:pt x="478" y="1780"/>
                      <a:pt x="478" y="1782"/>
                      <a:pt x="478" y="1783"/>
                    </a:cubicBezTo>
                    <a:cubicBezTo>
                      <a:pt x="478" y="1784"/>
                      <a:pt x="478" y="1785"/>
                      <a:pt x="478" y="1785"/>
                    </a:cubicBezTo>
                    <a:cubicBezTo>
                      <a:pt x="478" y="1787"/>
                      <a:pt x="478" y="1788"/>
                      <a:pt x="478" y="1790"/>
                    </a:cubicBezTo>
                    <a:cubicBezTo>
                      <a:pt x="478" y="1790"/>
                      <a:pt x="478" y="1791"/>
                      <a:pt x="478" y="1792"/>
                    </a:cubicBezTo>
                    <a:cubicBezTo>
                      <a:pt x="479" y="1793"/>
                      <a:pt x="479" y="1795"/>
                      <a:pt x="479" y="1796"/>
                    </a:cubicBezTo>
                    <a:cubicBezTo>
                      <a:pt x="479" y="1797"/>
                      <a:pt x="479" y="1797"/>
                      <a:pt x="479" y="1797"/>
                    </a:cubicBezTo>
                    <a:cubicBezTo>
                      <a:pt x="479" y="1799"/>
                      <a:pt x="479" y="1801"/>
                      <a:pt x="479" y="1802"/>
                    </a:cubicBezTo>
                    <a:cubicBezTo>
                      <a:pt x="479" y="1803"/>
                      <a:pt x="479" y="1803"/>
                      <a:pt x="479" y="1804"/>
                    </a:cubicBezTo>
                    <a:cubicBezTo>
                      <a:pt x="479" y="1805"/>
                      <a:pt x="479" y="1806"/>
                      <a:pt x="479" y="1807"/>
                    </a:cubicBezTo>
                    <a:cubicBezTo>
                      <a:pt x="479" y="1807"/>
                      <a:pt x="479" y="1808"/>
                      <a:pt x="480" y="1808"/>
                    </a:cubicBezTo>
                    <a:cubicBezTo>
                      <a:pt x="480" y="1809"/>
                      <a:pt x="480" y="1810"/>
                      <a:pt x="480" y="1811"/>
                    </a:cubicBezTo>
                    <a:cubicBezTo>
                      <a:pt x="480" y="1811"/>
                      <a:pt x="480" y="1811"/>
                      <a:pt x="480" y="1812"/>
                    </a:cubicBezTo>
                    <a:cubicBezTo>
                      <a:pt x="480" y="1813"/>
                      <a:pt x="480" y="1814"/>
                      <a:pt x="480" y="1814"/>
                    </a:cubicBezTo>
                    <a:cubicBezTo>
                      <a:pt x="480" y="1817"/>
                      <a:pt x="493" y="2030"/>
                      <a:pt x="485" y="2072"/>
                    </a:cubicBezTo>
                    <a:cubicBezTo>
                      <a:pt x="484" y="2078"/>
                      <a:pt x="486" y="2110"/>
                      <a:pt x="486" y="2115"/>
                    </a:cubicBezTo>
                    <a:cubicBezTo>
                      <a:pt x="486" y="2144"/>
                      <a:pt x="496" y="2241"/>
                      <a:pt x="493" y="2284"/>
                    </a:cubicBezTo>
                    <a:cubicBezTo>
                      <a:pt x="493" y="2287"/>
                      <a:pt x="493" y="2291"/>
                      <a:pt x="492" y="2294"/>
                    </a:cubicBezTo>
                    <a:cubicBezTo>
                      <a:pt x="492" y="2295"/>
                      <a:pt x="492" y="2296"/>
                      <a:pt x="492" y="2296"/>
                    </a:cubicBezTo>
                    <a:cubicBezTo>
                      <a:pt x="492" y="2300"/>
                      <a:pt x="492" y="2303"/>
                      <a:pt x="492" y="2307"/>
                    </a:cubicBezTo>
                    <a:cubicBezTo>
                      <a:pt x="492" y="2307"/>
                      <a:pt x="492" y="2308"/>
                      <a:pt x="492" y="2309"/>
                    </a:cubicBezTo>
                    <a:cubicBezTo>
                      <a:pt x="492" y="2312"/>
                      <a:pt x="492" y="2316"/>
                      <a:pt x="492" y="2320"/>
                    </a:cubicBezTo>
                    <a:cubicBezTo>
                      <a:pt x="492" y="2320"/>
                      <a:pt x="492" y="2320"/>
                      <a:pt x="492" y="2321"/>
                    </a:cubicBezTo>
                    <a:cubicBezTo>
                      <a:pt x="492" y="2324"/>
                      <a:pt x="492" y="2328"/>
                      <a:pt x="493" y="2331"/>
                    </a:cubicBezTo>
                    <a:cubicBezTo>
                      <a:pt x="493" y="2332"/>
                      <a:pt x="493" y="2333"/>
                      <a:pt x="493" y="2333"/>
                    </a:cubicBezTo>
                    <a:cubicBezTo>
                      <a:pt x="493" y="2337"/>
                      <a:pt x="493" y="2340"/>
                      <a:pt x="493" y="2344"/>
                    </a:cubicBezTo>
                    <a:cubicBezTo>
                      <a:pt x="493" y="2345"/>
                      <a:pt x="493" y="2346"/>
                      <a:pt x="493" y="2346"/>
                    </a:cubicBezTo>
                    <a:cubicBezTo>
                      <a:pt x="494" y="2350"/>
                      <a:pt x="494" y="2354"/>
                      <a:pt x="494" y="2357"/>
                    </a:cubicBezTo>
                    <a:cubicBezTo>
                      <a:pt x="494" y="2358"/>
                      <a:pt x="494" y="2358"/>
                      <a:pt x="494" y="2359"/>
                    </a:cubicBezTo>
                    <a:cubicBezTo>
                      <a:pt x="495" y="2363"/>
                      <a:pt x="495" y="2366"/>
                      <a:pt x="495" y="2370"/>
                    </a:cubicBezTo>
                    <a:cubicBezTo>
                      <a:pt x="495" y="2370"/>
                      <a:pt x="495" y="2371"/>
                      <a:pt x="495" y="2371"/>
                    </a:cubicBezTo>
                    <a:cubicBezTo>
                      <a:pt x="496" y="2375"/>
                      <a:pt x="496" y="2378"/>
                      <a:pt x="497" y="2382"/>
                    </a:cubicBezTo>
                    <a:cubicBezTo>
                      <a:pt x="497" y="2383"/>
                      <a:pt x="497" y="2383"/>
                      <a:pt x="497" y="2384"/>
                    </a:cubicBezTo>
                    <a:cubicBezTo>
                      <a:pt x="497" y="2388"/>
                      <a:pt x="498" y="2391"/>
                      <a:pt x="498" y="2395"/>
                    </a:cubicBezTo>
                    <a:cubicBezTo>
                      <a:pt x="498" y="2395"/>
                      <a:pt x="498" y="2396"/>
                      <a:pt x="498" y="2396"/>
                    </a:cubicBezTo>
                    <a:cubicBezTo>
                      <a:pt x="499" y="2404"/>
                      <a:pt x="500" y="2411"/>
                      <a:pt x="502" y="2418"/>
                    </a:cubicBezTo>
                    <a:cubicBezTo>
                      <a:pt x="502" y="2419"/>
                      <a:pt x="502" y="2419"/>
                      <a:pt x="502" y="2420"/>
                    </a:cubicBezTo>
                    <a:cubicBezTo>
                      <a:pt x="502" y="2423"/>
                      <a:pt x="503" y="2427"/>
                      <a:pt x="503" y="2430"/>
                    </a:cubicBezTo>
                    <a:cubicBezTo>
                      <a:pt x="503" y="2431"/>
                      <a:pt x="503" y="2431"/>
                      <a:pt x="504" y="2432"/>
                    </a:cubicBezTo>
                    <a:cubicBezTo>
                      <a:pt x="505" y="2439"/>
                      <a:pt x="506" y="2445"/>
                      <a:pt x="507" y="2452"/>
                    </a:cubicBezTo>
                    <a:cubicBezTo>
                      <a:pt x="507" y="2452"/>
                      <a:pt x="507" y="2452"/>
                      <a:pt x="507" y="2452"/>
                    </a:cubicBezTo>
                    <a:cubicBezTo>
                      <a:pt x="508" y="2455"/>
                      <a:pt x="508" y="2458"/>
                      <a:pt x="509" y="2461"/>
                    </a:cubicBezTo>
                    <a:cubicBezTo>
                      <a:pt x="509" y="2462"/>
                      <a:pt x="509" y="2462"/>
                      <a:pt x="509" y="2462"/>
                    </a:cubicBezTo>
                    <a:cubicBezTo>
                      <a:pt x="510" y="2468"/>
                      <a:pt x="511" y="2473"/>
                      <a:pt x="512" y="2478"/>
                    </a:cubicBezTo>
                    <a:cubicBezTo>
                      <a:pt x="514" y="2492"/>
                      <a:pt x="514" y="2492"/>
                      <a:pt x="514" y="2492"/>
                    </a:cubicBezTo>
                    <a:cubicBezTo>
                      <a:pt x="514" y="2509"/>
                      <a:pt x="536" y="2589"/>
                      <a:pt x="537" y="2627"/>
                    </a:cubicBezTo>
                    <a:cubicBezTo>
                      <a:pt x="538" y="2631"/>
                      <a:pt x="538" y="2634"/>
                      <a:pt x="537" y="2637"/>
                    </a:cubicBezTo>
                    <a:cubicBezTo>
                      <a:pt x="534" y="2668"/>
                      <a:pt x="536" y="2684"/>
                      <a:pt x="538" y="2702"/>
                    </a:cubicBezTo>
                    <a:cubicBezTo>
                      <a:pt x="539" y="2710"/>
                      <a:pt x="531" y="2769"/>
                      <a:pt x="532" y="2783"/>
                    </a:cubicBezTo>
                    <a:cubicBezTo>
                      <a:pt x="533" y="2801"/>
                      <a:pt x="539" y="2804"/>
                      <a:pt x="540" y="2814"/>
                    </a:cubicBezTo>
                    <a:cubicBezTo>
                      <a:pt x="541" y="2832"/>
                      <a:pt x="543" y="2833"/>
                      <a:pt x="541" y="2848"/>
                    </a:cubicBezTo>
                    <a:cubicBezTo>
                      <a:pt x="540" y="2862"/>
                      <a:pt x="544" y="2868"/>
                      <a:pt x="549" y="2874"/>
                    </a:cubicBezTo>
                    <a:cubicBezTo>
                      <a:pt x="550" y="2874"/>
                      <a:pt x="551" y="2875"/>
                      <a:pt x="551" y="2876"/>
                    </a:cubicBezTo>
                    <a:cubicBezTo>
                      <a:pt x="551" y="2876"/>
                      <a:pt x="552" y="2876"/>
                      <a:pt x="552" y="2876"/>
                    </a:cubicBezTo>
                    <a:cubicBezTo>
                      <a:pt x="552" y="2876"/>
                      <a:pt x="552" y="2876"/>
                      <a:pt x="552" y="2876"/>
                    </a:cubicBezTo>
                    <a:cubicBezTo>
                      <a:pt x="556" y="2882"/>
                      <a:pt x="561" y="2889"/>
                      <a:pt x="569" y="2891"/>
                    </a:cubicBezTo>
                    <a:cubicBezTo>
                      <a:pt x="579" y="2894"/>
                      <a:pt x="595" y="2896"/>
                      <a:pt x="600" y="2882"/>
                    </a:cubicBezTo>
                    <a:cubicBezTo>
                      <a:pt x="600" y="2882"/>
                      <a:pt x="600" y="2882"/>
                      <a:pt x="600" y="2882"/>
                    </a:cubicBezTo>
                    <a:cubicBezTo>
                      <a:pt x="600" y="2882"/>
                      <a:pt x="600" y="2881"/>
                      <a:pt x="600" y="2881"/>
                    </a:cubicBezTo>
                    <a:cubicBezTo>
                      <a:pt x="606" y="2890"/>
                      <a:pt x="621" y="2889"/>
                      <a:pt x="628" y="2883"/>
                    </a:cubicBezTo>
                    <a:cubicBezTo>
                      <a:pt x="634" y="2891"/>
                      <a:pt x="648" y="2887"/>
                      <a:pt x="652" y="2878"/>
                    </a:cubicBezTo>
                    <a:cubicBezTo>
                      <a:pt x="654" y="2876"/>
                      <a:pt x="654" y="2874"/>
                      <a:pt x="654" y="2871"/>
                    </a:cubicBezTo>
                    <a:cubicBezTo>
                      <a:pt x="655" y="2872"/>
                      <a:pt x="655" y="2872"/>
                      <a:pt x="655" y="2872"/>
                    </a:cubicBezTo>
                    <a:cubicBezTo>
                      <a:pt x="661" y="2873"/>
                      <a:pt x="669" y="2870"/>
                      <a:pt x="670" y="2865"/>
                    </a:cubicBezTo>
                    <a:cubicBezTo>
                      <a:pt x="670" y="2863"/>
                      <a:pt x="670" y="2860"/>
                      <a:pt x="670" y="2857"/>
                    </a:cubicBezTo>
                    <a:cubicBezTo>
                      <a:pt x="670" y="2857"/>
                      <a:pt x="670" y="2857"/>
                      <a:pt x="670" y="2857"/>
                    </a:cubicBezTo>
                    <a:cubicBezTo>
                      <a:pt x="671" y="2857"/>
                      <a:pt x="672" y="2856"/>
                      <a:pt x="673" y="2855"/>
                    </a:cubicBezTo>
                    <a:cubicBezTo>
                      <a:pt x="678" y="2849"/>
                      <a:pt x="671" y="2838"/>
                      <a:pt x="669" y="2830"/>
                    </a:cubicBezTo>
                    <a:cubicBezTo>
                      <a:pt x="666" y="2819"/>
                      <a:pt x="662" y="2814"/>
                      <a:pt x="655" y="2809"/>
                    </a:cubicBezTo>
                    <a:cubicBezTo>
                      <a:pt x="649" y="2804"/>
                      <a:pt x="646" y="2795"/>
                      <a:pt x="638" y="2786"/>
                    </a:cubicBezTo>
                    <a:cubicBezTo>
                      <a:pt x="628" y="2777"/>
                      <a:pt x="611" y="2725"/>
                      <a:pt x="611" y="2724"/>
                    </a:cubicBezTo>
                    <a:cubicBezTo>
                      <a:pt x="617" y="2709"/>
                      <a:pt x="615" y="2691"/>
                      <a:pt x="613" y="2683"/>
                    </a:cubicBezTo>
                    <a:cubicBezTo>
                      <a:pt x="613" y="2682"/>
                      <a:pt x="613" y="2681"/>
                      <a:pt x="613" y="2680"/>
                    </a:cubicBezTo>
                    <a:cubicBezTo>
                      <a:pt x="613" y="2680"/>
                      <a:pt x="613" y="2680"/>
                      <a:pt x="613" y="2679"/>
                    </a:cubicBezTo>
                    <a:cubicBezTo>
                      <a:pt x="613" y="2679"/>
                      <a:pt x="613" y="2678"/>
                      <a:pt x="613" y="2678"/>
                    </a:cubicBezTo>
                    <a:cubicBezTo>
                      <a:pt x="613" y="2677"/>
                      <a:pt x="613" y="2677"/>
                      <a:pt x="613" y="2676"/>
                    </a:cubicBezTo>
                    <a:cubicBezTo>
                      <a:pt x="613" y="2676"/>
                      <a:pt x="613" y="2675"/>
                      <a:pt x="613" y="2674"/>
                    </a:cubicBezTo>
                    <a:cubicBezTo>
                      <a:pt x="613" y="2674"/>
                      <a:pt x="613" y="2673"/>
                      <a:pt x="613" y="2673"/>
                    </a:cubicBezTo>
                    <a:cubicBezTo>
                      <a:pt x="613" y="2672"/>
                      <a:pt x="613" y="2671"/>
                      <a:pt x="613" y="2670"/>
                    </a:cubicBezTo>
                    <a:cubicBezTo>
                      <a:pt x="613" y="2670"/>
                      <a:pt x="613" y="2669"/>
                      <a:pt x="613" y="2668"/>
                    </a:cubicBezTo>
                    <a:cubicBezTo>
                      <a:pt x="613" y="2667"/>
                      <a:pt x="613" y="2666"/>
                      <a:pt x="613" y="2666"/>
                    </a:cubicBezTo>
                    <a:cubicBezTo>
                      <a:pt x="613" y="2665"/>
                      <a:pt x="613" y="2664"/>
                      <a:pt x="613" y="2664"/>
                    </a:cubicBezTo>
                    <a:cubicBezTo>
                      <a:pt x="613" y="2662"/>
                      <a:pt x="613" y="2661"/>
                      <a:pt x="614" y="2660"/>
                    </a:cubicBezTo>
                    <a:cubicBezTo>
                      <a:pt x="614" y="2660"/>
                      <a:pt x="614" y="2659"/>
                      <a:pt x="614" y="2658"/>
                    </a:cubicBezTo>
                    <a:cubicBezTo>
                      <a:pt x="614" y="2657"/>
                      <a:pt x="614" y="2655"/>
                      <a:pt x="614" y="2654"/>
                    </a:cubicBezTo>
                    <a:cubicBezTo>
                      <a:pt x="614" y="2653"/>
                      <a:pt x="614" y="2653"/>
                      <a:pt x="614" y="2652"/>
                    </a:cubicBezTo>
                    <a:cubicBezTo>
                      <a:pt x="614" y="2650"/>
                      <a:pt x="615" y="2648"/>
                      <a:pt x="615" y="2646"/>
                    </a:cubicBezTo>
                    <a:cubicBezTo>
                      <a:pt x="615" y="2646"/>
                      <a:pt x="615" y="2646"/>
                      <a:pt x="615" y="2646"/>
                    </a:cubicBezTo>
                    <a:cubicBezTo>
                      <a:pt x="615" y="2644"/>
                      <a:pt x="615" y="2642"/>
                      <a:pt x="616" y="2639"/>
                    </a:cubicBezTo>
                    <a:cubicBezTo>
                      <a:pt x="616" y="2639"/>
                      <a:pt x="616" y="2638"/>
                      <a:pt x="616" y="2638"/>
                    </a:cubicBezTo>
                    <a:cubicBezTo>
                      <a:pt x="616" y="2636"/>
                      <a:pt x="616" y="2634"/>
                      <a:pt x="616" y="2632"/>
                    </a:cubicBezTo>
                    <a:cubicBezTo>
                      <a:pt x="616" y="2631"/>
                      <a:pt x="617" y="2631"/>
                      <a:pt x="617" y="2630"/>
                    </a:cubicBezTo>
                    <a:cubicBezTo>
                      <a:pt x="617" y="2628"/>
                      <a:pt x="617" y="2626"/>
                      <a:pt x="617" y="2624"/>
                    </a:cubicBezTo>
                    <a:cubicBezTo>
                      <a:pt x="617" y="2624"/>
                      <a:pt x="618" y="2623"/>
                      <a:pt x="618" y="2623"/>
                    </a:cubicBezTo>
                    <a:cubicBezTo>
                      <a:pt x="618" y="2620"/>
                      <a:pt x="618" y="2618"/>
                      <a:pt x="619" y="2616"/>
                    </a:cubicBezTo>
                    <a:cubicBezTo>
                      <a:pt x="619" y="2615"/>
                      <a:pt x="619" y="2615"/>
                      <a:pt x="619" y="2614"/>
                    </a:cubicBezTo>
                    <a:cubicBezTo>
                      <a:pt x="619" y="2612"/>
                      <a:pt x="620" y="2609"/>
                      <a:pt x="620" y="2607"/>
                    </a:cubicBezTo>
                    <a:cubicBezTo>
                      <a:pt x="620" y="2607"/>
                      <a:pt x="620" y="2606"/>
                      <a:pt x="620" y="2606"/>
                    </a:cubicBezTo>
                    <a:cubicBezTo>
                      <a:pt x="621" y="2602"/>
                      <a:pt x="621" y="2598"/>
                      <a:pt x="622" y="2594"/>
                    </a:cubicBezTo>
                    <a:cubicBezTo>
                      <a:pt x="625" y="2578"/>
                      <a:pt x="625" y="2578"/>
                      <a:pt x="625" y="2578"/>
                    </a:cubicBezTo>
                    <a:cubicBezTo>
                      <a:pt x="630" y="2515"/>
                      <a:pt x="638" y="2456"/>
                      <a:pt x="642" y="2375"/>
                    </a:cubicBezTo>
                    <a:cubicBezTo>
                      <a:pt x="644" y="2334"/>
                      <a:pt x="634" y="2245"/>
                      <a:pt x="636" y="2156"/>
                    </a:cubicBezTo>
                    <a:cubicBezTo>
                      <a:pt x="637" y="2112"/>
                      <a:pt x="644" y="2082"/>
                      <a:pt x="646" y="2075"/>
                    </a:cubicBezTo>
                    <a:cubicBezTo>
                      <a:pt x="651" y="2048"/>
                      <a:pt x="645" y="1995"/>
                      <a:pt x="645" y="1980"/>
                    </a:cubicBezTo>
                    <a:cubicBezTo>
                      <a:pt x="652" y="1739"/>
                      <a:pt x="684" y="1532"/>
                      <a:pt x="682" y="1482"/>
                    </a:cubicBezTo>
                    <a:cubicBezTo>
                      <a:pt x="682" y="1482"/>
                      <a:pt x="683" y="1480"/>
                      <a:pt x="684" y="1476"/>
                    </a:cubicBezTo>
                    <a:cubicBezTo>
                      <a:pt x="684" y="1474"/>
                      <a:pt x="685" y="1473"/>
                      <a:pt x="685" y="1471"/>
                    </a:cubicBezTo>
                    <a:cubicBezTo>
                      <a:pt x="685" y="1471"/>
                      <a:pt x="686" y="1470"/>
                      <a:pt x="686" y="1469"/>
                    </a:cubicBezTo>
                    <a:cubicBezTo>
                      <a:pt x="691" y="1451"/>
                      <a:pt x="701" y="1418"/>
                      <a:pt x="701" y="1403"/>
                    </a:cubicBezTo>
                    <a:cubicBezTo>
                      <a:pt x="701" y="1401"/>
                      <a:pt x="700" y="1400"/>
                      <a:pt x="700" y="1399"/>
                    </a:cubicBezTo>
                    <a:cubicBezTo>
                      <a:pt x="700" y="1376"/>
                      <a:pt x="723" y="1327"/>
                      <a:pt x="729" y="1247"/>
                    </a:cubicBezTo>
                    <a:cubicBezTo>
                      <a:pt x="730" y="1243"/>
                      <a:pt x="730" y="1239"/>
                      <a:pt x="730" y="1235"/>
                    </a:cubicBezTo>
                    <a:cubicBezTo>
                      <a:pt x="731" y="1226"/>
                      <a:pt x="731" y="1217"/>
                      <a:pt x="731" y="1208"/>
                    </a:cubicBezTo>
                    <a:cubicBezTo>
                      <a:pt x="731" y="1204"/>
                      <a:pt x="731" y="1199"/>
                      <a:pt x="731" y="1195"/>
                    </a:cubicBezTo>
                    <a:cubicBezTo>
                      <a:pt x="730" y="1176"/>
                      <a:pt x="729" y="1156"/>
                      <a:pt x="726" y="1135"/>
                    </a:cubicBezTo>
                    <a:cubicBezTo>
                      <a:pt x="724" y="1124"/>
                      <a:pt x="723" y="1113"/>
                      <a:pt x="720" y="1102"/>
                    </a:cubicBezTo>
                    <a:cubicBezTo>
                      <a:pt x="718" y="1090"/>
                      <a:pt x="716" y="1079"/>
                      <a:pt x="713" y="1067"/>
                    </a:cubicBezTo>
                    <a:cubicBezTo>
                      <a:pt x="715" y="1037"/>
                      <a:pt x="686" y="991"/>
                      <a:pt x="684" y="960"/>
                    </a:cubicBezTo>
                    <a:cubicBezTo>
                      <a:pt x="686" y="922"/>
                      <a:pt x="700" y="890"/>
                      <a:pt x="700" y="876"/>
                    </a:cubicBezTo>
                    <a:cubicBezTo>
                      <a:pt x="700" y="874"/>
                      <a:pt x="700" y="874"/>
                      <a:pt x="700" y="874"/>
                    </a:cubicBezTo>
                    <a:cubicBezTo>
                      <a:pt x="701" y="887"/>
                      <a:pt x="702" y="898"/>
                      <a:pt x="703" y="903"/>
                    </a:cubicBezTo>
                    <a:cubicBezTo>
                      <a:pt x="705" y="914"/>
                      <a:pt x="704" y="929"/>
                      <a:pt x="706" y="932"/>
                    </a:cubicBezTo>
                    <a:cubicBezTo>
                      <a:pt x="708" y="947"/>
                      <a:pt x="721" y="1030"/>
                      <a:pt x="722" y="1061"/>
                    </a:cubicBezTo>
                    <a:cubicBezTo>
                      <a:pt x="720" y="1072"/>
                      <a:pt x="720" y="1081"/>
                      <a:pt x="721" y="1090"/>
                    </a:cubicBezTo>
                    <a:cubicBezTo>
                      <a:pt x="726" y="1116"/>
                      <a:pt x="740" y="1140"/>
                      <a:pt x="749" y="1185"/>
                    </a:cubicBezTo>
                    <a:cubicBezTo>
                      <a:pt x="754" y="1217"/>
                      <a:pt x="789" y="1363"/>
                      <a:pt x="792" y="1379"/>
                    </a:cubicBezTo>
                    <a:cubicBezTo>
                      <a:pt x="792" y="1379"/>
                      <a:pt x="792" y="1379"/>
                      <a:pt x="792" y="1380"/>
                    </a:cubicBezTo>
                    <a:cubicBezTo>
                      <a:pt x="792" y="1381"/>
                      <a:pt x="793" y="1383"/>
                      <a:pt x="793" y="1384"/>
                    </a:cubicBezTo>
                    <a:cubicBezTo>
                      <a:pt x="793" y="1384"/>
                      <a:pt x="793" y="1385"/>
                      <a:pt x="793" y="1385"/>
                    </a:cubicBezTo>
                    <a:cubicBezTo>
                      <a:pt x="793" y="1387"/>
                      <a:pt x="794" y="1388"/>
                      <a:pt x="794" y="1389"/>
                    </a:cubicBezTo>
                    <a:cubicBezTo>
                      <a:pt x="794" y="1390"/>
                      <a:pt x="794" y="1390"/>
                      <a:pt x="794" y="1391"/>
                    </a:cubicBezTo>
                    <a:cubicBezTo>
                      <a:pt x="795" y="1392"/>
                      <a:pt x="795" y="1393"/>
                      <a:pt x="795" y="1395"/>
                    </a:cubicBezTo>
                    <a:cubicBezTo>
                      <a:pt x="795" y="1395"/>
                      <a:pt x="795" y="1396"/>
                      <a:pt x="796" y="1397"/>
                    </a:cubicBezTo>
                    <a:cubicBezTo>
                      <a:pt x="796" y="1397"/>
                      <a:pt x="796" y="1398"/>
                      <a:pt x="796" y="1399"/>
                    </a:cubicBezTo>
                    <a:cubicBezTo>
                      <a:pt x="796" y="1399"/>
                      <a:pt x="796" y="1399"/>
                      <a:pt x="796" y="1399"/>
                    </a:cubicBezTo>
                    <a:cubicBezTo>
                      <a:pt x="797" y="1403"/>
                      <a:pt x="798" y="1407"/>
                      <a:pt x="799" y="1409"/>
                    </a:cubicBezTo>
                    <a:cubicBezTo>
                      <a:pt x="799" y="1411"/>
                      <a:pt x="800" y="1413"/>
                      <a:pt x="800" y="1415"/>
                    </a:cubicBezTo>
                    <a:cubicBezTo>
                      <a:pt x="800" y="1415"/>
                      <a:pt x="800" y="1415"/>
                      <a:pt x="800" y="1415"/>
                    </a:cubicBezTo>
                    <a:cubicBezTo>
                      <a:pt x="800" y="1415"/>
                      <a:pt x="799" y="1438"/>
                      <a:pt x="788" y="1449"/>
                    </a:cubicBezTo>
                    <a:cubicBezTo>
                      <a:pt x="777" y="1460"/>
                      <a:pt x="766" y="1489"/>
                      <a:pt x="751" y="1503"/>
                    </a:cubicBezTo>
                    <a:cubicBezTo>
                      <a:pt x="736" y="1517"/>
                      <a:pt x="711" y="1550"/>
                      <a:pt x="729" y="1562"/>
                    </a:cubicBezTo>
                    <a:cubicBezTo>
                      <a:pt x="730" y="1562"/>
                      <a:pt x="731" y="1563"/>
                      <a:pt x="733" y="1563"/>
                    </a:cubicBezTo>
                    <a:cubicBezTo>
                      <a:pt x="750" y="1570"/>
                      <a:pt x="771" y="1547"/>
                      <a:pt x="776" y="1534"/>
                    </a:cubicBezTo>
                    <a:cubicBezTo>
                      <a:pt x="780" y="1522"/>
                      <a:pt x="789" y="1518"/>
                      <a:pt x="791" y="1517"/>
                    </a:cubicBezTo>
                    <a:cubicBezTo>
                      <a:pt x="791" y="1518"/>
                      <a:pt x="791" y="1521"/>
                      <a:pt x="791" y="1525"/>
                    </a:cubicBezTo>
                    <a:cubicBezTo>
                      <a:pt x="780" y="1604"/>
                      <a:pt x="780" y="1604"/>
                      <a:pt x="780" y="1604"/>
                    </a:cubicBezTo>
                    <a:cubicBezTo>
                      <a:pt x="777" y="1605"/>
                      <a:pt x="773" y="1605"/>
                      <a:pt x="769" y="1611"/>
                    </a:cubicBezTo>
                    <a:cubicBezTo>
                      <a:pt x="765" y="1616"/>
                      <a:pt x="737" y="1612"/>
                      <a:pt x="737" y="1634"/>
                    </a:cubicBezTo>
                    <a:cubicBezTo>
                      <a:pt x="737" y="1634"/>
                      <a:pt x="723" y="1647"/>
                      <a:pt x="734" y="1654"/>
                    </a:cubicBezTo>
                    <a:cubicBezTo>
                      <a:pt x="735" y="1654"/>
                      <a:pt x="735" y="1654"/>
                      <a:pt x="735" y="1654"/>
                    </a:cubicBezTo>
                    <a:cubicBezTo>
                      <a:pt x="735" y="1654"/>
                      <a:pt x="735" y="1654"/>
                      <a:pt x="735" y="1654"/>
                    </a:cubicBezTo>
                    <a:cubicBezTo>
                      <a:pt x="744" y="1655"/>
                      <a:pt x="744" y="1655"/>
                      <a:pt x="744" y="1655"/>
                    </a:cubicBezTo>
                    <a:cubicBezTo>
                      <a:pt x="743" y="1656"/>
                      <a:pt x="731" y="1664"/>
                      <a:pt x="740" y="1674"/>
                    </a:cubicBezTo>
                    <a:cubicBezTo>
                      <a:pt x="741" y="1674"/>
                      <a:pt x="742" y="1674"/>
                      <a:pt x="743" y="1675"/>
                    </a:cubicBezTo>
                    <a:cubicBezTo>
                      <a:pt x="748" y="1677"/>
                      <a:pt x="760" y="1675"/>
                      <a:pt x="764" y="1675"/>
                    </a:cubicBezTo>
                    <a:cubicBezTo>
                      <a:pt x="767" y="1675"/>
                      <a:pt x="769" y="1675"/>
                      <a:pt x="770" y="1675"/>
                    </a:cubicBezTo>
                    <a:cubicBezTo>
                      <a:pt x="770" y="1676"/>
                      <a:pt x="770" y="1683"/>
                      <a:pt x="776" y="1685"/>
                    </a:cubicBezTo>
                    <a:cubicBezTo>
                      <a:pt x="777" y="1686"/>
                      <a:pt x="778" y="1686"/>
                      <a:pt x="779" y="1686"/>
                    </a:cubicBezTo>
                    <a:cubicBezTo>
                      <a:pt x="779" y="1686"/>
                      <a:pt x="780" y="1686"/>
                      <a:pt x="780" y="1686"/>
                    </a:cubicBezTo>
                    <a:cubicBezTo>
                      <a:pt x="780" y="1686"/>
                      <a:pt x="781" y="1686"/>
                      <a:pt x="782" y="1686"/>
                    </a:cubicBezTo>
                    <a:cubicBezTo>
                      <a:pt x="782" y="1686"/>
                      <a:pt x="782" y="1686"/>
                      <a:pt x="782" y="1686"/>
                    </a:cubicBezTo>
                    <a:cubicBezTo>
                      <a:pt x="782" y="1686"/>
                      <a:pt x="783" y="1686"/>
                      <a:pt x="783" y="1686"/>
                    </a:cubicBezTo>
                    <a:cubicBezTo>
                      <a:pt x="783" y="1686"/>
                      <a:pt x="783" y="1686"/>
                      <a:pt x="783" y="1686"/>
                    </a:cubicBezTo>
                    <a:cubicBezTo>
                      <a:pt x="790" y="1685"/>
                      <a:pt x="797" y="1680"/>
                      <a:pt x="800" y="1677"/>
                    </a:cubicBezTo>
                    <a:cubicBezTo>
                      <a:pt x="800" y="1677"/>
                      <a:pt x="800" y="1676"/>
                      <a:pt x="800" y="1676"/>
                    </a:cubicBezTo>
                    <a:cubicBezTo>
                      <a:pt x="801" y="1676"/>
                      <a:pt x="801" y="1676"/>
                      <a:pt x="801" y="1676"/>
                    </a:cubicBezTo>
                    <a:cubicBezTo>
                      <a:pt x="801" y="1676"/>
                      <a:pt x="801" y="1676"/>
                      <a:pt x="801" y="1676"/>
                    </a:cubicBezTo>
                    <a:cubicBezTo>
                      <a:pt x="806" y="1672"/>
                      <a:pt x="821" y="1664"/>
                      <a:pt x="828" y="1654"/>
                    </a:cubicBezTo>
                    <a:cubicBezTo>
                      <a:pt x="835" y="1644"/>
                      <a:pt x="845" y="1643"/>
                      <a:pt x="853" y="1610"/>
                    </a:cubicBezTo>
                    <a:cubicBezTo>
                      <a:pt x="856" y="1594"/>
                      <a:pt x="869" y="1575"/>
                      <a:pt x="870" y="1562"/>
                    </a:cubicBezTo>
                    <a:cubicBezTo>
                      <a:pt x="871" y="1550"/>
                      <a:pt x="873" y="1538"/>
                      <a:pt x="870" y="1517"/>
                    </a:cubicBezTo>
                    <a:cubicBezTo>
                      <a:pt x="867" y="1497"/>
                      <a:pt x="877" y="1431"/>
                      <a:pt x="877" y="1431"/>
                    </a:cubicBezTo>
                    <a:cubicBezTo>
                      <a:pt x="877" y="1431"/>
                      <a:pt x="877" y="1428"/>
                      <a:pt x="877" y="1423"/>
                    </a:cubicBezTo>
                    <a:cubicBezTo>
                      <a:pt x="878" y="1411"/>
                      <a:pt x="876" y="1401"/>
                      <a:pt x="874" y="1396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343434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</p:grpSp>
      </p:grpSp>
      <p:grpSp>
        <p:nvGrpSpPr>
          <p:cNvPr id="249" name="Groupe 248">
            <a:extLst>
              <a:ext uri="{FF2B5EF4-FFF2-40B4-BE49-F238E27FC236}">
                <a16:creationId xmlns:a16="http://schemas.microsoft.com/office/drawing/2014/main" id="{408E6FF6-4A49-FF48-95CE-79442D027661}"/>
              </a:ext>
            </a:extLst>
          </p:cNvPr>
          <p:cNvGrpSpPr>
            <a:grpSpLocks noChangeAspect="1"/>
          </p:cNvGrpSpPr>
          <p:nvPr/>
        </p:nvGrpSpPr>
        <p:grpSpPr>
          <a:xfrm>
            <a:off x="5837783" y="805079"/>
            <a:ext cx="1779883" cy="989600"/>
            <a:chOff x="2866231" y="1635919"/>
            <a:chExt cx="6464301" cy="3594100"/>
          </a:xfrm>
        </p:grpSpPr>
        <p:grpSp>
          <p:nvGrpSpPr>
            <p:cNvPr id="250" name="Group 12">
              <a:extLst>
                <a:ext uri="{FF2B5EF4-FFF2-40B4-BE49-F238E27FC236}">
                  <a16:creationId xmlns:a16="http://schemas.microsoft.com/office/drawing/2014/main" id="{1DCBFC3D-5307-BE43-91A7-3975F76626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61552" y="1975644"/>
              <a:ext cx="866775" cy="3254375"/>
              <a:chOff x="3456" y="1774"/>
              <a:chExt cx="614" cy="2307"/>
            </a:xfrm>
            <a:solidFill>
              <a:schemeClr val="bg1">
                <a:lumMod val="85000"/>
              </a:schemeClr>
            </a:solidFill>
          </p:grpSpPr>
          <p:sp>
            <p:nvSpPr>
              <p:cNvPr id="266" name="Freeform 13">
                <a:extLst>
                  <a:ext uri="{FF2B5EF4-FFF2-40B4-BE49-F238E27FC236}">
                    <a16:creationId xmlns:a16="http://schemas.microsoft.com/office/drawing/2014/main" id="{42341EF8-DCD9-C74B-990E-37B5EB009AC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56" y="1774"/>
                <a:ext cx="614" cy="2307"/>
              </a:xfrm>
              <a:custGeom>
                <a:avLst/>
                <a:gdLst>
                  <a:gd name="T0" fmla="*/ 400 w 752"/>
                  <a:gd name="T1" fmla="*/ 784 h 2830"/>
                  <a:gd name="T2" fmla="*/ 368 w 752"/>
                  <a:gd name="T3" fmla="*/ 351 h 2830"/>
                  <a:gd name="T4" fmla="*/ 289 w 752"/>
                  <a:gd name="T5" fmla="*/ 243 h 2830"/>
                  <a:gd name="T6" fmla="*/ 274 w 752"/>
                  <a:gd name="T7" fmla="*/ 187 h 2830"/>
                  <a:gd name="T8" fmla="*/ 252 w 752"/>
                  <a:gd name="T9" fmla="*/ 208 h 2830"/>
                  <a:gd name="T10" fmla="*/ 264 w 752"/>
                  <a:gd name="T11" fmla="*/ 153 h 2830"/>
                  <a:gd name="T12" fmla="*/ 282 w 752"/>
                  <a:gd name="T13" fmla="*/ 115 h 2830"/>
                  <a:gd name="T14" fmla="*/ 249 w 752"/>
                  <a:gd name="T15" fmla="*/ 13 h 2830"/>
                  <a:gd name="T16" fmla="*/ 237 w 752"/>
                  <a:gd name="T17" fmla="*/ 4 h 2830"/>
                  <a:gd name="T18" fmla="*/ 189 w 752"/>
                  <a:gd name="T19" fmla="*/ 5 h 2830"/>
                  <a:gd name="T20" fmla="*/ 151 w 752"/>
                  <a:gd name="T21" fmla="*/ 28 h 2830"/>
                  <a:gd name="T22" fmla="*/ 131 w 752"/>
                  <a:gd name="T23" fmla="*/ 131 h 2830"/>
                  <a:gd name="T24" fmla="*/ 165 w 752"/>
                  <a:gd name="T25" fmla="*/ 192 h 2830"/>
                  <a:gd name="T26" fmla="*/ 156 w 752"/>
                  <a:gd name="T27" fmla="*/ 167 h 2830"/>
                  <a:gd name="T28" fmla="*/ 132 w 752"/>
                  <a:gd name="T29" fmla="*/ 204 h 2830"/>
                  <a:gd name="T30" fmla="*/ 31 w 752"/>
                  <a:gd name="T31" fmla="*/ 473 h 2830"/>
                  <a:gd name="T32" fmla="*/ 2 w 752"/>
                  <a:gd name="T33" fmla="*/ 825 h 2830"/>
                  <a:gd name="T34" fmla="*/ 49 w 752"/>
                  <a:gd name="T35" fmla="*/ 871 h 2830"/>
                  <a:gd name="T36" fmla="*/ 56 w 752"/>
                  <a:gd name="T37" fmla="*/ 862 h 2830"/>
                  <a:gd name="T38" fmla="*/ 56 w 752"/>
                  <a:gd name="T39" fmla="*/ 861 h 2830"/>
                  <a:gd name="T40" fmla="*/ 53 w 752"/>
                  <a:gd name="T41" fmla="*/ 831 h 2830"/>
                  <a:gd name="T42" fmla="*/ 56 w 752"/>
                  <a:gd name="T43" fmla="*/ 661 h 2830"/>
                  <a:gd name="T44" fmla="*/ 100 w 752"/>
                  <a:gd name="T45" fmla="*/ 532 h 2830"/>
                  <a:gd name="T46" fmla="*/ 109 w 752"/>
                  <a:gd name="T47" fmla="*/ 1053 h 2830"/>
                  <a:gd name="T48" fmla="*/ 122 w 752"/>
                  <a:gd name="T49" fmla="*/ 1502 h 2830"/>
                  <a:gd name="T50" fmla="*/ 122 w 752"/>
                  <a:gd name="T51" fmla="*/ 1517 h 2830"/>
                  <a:gd name="T52" fmla="*/ 122 w 752"/>
                  <a:gd name="T53" fmla="*/ 1520 h 2830"/>
                  <a:gd name="T54" fmla="*/ 124 w 752"/>
                  <a:gd name="T55" fmla="*/ 1522 h 2830"/>
                  <a:gd name="T56" fmla="*/ 126 w 752"/>
                  <a:gd name="T57" fmla="*/ 1523 h 2830"/>
                  <a:gd name="T58" fmla="*/ 129 w 752"/>
                  <a:gd name="T59" fmla="*/ 1525 h 2830"/>
                  <a:gd name="T60" fmla="*/ 130 w 752"/>
                  <a:gd name="T61" fmla="*/ 1527 h 2830"/>
                  <a:gd name="T62" fmla="*/ 132 w 752"/>
                  <a:gd name="T63" fmla="*/ 1529 h 2830"/>
                  <a:gd name="T64" fmla="*/ 136 w 752"/>
                  <a:gd name="T65" fmla="*/ 1530 h 2830"/>
                  <a:gd name="T66" fmla="*/ 140 w 752"/>
                  <a:gd name="T67" fmla="*/ 1530 h 2830"/>
                  <a:gd name="T68" fmla="*/ 145 w 752"/>
                  <a:gd name="T69" fmla="*/ 1528 h 2830"/>
                  <a:gd name="T70" fmla="*/ 202 w 752"/>
                  <a:gd name="T71" fmla="*/ 1480 h 2830"/>
                  <a:gd name="T72" fmla="*/ 195 w 752"/>
                  <a:gd name="T73" fmla="*/ 1092 h 2830"/>
                  <a:gd name="T74" fmla="*/ 212 w 752"/>
                  <a:gd name="T75" fmla="*/ 814 h 2830"/>
                  <a:gd name="T76" fmla="*/ 212 w 752"/>
                  <a:gd name="T77" fmla="*/ 1160 h 2830"/>
                  <a:gd name="T78" fmla="*/ 210 w 752"/>
                  <a:gd name="T79" fmla="*/ 1501 h 2830"/>
                  <a:gd name="T80" fmla="*/ 265 w 752"/>
                  <a:gd name="T81" fmla="*/ 1528 h 2830"/>
                  <a:gd name="T82" fmla="*/ 269 w 752"/>
                  <a:gd name="T83" fmla="*/ 1530 h 2830"/>
                  <a:gd name="T84" fmla="*/ 273 w 752"/>
                  <a:gd name="T85" fmla="*/ 1530 h 2830"/>
                  <a:gd name="T86" fmla="*/ 277 w 752"/>
                  <a:gd name="T87" fmla="*/ 1529 h 2830"/>
                  <a:gd name="T88" fmla="*/ 280 w 752"/>
                  <a:gd name="T89" fmla="*/ 1525 h 2830"/>
                  <a:gd name="T90" fmla="*/ 283 w 752"/>
                  <a:gd name="T91" fmla="*/ 1523 h 2830"/>
                  <a:gd name="T92" fmla="*/ 286 w 752"/>
                  <a:gd name="T93" fmla="*/ 1522 h 2830"/>
                  <a:gd name="T94" fmla="*/ 287 w 752"/>
                  <a:gd name="T95" fmla="*/ 1520 h 2830"/>
                  <a:gd name="T96" fmla="*/ 288 w 752"/>
                  <a:gd name="T97" fmla="*/ 1516 h 2830"/>
                  <a:gd name="T98" fmla="*/ 267 w 752"/>
                  <a:gd name="T99" fmla="*/ 1467 h 2830"/>
                  <a:gd name="T100" fmla="*/ 324 w 752"/>
                  <a:gd name="T101" fmla="*/ 928 h 2830"/>
                  <a:gd name="T102" fmla="*/ 305 w 752"/>
                  <a:gd name="T103" fmla="*/ 587 h 2830"/>
                  <a:gd name="T104" fmla="*/ 350 w 752"/>
                  <a:gd name="T105" fmla="*/ 645 h 2830"/>
                  <a:gd name="T106" fmla="*/ 354 w 752"/>
                  <a:gd name="T107" fmla="*/ 858 h 2830"/>
                  <a:gd name="T108" fmla="*/ 354 w 752"/>
                  <a:gd name="T109" fmla="*/ 861 h 2830"/>
                  <a:gd name="T110" fmla="*/ 354 w 752"/>
                  <a:gd name="T111" fmla="*/ 863 h 2830"/>
                  <a:gd name="T112" fmla="*/ 392 w 752"/>
                  <a:gd name="T113" fmla="*/ 865 h 2830"/>
                  <a:gd name="T114" fmla="*/ 126 w 752"/>
                  <a:gd name="T115" fmla="*/ 240 h 283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752" h="2830">
                    <a:moveTo>
                      <a:pt x="505" y="346"/>
                    </a:moveTo>
                    <a:cubicBezTo>
                      <a:pt x="505" y="346"/>
                      <a:pt x="505" y="346"/>
                      <a:pt x="505" y="346"/>
                    </a:cubicBezTo>
                    <a:cubicBezTo>
                      <a:pt x="505" y="346"/>
                      <a:pt x="505" y="346"/>
                      <a:pt x="505" y="346"/>
                    </a:cubicBezTo>
                    <a:cubicBezTo>
                      <a:pt x="505" y="346"/>
                      <a:pt x="505" y="346"/>
                      <a:pt x="505" y="346"/>
                    </a:cubicBezTo>
                    <a:close/>
                    <a:moveTo>
                      <a:pt x="749" y="1523"/>
                    </a:moveTo>
                    <a:cubicBezTo>
                      <a:pt x="747" y="1517"/>
                      <a:pt x="741" y="1473"/>
                      <a:pt x="735" y="1447"/>
                    </a:cubicBezTo>
                    <a:cubicBezTo>
                      <a:pt x="730" y="1427"/>
                      <a:pt x="724" y="1337"/>
                      <a:pt x="728" y="1295"/>
                    </a:cubicBezTo>
                    <a:cubicBezTo>
                      <a:pt x="730" y="1263"/>
                      <a:pt x="724" y="1210"/>
                      <a:pt x="724" y="1189"/>
                    </a:cubicBezTo>
                    <a:cubicBezTo>
                      <a:pt x="725" y="1066"/>
                      <a:pt x="711" y="1004"/>
                      <a:pt x="707" y="982"/>
                    </a:cubicBezTo>
                    <a:cubicBezTo>
                      <a:pt x="702" y="959"/>
                      <a:pt x="699" y="926"/>
                      <a:pt x="696" y="877"/>
                    </a:cubicBezTo>
                    <a:cubicBezTo>
                      <a:pt x="696" y="859"/>
                      <a:pt x="694" y="824"/>
                      <a:pt x="690" y="785"/>
                    </a:cubicBezTo>
                    <a:cubicBezTo>
                      <a:pt x="686" y="729"/>
                      <a:pt x="681" y="684"/>
                      <a:pt x="676" y="647"/>
                    </a:cubicBezTo>
                    <a:cubicBezTo>
                      <a:pt x="674" y="631"/>
                      <a:pt x="672" y="618"/>
                      <a:pt x="671" y="611"/>
                    </a:cubicBezTo>
                    <a:cubicBezTo>
                      <a:pt x="668" y="587"/>
                      <a:pt x="661" y="556"/>
                      <a:pt x="653" y="533"/>
                    </a:cubicBezTo>
                    <a:cubicBezTo>
                      <a:pt x="648" y="518"/>
                      <a:pt x="644" y="510"/>
                      <a:pt x="640" y="506"/>
                    </a:cubicBezTo>
                    <a:cubicBezTo>
                      <a:pt x="637" y="503"/>
                      <a:pt x="634" y="499"/>
                      <a:pt x="630" y="495"/>
                    </a:cubicBezTo>
                    <a:cubicBezTo>
                      <a:pt x="614" y="478"/>
                      <a:pt x="589" y="457"/>
                      <a:pt x="551" y="451"/>
                    </a:cubicBezTo>
                    <a:cubicBezTo>
                      <a:pt x="544" y="450"/>
                      <a:pt x="537" y="449"/>
                      <a:pt x="531" y="448"/>
                    </a:cubicBezTo>
                    <a:cubicBezTo>
                      <a:pt x="528" y="447"/>
                      <a:pt x="525" y="446"/>
                      <a:pt x="521" y="445"/>
                    </a:cubicBezTo>
                    <a:cubicBezTo>
                      <a:pt x="521" y="441"/>
                      <a:pt x="521" y="436"/>
                      <a:pt x="520" y="431"/>
                    </a:cubicBezTo>
                    <a:cubicBezTo>
                      <a:pt x="521" y="413"/>
                      <a:pt x="520" y="394"/>
                      <a:pt x="508" y="382"/>
                    </a:cubicBezTo>
                    <a:cubicBezTo>
                      <a:pt x="513" y="386"/>
                      <a:pt x="516" y="393"/>
                      <a:pt x="519" y="397"/>
                    </a:cubicBezTo>
                    <a:cubicBezTo>
                      <a:pt x="514" y="376"/>
                      <a:pt x="506" y="358"/>
                      <a:pt x="496" y="339"/>
                    </a:cubicBezTo>
                    <a:cubicBezTo>
                      <a:pt x="499" y="342"/>
                      <a:pt x="501" y="344"/>
                      <a:pt x="505" y="346"/>
                    </a:cubicBezTo>
                    <a:cubicBezTo>
                      <a:pt x="498" y="328"/>
                      <a:pt x="487" y="307"/>
                      <a:pt x="474" y="292"/>
                    </a:cubicBezTo>
                    <a:cubicBezTo>
                      <a:pt x="465" y="312"/>
                      <a:pt x="465" y="312"/>
                      <a:pt x="465" y="312"/>
                    </a:cubicBezTo>
                    <a:cubicBezTo>
                      <a:pt x="468" y="320"/>
                      <a:pt x="463" y="343"/>
                      <a:pt x="463" y="352"/>
                    </a:cubicBezTo>
                    <a:cubicBezTo>
                      <a:pt x="462" y="362"/>
                      <a:pt x="461" y="373"/>
                      <a:pt x="462" y="384"/>
                    </a:cubicBezTo>
                    <a:cubicBezTo>
                      <a:pt x="463" y="382"/>
                      <a:pt x="464" y="380"/>
                      <a:pt x="466" y="378"/>
                    </a:cubicBezTo>
                    <a:cubicBezTo>
                      <a:pt x="465" y="380"/>
                      <a:pt x="465" y="382"/>
                      <a:pt x="464" y="384"/>
                    </a:cubicBezTo>
                    <a:cubicBezTo>
                      <a:pt x="463" y="390"/>
                      <a:pt x="461" y="397"/>
                      <a:pt x="460" y="403"/>
                    </a:cubicBezTo>
                    <a:cubicBezTo>
                      <a:pt x="454" y="391"/>
                      <a:pt x="449" y="376"/>
                      <a:pt x="448" y="356"/>
                    </a:cubicBezTo>
                    <a:cubicBezTo>
                      <a:pt x="448" y="350"/>
                      <a:pt x="449" y="343"/>
                      <a:pt x="450" y="337"/>
                    </a:cubicBezTo>
                    <a:cubicBezTo>
                      <a:pt x="453" y="334"/>
                      <a:pt x="456" y="330"/>
                      <a:pt x="459" y="327"/>
                    </a:cubicBezTo>
                    <a:cubicBezTo>
                      <a:pt x="461" y="324"/>
                      <a:pt x="463" y="321"/>
                      <a:pt x="465" y="318"/>
                    </a:cubicBezTo>
                    <a:cubicBezTo>
                      <a:pt x="476" y="305"/>
                      <a:pt x="482" y="293"/>
                      <a:pt x="485" y="283"/>
                    </a:cubicBezTo>
                    <a:cubicBezTo>
                      <a:pt x="486" y="283"/>
                      <a:pt x="486" y="283"/>
                      <a:pt x="486" y="282"/>
                    </a:cubicBezTo>
                    <a:cubicBezTo>
                      <a:pt x="487" y="280"/>
                      <a:pt x="487" y="278"/>
                      <a:pt x="488" y="277"/>
                    </a:cubicBezTo>
                    <a:cubicBezTo>
                      <a:pt x="489" y="274"/>
                      <a:pt x="490" y="270"/>
                      <a:pt x="491" y="267"/>
                    </a:cubicBezTo>
                    <a:cubicBezTo>
                      <a:pt x="500" y="273"/>
                      <a:pt x="512" y="249"/>
                      <a:pt x="515" y="243"/>
                    </a:cubicBezTo>
                    <a:cubicBezTo>
                      <a:pt x="517" y="236"/>
                      <a:pt x="518" y="230"/>
                      <a:pt x="517" y="223"/>
                    </a:cubicBezTo>
                    <a:cubicBezTo>
                      <a:pt x="517" y="219"/>
                      <a:pt x="517" y="215"/>
                      <a:pt x="518" y="212"/>
                    </a:cubicBezTo>
                    <a:cubicBezTo>
                      <a:pt x="521" y="202"/>
                      <a:pt x="532" y="190"/>
                      <a:pt x="523" y="180"/>
                    </a:cubicBezTo>
                    <a:cubicBezTo>
                      <a:pt x="520" y="175"/>
                      <a:pt x="514" y="176"/>
                      <a:pt x="509" y="178"/>
                    </a:cubicBezTo>
                    <a:cubicBezTo>
                      <a:pt x="510" y="170"/>
                      <a:pt x="511" y="162"/>
                      <a:pt x="510" y="157"/>
                    </a:cubicBezTo>
                    <a:cubicBezTo>
                      <a:pt x="506" y="137"/>
                      <a:pt x="512" y="115"/>
                      <a:pt x="508" y="96"/>
                    </a:cubicBezTo>
                    <a:cubicBezTo>
                      <a:pt x="504" y="75"/>
                      <a:pt x="493" y="57"/>
                      <a:pt x="478" y="42"/>
                    </a:cubicBezTo>
                    <a:cubicBezTo>
                      <a:pt x="472" y="34"/>
                      <a:pt x="466" y="29"/>
                      <a:pt x="457" y="25"/>
                    </a:cubicBezTo>
                    <a:cubicBezTo>
                      <a:pt x="457" y="25"/>
                      <a:pt x="457" y="25"/>
                      <a:pt x="457" y="25"/>
                    </a:cubicBezTo>
                    <a:cubicBezTo>
                      <a:pt x="460" y="26"/>
                      <a:pt x="463" y="27"/>
                      <a:pt x="465" y="29"/>
                    </a:cubicBezTo>
                    <a:cubicBezTo>
                      <a:pt x="468" y="30"/>
                      <a:pt x="471" y="32"/>
                      <a:pt x="474" y="33"/>
                    </a:cubicBezTo>
                    <a:cubicBezTo>
                      <a:pt x="464" y="22"/>
                      <a:pt x="448" y="12"/>
                      <a:pt x="433" y="12"/>
                    </a:cubicBezTo>
                    <a:cubicBezTo>
                      <a:pt x="441" y="12"/>
                      <a:pt x="448" y="14"/>
                      <a:pt x="456" y="14"/>
                    </a:cubicBezTo>
                    <a:cubicBezTo>
                      <a:pt x="449" y="11"/>
                      <a:pt x="443" y="8"/>
                      <a:pt x="435" y="7"/>
                    </a:cubicBezTo>
                    <a:cubicBezTo>
                      <a:pt x="427" y="6"/>
                      <a:pt x="414" y="5"/>
                      <a:pt x="407" y="9"/>
                    </a:cubicBezTo>
                    <a:cubicBezTo>
                      <a:pt x="406" y="9"/>
                      <a:pt x="405" y="9"/>
                      <a:pt x="405" y="9"/>
                    </a:cubicBezTo>
                    <a:cubicBezTo>
                      <a:pt x="405" y="9"/>
                      <a:pt x="405" y="9"/>
                      <a:pt x="405" y="9"/>
                    </a:cubicBezTo>
                    <a:cubicBezTo>
                      <a:pt x="387" y="5"/>
                      <a:pt x="360" y="0"/>
                      <a:pt x="342" y="8"/>
                    </a:cubicBezTo>
                    <a:cubicBezTo>
                      <a:pt x="352" y="6"/>
                      <a:pt x="363" y="4"/>
                      <a:pt x="373" y="8"/>
                    </a:cubicBezTo>
                    <a:cubicBezTo>
                      <a:pt x="364" y="8"/>
                      <a:pt x="355" y="7"/>
                      <a:pt x="347" y="9"/>
                    </a:cubicBezTo>
                    <a:cubicBezTo>
                      <a:pt x="336" y="11"/>
                      <a:pt x="325" y="14"/>
                      <a:pt x="313" y="15"/>
                    </a:cubicBezTo>
                    <a:cubicBezTo>
                      <a:pt x="318" y="15"/>
                      <a:pt x="324" y="14"/>
                      <a:pt x="329" y="15"/>
                    </a:cubicBezTo>
                    <a:cubicBezTo>
                      <a:pt x="324" y="16"/>
                      <a:pt x="319" y="17"/>
                      <a:pt x="315" y="20"/>
                    </a:cubicBezTo>
                    <a:cubicBezTo>
                      <a:pt x="313" y="21"/>
                      <a:pt x="311" y="22"/>
                      <a:pt x="309" y="23"/>
                    </a:cubicBezTo>
                    <a:cubicBezTo>
                      <a:pt x="307" y="24"/>
                      <a:pt x="305" y="25"/>
                      <a:pt x="303" y="26"/>
                    </a:cubicBezTo>
                    <a:cubicBezTo>
                      <a:pt x="294" y="31"/>
                      <a:pt x="282" y="41"/>
                      <a:pt x="278" y="51"/>
                    </a:cubicBezTo>
                    <a:cubicBezTo>
                      <a:pt x="256" y="74"/>
                      <a:pt x="241" y="105"/>
                      <a:pt x="237" y="136"/>
                    </a:cubicBezTo>
                    <a:cubicBezTo>
                      <a:pt x="235" y="150"/>
                      <a:pt x="238" y="163"/>
                      <a:pt x="242" y="176"/>
                    </a:cubicBezTo>
                    <a:cubicBezTo>
                      <a:pt x="238" y="175"/>
                      <a:pt x="235" y="176"/>
                      <a:pt x="232" y="179"/>
                    </a:cubicBezTo>
                    <a:cubicBezTo>
                      <a:pt x="224" y="190"/>
                      <a:pt x="235" y="201"/>
                      <a:pt x="238" y="211"/>
                    </a:cubicBezTo>
                    <a:cubicBezTo>
                      <a:pt x="239" y="215"/>
                      <a:pt x="239" y="219"/>
                      <a:pt x="239" y="223"/>
                    </a:cubicBezTo>
                    <a:cubicBezTo>
                      <a:pt x="238" y="230"/>
                      <a:pt x="238" y="236"/>
                      <a:pt x="241" y="243"/>
                    </a:cubicBezTo>
                    <a:cubicBezTo>
                      <a:pt x="244" y="248"/>
                      <a:pt x="255" y="271"/>
                      <a:pt x="264" y="267"/>
                    </a:cubicBezTo>
                    <a:cubicBezTo>
                      <a:pt x="266" y="272"/>
                      <a:pt x="267" y="276"/>
                      <a:pt x="268" y="280"/>
                    </a:cubicBezTo>
                    <a:cubicBezTo>
                      <a:pt x="269" y="281"/>
                      <a:pt x="270" y="284"/>
                      <a:pt x="271" y="286"/>
                    </a:cubicBezTo>
                    <a:cubicBezTo>
                      <a:pt x="275" y="297"/>
                      <a:pt x="284" y="314"/>
                      <a:pt x="300" y="329"/>
                    </a:cubicBezTo>
                    <a:cubicBezTo>
                      <a:pt x="302" y="338"/>
                      <a:pt x="303" y="347"/>
                      <a:pt x="304" y="354"/>
                    </a:cubicBezTo>
                    <a:cubicBezTo>
                      <a:pt x="304" y="354"/>
                      <a:pt x="304" y="354"/>
                      <a:pt x="304" y="355"/>
                    </a:cubicBezTo>
                    <a:cubicBezTo>
                      <a:pt x="304" y="357"/>
                      <a:pt x="304" y="359"/>
                      <a:pt x="304" y="361"/>
                    </a:cubicBezTo>
                    <a:cubicBezTo>
                      <a:pt x="305" y="387"/>
                      <a:pt x="298" y="406"/>
                      <a:pt x="287" y="420"/>
                    </a:cubicBezTo>
                    <a:cubicBezTo>
                      <a:pt x="286" y="409"/>
                      <a:pt x="285" y="397"/>
                      <a:pt x="282" y="387"/>
                    </a:cubicBezTo>
                    <a:cubicBezTo>
                      <a:pt x="287" y="393"/>
                      <a:pt x="290" y="400"/>
                      <a:pt x="294" y="406"/>
                    </a:cubicBezTo>
                    <a:cubicBezTo>
                      <a:pt x="297" y="382"/>
                      <a:pt x="284" y="359"/>
                      <a:pt x="285" y="335"/>
                    </a:cubicBezTo>
                    <a:cubicBezTo>
                      <a:pt x="286" y="324"/>
                      <a:pt x="288" y="316"/>
                      <a:pt x="286" y="308"/>
                    </a:cubicBezTo>
                    <a:cubicBezTo>
                      <a:pt x="273" y="282"/>
                      <a:pt x="273" y="282"/>
                      <a:pt x="273" y="282"/>
                    </a:cubicBezTo>
                    <a:cubicBezTo>
                      <a:pt x="276" y="303"/>
                      <a:pt x="258" y="325"/>
                      <a:pt x="250" y="344"/>
                    </a:cubicBezTo>
                    <a:cubicBezTo>
                      <a:pt x="252" y="341"/>
                      <a:pt x="253" y="338"/>
                      <a:pt x="255" y="336"/>
                    </a:cubicBezTo>
                    <a:cubicBezTo>
                      <a:pt x="257" y="345"/>
                      <a:pt x="246" y="352"/>
                      <a:pt x="241" y="359"/>
                    </a:cubicBezTo>
                    <a:cubicBezTo>
                      <a:pt x="232" y="372"/>
                      <a:pt x="221" y="385"/>
                      <a:pt x="218" y="401"/>
                    </a:cubicBezTo>
                    <a:cubicBezTo>
                      <a:pt x="224" y="393"/>
                      <a:pt x="231" y="379"/>
                      <a:pt x="242" y="376"/>
                    </a:cubicBezTo>
                    <a:cubicBezTo>
                      <a:pt x="235" y="385"/>
                      <a:pt x="229" y="396"/>
                      <a:pt x="226" y="407"/>
                    </a:cubicBezTo>
                    <a:cubicBezTo>
                      <a:pt x="222" y="422"/>
                      <a:pt x="225" y="438"/>
                      <a:pt x="223" y="454"/>
                    </a:cubicBezTo>
                    <a:cubicBezTo>
                      <a:pt x="215" y="455"/>
                      <a:pt x="206" y="457"/>
                      <a:pt x="195" y="460"/>
                    </a:cubicBezTo>
                    <a:cubicBezTo>
                      <a:pt x="177" y="464"/>
                      <a:pt x="136" y="476"/>
                      <a:pt x="118" y="505"/>
                    </a:cubicBezTo>
                    <a:cubicBezTo>
                      <a:pt x="107" y="524"/>
                      <a:pt x="91" y="572"/>
                      <a:pt x="86" y="607"/>
                    </a:cubicBezTo>
                    <a:cubicBezTo>
                      <a:pt x="80" y="643"/>
                      <a:pt x="57" y="816"/>
                      <a:pt x="56" y="872"/>
                    </a:cubicBezTo>
                    <a:cubicBezTo>
                      <a:pt x="56" y="874"/>
                      <a:pt x="56" y="875"/>
                      <a:pt x="56" y="877"/>
                    </a:cubicBezTo>
                    <a:cubicBezTo>
                      <a:pt x="56" y="926"/>
                      <a:pt x="50" y="959"/>
                      <a:pt x="45" y="982"/>
                    </a:cubicBezTo>
                    <a:cubicBezTo>
                      <a:pt x="41" y="1004"/>
                      <a:pt x="22" y="1067"/>
                      <a:pt x="23" y="1190"/>
                    </a:cubicBezTo>
                    <a:cubicBezTo>
                      <a:pt x="24" y="1212"/>
                      <a:pt x="22" y="1263"/>
                      <a:pt x="24" y="1295"/>
                    </a:cubicBezTo>
                    <a:cubicBezTo>
                      <a:pt x="28" y="1337"/>
                      <a:pt x="22" y="1427"/>
                      <a:pt x="17" y="1447"/>
                    </a:cubicBezTo>
                    <a:cubicBezTo>
                      <a:pt x="11" y="1473"/>
                      <a:pt x="5" y="1517"/>
                      <a:pt x="3" y="1523"/>
                    </a:cubicBezTo>
                    <a:cubicBezTo>
                      <a:pt x="0" y="1529"/>
                      <a:pt x="5" y="1538"/>
                      <a:pt x="8" y="1544"/>
                    </a:cubicBezTo>
                    <a:cubicBezTo>
                      <a:pt x="12" y="1551"/>
                      <a:pt x="11" y="1557"/>
                      <a:pt x="15" y="1566"/>
                    </a:cubicBezTo>
                    <a:cubicBezTo>
                      <a:pt x="18" y="1573"/>
                      <a:pt x="27" y="1588"/>
                      <a:pt x="32" y="1596"/>
                    </a:cubicBezTo>
                    <a:cubicBezTo>
                      <a:pt x="37" y="1605"/>
                      <a:pt x="56" y="1615"/>
                      <a:pt x="71" y="1620"/>
                    </a:cubicBezTo>
                    <a:cubicBezTo>
                      <a:pt x="81" y="1624"/>
                      <a:pt x="100" y="1635"/>
                      <a:pt x="102" y="1630"/>
                    </a:cubicBezTo>
                    <a:cubicBezTo>
                      <a:pt x="106" y="1619"/>
                      <a:pt x="99" y="1612"/>
                      <a:pt x="91" y="1608"/>
                    </a:cubicBezTo>
                    <a:cubicBezTo>
                      <a:pt x="87" y="1605"/>
                      <a:pt x="100" y="1614"/>
                      <a:pt x="103" y="1604"/>
                    </a:cubicBezTo>
                    <a:cubicBezTo>
                      <a:pt x="104" y="1601"/>
                      <a:pt x="104" y="1600"/>
                      <a:pt x="102" y="1595"/>
                    </a:cubicBezTo>
                    <a:cubicBezTo>
                      <a:pt x="102" y="1594"/>
                      <a:pt x="103" y="1594"/>
                      <a:pt x="103" y="1593"/>
                    </a:cubicBezTo>
                    <a:cubicBezTo>
                      <a:pt x="103" y="1593"/>
                      <a:pt x="103" y="1592"/>
                      <a:pt x="103" y="1592"/>
                    </a:cubicBezTo>
                    <a:cubicBezTo>
                      <a:pt x="103" y="1592"/>
                      <a:pt x="103" y="1592"/>
                      <a:pt x="103" y="1592"/>
                    </a:cubicBezTo>
                    <a:cubicBezTo>
                      <a:pt x="103" y="1591"/>
                      <a:pt x="103" y="1591"/>
                      <a:pt x="103" y="1591"/>
                    </a:cubicBezTo>
                    <a:cubicBezTo>
                      <a:pt x="103" y="1591"/>
                      <a:pt x="103" y="1590"/>
                      <a:pt x="103" y="1590"/>
                    </a:cubicBezTo>
                    <a:cubicBezTo>
                      <a:pt x="103" y="1590"/>
                      <a:pt x="103" y="1590"/>
                      <a:pt x="103" y="1590"/>
                    </a:cubicBezTo>
                    <a:cubicBezTo>
                      <a:pt x="103" y="1589"/>
                      <a:pt x="103" y="1589"/>
                      <a:pt x="103" y="1589"/>
                    </a:cubicBezTo>
                    <a:cubicBezTo>
                      <a:pt x="103" y="1589"/>
                      <a:pt x="102" y="1589"/>
                      <a:pt x="102" y="1589"/>
                    </a:cubicBezTo>
                    <a:cubicBezTo>
                      <a:pt x="102" y="1588"/>
                      <a:pt x="102" y="1588"/>
                      <a:pt x="102" y="1588"/>
                    </a:cubicBezTo>
                    <a:cubicBezTo>
                      <a:pt x="102" y="1588"/>
                      <a:pt x="102" y="1588"/>
                      <a:pt x="102" y="1588"/>
                    </a:cubicBezTo>
                    <a:cubicBezTo>
                      <a:pt x="101" y="1587"/>
                      <a:pt x="100" y="1586"/>
                      <a:pt x="99" y="1584"/>
                    </a:cubicBezTo>
                    <a:cubicBezTo>
                      <a:pt x="99" y="1584"/>
                      <a:pt x="99" y="1584"/>
                      <a:pt x="99" y="1584"/>
                    </a:cubicBezTo>
                    <a:cubicBezTo>
                      <a:pt x="100" y="1584"/>
                      <a:pt x="100" y="1584"/>
                      <a:pt x="100" y="1584"/>
                    </a:cubicBezTo>
                    <a:cubicBezTo>
                      <a:pt x="99" y="1584"/>
                      <a:pt x="99" y="1584"/>
                      <a:pt x="99" y="1584"/>
                    </a:cubicBezTo>
                    <a:cubicBezTo>
                      <a:pt x="99" y="1584"/>
                      <a:pt x="99" y="1584"/>
                      <a:pt x="99" y="1583"/>
                    </a:cubicBezTo>
                    <a:cubicBezTo>
                      <a:pt x="106" y="1581"/>
                      <a:pt x="101" y="1550"/>
                      <a:pt x="98" y="1534"/>
                    </a:cubicBezTo>
                    <a:cubicBezTo>
                      <a:pt x="99" y="1523"/>
                      <a:pt x="100" y="1487"/>
                      <a:pt x="91" y="1462"/>
                    </a:cubicBezTo>
                    <a:cubicBezTo>
                      <a:pt x="86" y="1446"/>
                      <a:pt x="84" y="1431"/>
                      <a:pt x="84" y="1421"/>
                    </a:cubicBezTo>
                    <a:cubicBezTo>
                      <a:pt x="84" y="1421"/>
                      <a:pt x="84" y="1420"/>
                      <a:pt x="84" y="1419"/>
                    </a:cubicBezTo>
                    <a:cubicBezTo>
                      <a:pt x="84" y="1419"/>
                      <a:pt x="84" y="1418"/>
                      <a:pt x="84" y="1417"/>
                    </a:cubicBezTo>
                    <a:cubicBezTo>
                      <a:pt x="84" y="1417"/>
                      <a:pt x="84" y="1417"/>
                      <a:pt x="84" y="1417"/>
                    </a:cubicBezTo>
                    <a:cubicBezTo>
                      <a:pt x="82" y="1388"/>
                      <a:pt x="93" y="1282"/>
                      <a:pt x="104" y="1221"/>
                    </a:cubicBezTo>
                    <a:cubicBezTo>
                      <a:pt x="108" y="1205"/>
                      <a:pt x="111" y="1189"/>
                      <a:pt x="116" y="1173"/>
                    </a:cubicBezTo>
                    <a:cubicBezTo>
                      <a:pt x="120" y="1158"/>
                      <a:pt x="123" y="1142"/>
                      <a:pt x="126" y="1125"/>
                    </a:cubicBezTo>
                    <a:cubicBezTo>
                      <a:pt x="138" y="1059"/>
                      <a:pt x="138" y="1008"/>
                      <a:pt x="140" y="995"/>
                    </a:cubicBezTo>
                    <a:cubicBezTo>
                      <a:pt x="143" y="978"/>
                      <a:pt x="161" y="888"/>
                      <a:pt x="167" y="848"/>
                    </a:cubicBezTo>
                    <a:cubicBezTo>
                      <a:pt x="167" y="849"/>
                      <a:pt x="167" y="849"/>
                      <a:pt x="167" y="849"/>
                    </a:cubicBezTo>
                    <a:cubicBezTo>
                      <a:pt x="171" y="898"/>
                      <a:pt x="181" y="956"/>
                      <a:pt x="183" y="982"/>
                    </a:cubicBezTo>
                    <a:cubicBezTo>
                      <a:pt x="183" y="988"/>
                      <a:pt x="184" y="994"/>
                      <a:pt x="185" y="1001"/>
                    </a:cubicBezTo>
                    <a:cubicBezTo>
                      <a:pt x="190" y="1036"/>
                      <a:pt x="203" y="1085"/>
                      <a:pt x="191" y="1110"/>
                    </a:cubicBezTo>
                    <a:cubicBezTo>
                      <a:pt x="177" y="1138"/>
                      <a:pt x="159" y="1204"/>
                      <a:pt x="146" y="1281"/>
                    </a:cubicBezTo>
                    <a:cubicBezTo>
                      <a:pt x="135" y="1342"/>
                      <a:pt x="126" y="1394"/>
                      <a:pt x="136" y="1504"/>
                    </a:cubicBezTo>
                    <a:cubicBezTo>
                      <a:pt x="144" y="1582"/>
                      <a:pt x="143" y="1635"/>
                      <a:pt x="161" y="1721"/>
                    </a:cubicBezTo>
                    <a:cubicBezTo>
                      <a:pt x="178" y="1798"/>
                      <a:pt x="191" y="1888"/>
                      <a:pt x="200" y="1944"/>
                    </a:cubicBezTo>
                    <a:cubicBezTo>
                      <a:pt x="210" y="2001"/>
                      <a:pt x="214" y="2030"/>
                      <a:pt x="216" y="2067"/>
                    </a:cubicBezTo>
                    <a:cubicBezTo>
                      <a:pt x="218" y="2104"/>
                      <a:pt x="195" y="2279"/>
                      <a:pt x="221" y="2381"/>
                    </a:cubicBezTo>
                    <a:cubicBezTo>
                      <a:pt x="247" y="2482"/>
                      <a:pt x="258" y="2547"/>
                      <a:pt x="263" y="2571"/>
                    </a:cubicBezTo>
                    <a:cubicBezTo>
                      <a:pt x="274" y="2626"/>
                      <a:pt x="265" y="2631"/>
                      <a:pt x="269" y="2659"/>
                    </a:cubicBezTo>
                    <a:cubicBezTo>
                      <a:pt x="274" y="2686"/>
                      <a:pt x="274" y="2683"/>
                      <a:pt x="261" y="2709"/>
                    </a:cubicBezTo>
                    <a:cubicBezTo>
                      <a:pt x="249" y="2726"/>
                      <a:pt x="230" y="2763"/>
                      <a:pt x="223" y="2772"/>
                    </a:cubicBezTo>
                    <a:cubicBezTo>
                      <a:pt x="217" y="2780"/>
                      <a:pt x="220" y="2788"/>
                      <a:pt x="223" y="2793"/>
                    </a:cubicBezTo>
                    <a:cubicBezTo>
                      <a:pt x="223" y="2794"/>
                      <a:pt x="223" y="2795"/>
                      <a:pt x="223" y="2796"/>
                    </a:cubicBezTo>
                    <a:cubicBezTo>
                      <a:pt x="223" y="2796"/>
                      <a:pt x="223" y="2796"/>
                      <a:pt x="223" y="2796"/>
                    </a:cubicBezTo>
                    <a:cubicBezTo>
                      <a:pt x="223" y="2797"/>
                      <a:pt x="223" y="2797"/>
                      <a:pt x="223" y="2798"/>
                    </a:cubicBezTo>
                    <a:cubicBezTo>
                      <a:pt x="223" y="2798"/>
                      <a:pt x="223" y="2798"/>
                      <a:pt x="223" y="2799"/>
                    </a:cubicBezTo>
                    <a:cubicBezTo>
                      <a:pt x="223" y="2799"/>
                      <a:pt x="223" y="2800"/>
                      <a:pt x="223" y="2800"/>
                    </a:cubicBezTo>
                    <a:cubicBezTo>
                      <a:pt x="223" y="2800"/>
                      <a:pt x="223" y="2800"/>
                      <a:pt x="223" y="2801"/>
                    </a:cubicBezTo>
                    <a:cubicBezTo>
                      <a:pt x="223" y="2801"/>
                      <a:pt x="223" y="2802"/>
                      <a:pt x="223" y="2802"/>
                    </a:cubicBezTo>
                    <a:cubicBezTo>
                      <a:pt x="223" y="2802"/>
                      <a:pt x="223" y="2802"/>
                      <a:pt x="223" y="2802"/>
                    </a:cubicBezTo>
                    <a:cubicBezTo>
                      <a:pt x="223" y="2803"/>
                      <a:pt x="223" y="2803"/>
                      <a:pt x="224" y="2804"/>
                    </a:cubicBezTo>
                    <a:cubicBezTo>
                      <a:pt x="224" y="2804"/>
                      <a:pt x="224" y="2804"/>
                      <a:pt x="224" y="2804"/>
                    </a:cubicBezTo>
                    <a:cubicBezTo>
                      <a:pt x="224" y="2805"/>
                      <a:pt x="224" y="2805"/>
                      <a:pt x="225" y="2805"/>
                    </a:cubicBezTo>
                    <a:cubicBezTo>
                      <a:pt x="225" y="2806"/>
                      <a:pt x="225" y="2806"/>
                      <a:pt x="225" y="2806"/>
                    </a:cubicBezTo>
                    <a:cubicBezTo>
                      <a:pt x="225" y="2806"/>
                      <a:pt x="225" y="2807"/>
                      <a:pt x="226" y="2807"/>
                    </a:cubicBezTo>
                    <a:cubicBezTo>
                      <a:pt x="226" y="2807"/>
                      <a:pt x="226" y="2807"/>
                      <a:pt x="226" y="2807"/>
                    </a:cubicBezTo>
                    <a:cubicBezTo>
                      <a:pt x="226" y="2808"/>
                      <a:pt x="227" y="2808"/>
                      <a:pt x="227" y="2808"/>
                    </a:cubicBezTo>
                    <a:cubicBezTo>
                      <a:pt x="227" y="2808"/>
                      <a:pt x="227" y="2808"/>
                      <a:pt x="227" y="2809"/>
                    </a:cubicBezTo>
                    <a:cubicBezTo>
                      <a:pt x="228" y="2809"/>
                      <a:pt x="228" y="2809"/>
                      <a:pt x="228" y="2809"/>
                    </a:cubicBezTo>
                    <a:cubicBezTo>
                      <a:pt x="228" y="2809"/>
                      <a:pt x="229" y="2810"/>
                      <a:pt x="229" y="2810"/>
                    </a:cubicBezTo>
                    <a:cubicBezTo>
                      <a:pt x="229" y="2810"/>
                      <a:pt x="229" y="2810"/>
                      <a:pt x="230" y="2810"/>
                    </a:cubicBezTo>
                    <a:cubicBezTo>
                      <a:pt x="230" y="2810"/>
                      <a:pt x="230" y="2811"/>
                      <a:pt x="230" y="2811"/>
                    </a:cubicBezTo>
                    <a:cubicBezTo>
                      <a:pt x="231" y="2811"/>
                      <a:pt x="231" y="2811"/>
                      <a:pt x="231" y="2811"/>
                    </a:cubicBezTo>
                    <a:cubicBezTo>
                      <a:pt x="231" y="2811"/>
                      <a:pt x="232" y="2812"/>
                      <a:pt x="232" y="2812"/>
                    </a:cubicBezTo>
                    <a:cubicBezTo>
                      <a:pt x="232" y="2812"/>
                      <a:pt x="232" y="2812"/>
                      <a:pt x="232" y="2812"/>
                    </a:cubicBezTo>
                    <a:cubicBezTo>
                      <a:pt x="233" y="2812"/>
                      <a:pt x="233" y="2812"/>
                      <a:pt x="234" y="2812"/>
                    </a:cubicBezTo>
                    <a:cubicBezTo>
                      <a:pt x="234" y="2812"/>
                      <a:pt x="234" y="2812"/>
                      <a:pt x="234" y="2812"/>
                    </a:cubicBezTo>
                    <a:cubicBezTo>
                      <a:pt x="234" y="2813"/>
                      <a:pt x="235" y="2813"/>
                      <a:pt x="235" y="2813"/>
                    </a:cubicBezTo>
                    <a:cubicBezTo>
                      <a:pt x="235" y="2813"/>
                      <a:pt x="235" y="2813"/>
                      <a:pt x="235" y="2813"/>
                    </a:cubicBezTo>
                    <a:cubicBezTo>
                      <a:pt x="236" y="2813"/>
                      <a:pt x="237" y="2813"/>
                      <a:pt x="237" y="2813"/>
                    </a:cubicBezTo>
                    <a:cubicBezTo>
                      <a:pt x="237" y="2814"/>
                      <a:pt x="237" y="2815"/>
                      <a:pt x="237" y="2815"/>
                    </a:cubicBezTo>
                    <a:cubicBezTo>
                      <a:pt x="237" y="2815"/>
                      <a:pt x="237" y="2815"/>
                      <a:pt x="237" y="2815"/>
                    </a:cubicBezTo>
                    <a:cubicBezTo>
                      <a:pt x="237" y="2815"/>
                      <a:pt x="237" y="2815"/>
                      <a:pt x="237" y="2815"/>
                    </a:cubicBezTo>
                    <a:cubicBezTo>
                      <a:pt x="237" y="2816"/>
                      <a:pt x="238" y="2817"/>
                      <a:pt x="238" y="2817"/>
                    </a:cubicBezTo>
                    <a:cubicBezTo>
                      <a:pt x="238" y="2817"/>
                      <a:pt x="238" y="2817"/>
                      <a:pt x="238" y="2817"/>
                    </a:cubicBezTo>
                    <a:cubicBezTo>
                      <a:pt x="238" y="2818"/>
                      <a:pt x="238" y="2819"/>
                      <a:pt x="239" y="2819"/>
                    </a:cubicBezTo>
                    <a:cubicBezTo>
                      <a:pt x="239" y="2819"/>
                      <a:pt x="239" y="2819"/>
                      <a:pt x="239" y="2819"/>
                    </a:cubicBezTo>
                    <a:cubicBezTo>
                      <a:pt x="239" y="2820"/>
                      <a:pt x="240" y="2820"/>
                      <a:pt x="240" y="2821"/>
                    </a:cubicBezTo>
                    <a:cubicBezTo>
                      <a:pt x="240" y="2821"/>
                      <a:pt x="240" y="2821"/>
                      <a:pt x="240" y="2821"/>
                    </a:cubicBezTo>
                    <a:cubicBezTo>
                      <a:pt x="241" y="2821"/>
                      <a:pt x="241" y="2822"/>
                      <a:pt x="242" y="2822"/>
                    </a:cubicBezTo>
                    <a:cubicBezTo>
                      <a:pt x="242" y="2822"/>
                      <a:pt x="242" y="2822"/>
                      <a:pt x="242" y="2822"/>
                    </a:cubicBezTo>
                    <a:cubicBezTo>
                      <a:pt x="242" y="2823"/>
                      <a:pt x="243" y="2823"/>
                      <a:pt x="244" y="2823"/>
                    </a:cubicBezTo>
                    <a:cubicBezTo>
                      <a:pt x="244" y="2823"/>
                      <a:pt x="244" y="2823"/>
                      <a:pt x="244" y="2823"/>
                    </a:cubicBezTo>
                    <a:cubicBezTo>
                      <a:pt x="244" y="2823"/>
                      <a:pt x="245" y="2824"/>
                      <a:pt x="246" y="2824"/>
                    </a:cubicBezTo>
                    <a:cubicBezTo>
                      <a:pt x="246" y="2824"/>
                      <a:pt x="246" y="2824"/>
                      <a:pt x="246" y="2824"/>
                    </a:cubicBezTo>
                    <a:cubicBezTo>
                      <a:pt x="247" y="2824"/>
                      <a:pt x="248" y="2824"/>
                      <a:pt x="248" y="2824"/>
                    </a:cubicBezTo>
                    <a:cubicBezTo>
                      <a:pt x="248" y="2824"/>
                      <a:pt x="249" y="2824"/>
                      <a:pt x="249" y="2824"/>
                    </a:cubicBezTo>
                    <a:cubicBezTo>
                      <a:pt x="249" y="2825"/>
                      <a:pt x="250" y="2825"/>
                      <a:pt x="251" y="2825"/>
                    </a:cubicBezTo>
                    <a:cubicBezTo>
                      <a:pt x="251" y="2825"/>
                      <a:pt x="251" y="2825"/>
                      <a:pt x="251" y="2825"/>
                    </a:cubicBezTo>
                    <a:cubicBezTo>
                      <a:pt x="252" y="2825"/>
                      <a:pt x="253" y="2825"/>
                      <a:pt x="253" y="2825"/>
                    </a:cubicBezTo>
                    <a:cubicBezTo>
                      <a:pt x="254" y="2825"/>
                      <a:pt x="254" y="2825"/>
                      <a:pt x="254" y="2825"/>
                    </a:cubicBezTo>
                    <a:cubicBezTo>
                      <a:pt x="255" y="2825"/>
                      <a:pt x="255" y="2825"/>
                      <a:pt x="256" y="2825"/>
                    </a:cubicBezTo>
                    <a:cubicBezTo>
                      <a:pt x="256" y="2825"/>
                      <a:pt x="257" y="2825"/>
                      <a:pt x="257" y="2825"/>
                    </a:cubicBezTo>
                    <a:cubicBezTo>
                      <a:pt x="257" y="2824"/>
                      <a:pt x="258" y="2824"/>
                      <a:pt x="258" y="2824"/>
                    </a:cubicBezTo>
                    <a:cubicBezTo>
                      <a:pt x="259" y="2824"/>
                      <a:pt x="259" y="2824"/>
                      <a:pt x="259" y="2824"/>
                    </a:cubicBezTo>
                    <a:cubicBezTo>
                      <a:pt x="260" y="2824"/>
                      <a:pt x="260" y="2824"/>
                      <a:pt x="261" y="2824"/>
                    </a:cubicBezTo>
                    <a:cubicBezTo>
                      <a:pt x="261" y="2824"/>
                      <a:pt x="262" y="2824"/>
                      <a:pt x="262" y="2823"/>
                    </a:cubicBezTo>
                    <a:cubicBezTo>
                      <a:pt x="262" y="2823"/>
                      <a:pt x="263" y="2823"/>
                      <a:pt x="263" y="2823"/>
                    </a:cubicBezTo>
                    <a:cubicBezTo>
                      <a:pt x="264" y="2823"/>
                      <a:pt x="264" y="2823"/>
                      <a:pt x="264" y="2823"/>
                    </a:cubicBezTo>
                    <a:cubicBezTo>
                      <a:pt x="265" y="2822"/>
                      <a:pt x="265" y="2822"/>
                      <a:pt x="265" y="2822"/>
                    </a:cubicBezTo>
                    <a:cubicBezTo>
                      <a:pt x="266" y="2822"/>
                      <a:pt x="266" y="2822"/>
                      <a:pt x="266" y="2822"/>
                    </a:cubicBezTo>
                    <a:cubicBezTo>
                      <a:pt x="267" y="2821"/>
                      <a:pt x="267" y="2821"/>
                      <a:pt x="267" y="2821"/>
                    </a:cubicBezTo>
                    <a:cubicBezTo>
                      <a:pt x="268" y="2821"/>
                      <a:pt x="268" y="2820"/>
                      <a:pt x="268" y="2820"/>
                    </a:cubicBezTo>
                    <a:cubicBezTo>
                      <a:pt x="276" y="2828"/>
                      <a:pt x="296" y="2828"/>
                      <a:pt x="303" y="2818"/>
                    </a:cubicBezTo>
                    <a:cubicBezTo>
                      <a:pt x="316" y="2830"/>
                      <a:pt x="338" y="2830"/>
                      <a:pt x="352" y="2815"/>
                    </a:cubicBezTo>
                    <a:cubicBezTo>
                      <a:pt x="366" y="2800"/>
                      <a:pt x="368" y="2785"/>
                      <a:pt x="366" y="2770"/>
                    </a:cubicBezTo>
                    <a:cubicBezTo>
                      <a:pt x="365" y="2756"/>
                      <a:pt x="368" y="2751"/>
                      <a:pt x="371" y="2732"/>
                    </a:cubicBezTo>
                    <a:cubicBezTo>
                      <a:pt x="374" y="2714"/>
                      <a:pt x="376" y="2700"/>
                      <a:pt x="370" y="2687"/>
                    </a:cubicBezTo>
                    <a:cubicBezTo>
                      <a:pt x="364" y="2674"/>
                      <a:pt x="363" y="2668"/>
                      <a:pt x="363" y="2655"/>
                    </a:cubicBezTo>
                    <a:cubicBezTo>
                      <a:pt x="363" y="2641"/>
                      <a:pt x="368" y="2622"/>
                      <a:pt x="360" y="2605"/>
                    </a:cubicBezTo>
                    <a:cubicBezTo>
                      <a:pt x="352" y="2589"/>
                      <a:pt x="343" y="2549"/>
                      <a:pt x="344" y="2506"/>
                    </a:cubicBezTo>
                    <a:cubicBezTo>
                      <a:pt x="346" y="2464"/>
                      <a:pt x="376" y="2223"/>
                      <a:pt x="363" y="2141"/>
                    </a:cubicBezTo>
                    <a:cubicBezTo>
                      <a:pt x="351" y="2059"/>
                      <a:pt x="355" y="2042"/>
                      <a:pt x="359" y="2014"/>
                    </a:cubicBezTo>
                    <a:cubicBezTo>
                      <a:pt x="362" y="1986"/>
                      <a:pt x="370" y="1941"/>
                      <a:pt x="363" y="1882"/>
                    </a:cubicBezTo>
                    <a:cubicBezTo>
                      <a:pt x="360" y="1859"/>
                      <a:pt x="360" y="1763"/>
                      <a:pt x="361" y="1666"/>
                    </a:cubicBezTo>
                    <a:cubicBezTo>
                      <a:pt x="362" y="1604"/>
                      <a:pt x="366" y="1529"/>
                      <a:pt x="362" y="1505"/>
                    </a:cubicBezTo>
                    <a:cubicBezTo>
                      <a:pt x="367" y="1507"/>
                      <a:pt x="371" y="1508"/>
                      <a:pt x="375" y="1508"/>
                    </a:cubicBezTo>
                    <a:cubicBezTo>
                      <a:pt x="376" y="1508"/>
                      <a:pt x="376" y="1508"/>
                      <a:pt x="376" y="1508"/>
                    </a:cubicBezTo>
                    <a:cubicBezTo>
                      <a:pt x="380" y="1508"/>
                      <a:pt x="385" y="1506"/>
                      <a:pt x="390" y="1504"/>
                    </a:cubicBezTo>
                    <a:cubicBezTo>
                      <a:pt x="390" y="1505"/>
                      <a:pt x="390" y="1505"/>
                      <a:pt x="390" y="1505"/>
                    </a:cubicBezTo>
                    <a:cubicBezTo>
                      <a:pt x="389" y="1506"/>
                      <a:pt x="389" y="1509"/>
                      <a:pt x="389" y="1513"/>
                    </a:cubicBezTo>
                    <a:cubicBezTo>
                      <a:pt x="387" y="1544"/>
                      <a:pt x="390" y="1609"/>
                      <a:pt x="391" y="1666"/>
                    </a:cubicBezTo>
                    <a:cubicBezTo>
                      <a:pt x="392" y="1763"/>
                      <a:pt x="392" y="1859"/>
                      <a:pt x="390" y="1882"/>
                    </a:cubicBezTo>
                    <a:cubicBezTo>
                      <a:pt x="382" y="1941"/>
                      <a:pt x="390" y="1986"/>
                      <a:pt x="393" y="2014"/>
                    </a:cubicBezTo>
                    <a:cubicBezTo>
                      <a:pt x="397" y="2042"/>
                      <a:pt x="401" y="2059"/>
                      <a:pt x="389" y="2141"/>
                    </a:cubicBezTo>
                    <a:cubicBezTo>
                      <a:pt x="376" y="2223"/>
                      <a:pt x="406" y="2464"/>
                      <a:pt x="408" y="2506"/>
                    </a:cubicBezTo>
                    <a:cubicBezTo>
                      <a:pt x="409" y="2549"/>
                      <a:pt x="400" y="2589"/>
                      <a:pt x="392" y="2605"/>
                    </a:cubicBezTo>
                    <a:cubicBezTo>
                      <a:pt x="384" y="2622"/>
                      <a:pt x="389" y="2641"/>
                      <a:pt x="389" y="2655"/>
                    </a:cubicBezTo>
                    <a:cubicBezTo>
                      <a:pt x="389" y="2668"/>
                      <a:pt x="388" y="2674"/>
                      <a:pt x="382" y="2687"/>
                    </a:cubicBezTo>
                    <a:cubicBezTo>
                      <a:pt x="376" y="2700"/>
                      <a:pt x="378" y="2714"/>
                      <a:pt x="381" y="2732"/>
                    </a:cubicBezTo>
                    <a:cubicBezTo>
                      <a:pt x="384" y="2751"/>
                      <a:pt x="387" y="2756"/>
                      <a:pt x="386" y="2770"/>
                    </a:cubicBezTo>
                    <a:cubicBezTo>
                      <a:pt x="384" y="2785"/>
                      <a:pt x="386" y="2800"/>
                      <a:pt x="400" y="2815"/>
                    </a:cubicBezTo>
                    <a:cubicBezTo>
                      <a:pt x="414" y="2830"/>
                      <a:pt x="436" y="2830"/>
                      <a:pt x="449" y="2818"/>
                    </a:cubicBezTo>
                    <a:cubicBezTo>
                      <a:pt x="456" y="2828"/>
                      <a:pt x="476" y="2828"/>
                      <a:pt x="484" y="2820"/>
                    </a:cubicBezTo>
                    <a:cubicBezTo>
                      <a:pt x="484" y="2820"/>
                      <a:pt x="485" y="2821"/>
                      <a:pt x="485" y="2821"/>
                    </a:cubicBezTo>
                    <a:cubicBezTo>
                      <a:pt x="485" y="2821"/>
                      <a:pt x="485" y="2821"/>
                      <a:pt x="486" y="2822"/>
                    </a:cubicBezTo>
                    <a:cubicBezTo>
                      <a:pt x="486" y="2822"/>
                      <a:pt x="486" y="2822"/>
                      <a:pt x="487" y="2822"/>
                    </a:cubicBezTo>
                    <a:cubicBezTo>
                      <a:pt x="487" y="2822"/>
                      <a:pt x="487" y="2822"/>
                      <a:pt x="488" y="2823"/>
                    </a:cubicBezTo>
                    <a:cubicBezTo>
                      <a:pt x="488" y="2823"/>
                      <a:pt x="488" y="2823"/>
                      <a:pt x="489" y="2823"/>
                    </a:cubicBezTo>
                    <a:cubicBezTo>
                      <a:pt x="489" y="2823"/>
                      <a:pt x="490" y="2823"/>
                      <a:pt x="490" y="2823"/>
                    </a:cubicBezTo>
                    <a:cubicBezTo>
                      <a:pt x="490" y="2824"/>
                      <a:pt x="491" y="2824"/>
                      <a:pt x="491" y="2824"/>
                    </a:cubicBezTo>
                    <a:cubicBezTo>
                      <a:pt x="492" y="2824"/>
                      <a:pt x="492" y="2824"/>
                      <a:pt x="493" y="2824"/>
                    </a:cubicBezTo>
                    <a:cubicBezTo>
                      <a:pt x="493" y="2824"/>
                      <a:pt x="493" y="2824"/>
                      <a:pt x="494" y="2824"/>
                    </a:cubicBezTo>
                    <a:cubicBezTo>
                      <a:pt x="494" y="2824"/>
                      <a:pt x="495" y="2824"/>
                      <a:pt x="495" y="2825"/>
                    </a:cubicBezTo>
                    <a:cubicBezTo>
                      <a:pt x="496" y="2825"/>
                      <a:pt x="496" y="2825"/>
                      <a:pt x="496" y="2825"/>
                    </a:cubicBezTo>
                    <a:cubicBezTo>
                      <a:pt x="497" y="2825"/>
                      <a:pt x="497" y="2825"/>
                      <a:pt x="498" y="2825"/>
                    </a:cubicBezTo>
                    <a:cubicBezTo>
                      <a:pt x="498" y="2825"/>
                      <a:pt x="498" y="2825"/>
                      <a:pt x="499" y="2825"/>
                    </a:cubicBezTo>
                    <a:cubicBezTo>
                      <a:pt x="499" y="2825"/>
                      <a:pt x="500" y="2825"/>
                      <a:pt x="501" y="2825"/>
                    </a:cubicBezTo>
                    <a:cubicBezTo>
                      <a:pt x="501" y="2825"/>
                      <a:pt x="501" y="2825"/>
                      <a:pt x="501" y="2825"/>
                    </a:cubicBezTo>
                    <a:cubicBezTo>
                      <a:pt x="502" y="2825"/>
                      <a:pt x="503" y="2825"/>
                      <a:pt x="503" y="2824"/>
                    </a:cubicBezTo>
                    <a:cubicBezTo>
                      <a:pt x="504" y="2824"/>
                      <a:pt x="504" y="2824"/>
                      <a:pt x="504" y="2824"/>
                    </a:cubicBezTo>
                    <a:cubicBezTo>
                      <a:pt x="504" y="2824"/>
                      <a:pt x="505" y="2824"/>
                      <a:pt x="506" y="2824"/>
                    </a:cubicBezTo>
                    <a:cubicBezTo>
                      <a:pt x="506" y="2824"/>
                      <a:pt x="506" y="2824"/>
                      <a:pt x="506" y="2824"/>
                    </a:cubicBezTo>
                    <a:cubicBezTo>
                      <a:pt x="507" y="2824"/>
                      <a:pt x="508" y="2823"/>
                      <a:pt x="508" y="2823"/>
                    </a:cubicBezTo>
                    <a:cubicBezTo>
                      <a:pt x="508" y="2823"/>
                      <a:pt x="508" y="2823"/>
                      <a:pt x="508" y="2823"/>
                    </a:cubicBezTo>
                    <a:cubicBezTo>
                      <a:pt x="509" y="2823"/>
                      <a:pt x="510" y="2823"/>
                      <a:pt x="510" y="2822"/>
                    </a:cubicBezTo>
                    <a:cubicBezTo>
                      <a:pt x="510" y="2822"/>
                      <a:pt x="510" y="2822"/>
                      <a:pt x="510" y="2822"/>
                    </a:cubicBezTo>
                    <a:cubicBezTo>
                      <a:pt x="511" y="2822"/>
                      <a:pt x="511" y="2821"/>
                      <a:pt x="512" y="2821"/>
                    </a:cubicBezTo>
                    <a:cubicBezTo>
                      <a:pt x="512" y="2821"/>
                      <a:pt x="512" y="2821"/>
                      <a:pt x="512" y="2821"/>
                    </a:cubicBezTo>
                    <a:cubicBezTo>
                      <a:pt x="512" y="2820"/>
                      <a:pt x="513" y="2820"/>
                      <a:pt x="513" y="2819"/>
                    </a:cubicBezTo>
                    <a:cubicBezTo>
                      <a:pt x="514" y="2818"/>
                      <a:pt x="515" y="2817"/>
                      <a:pt x="515" y="2815"/>
                    </a:cubicBezTo>
                    <a:cubicBezTo>
                      <a:pt x="515" y="2815"/>
                      <a:pt x="515" y="2815"/>
                      <a:pt x="515" y="2815"/>
                    </a:cubicBezTo>
                    <a:cubicBezTo>
                      <a:pt x="515" y="2815"/>
                      <a:pt x="515" y="2814"/>
                      <a:pt x="515" y="2813"/>
                    </a:cubicBezTo>
                    <a:cubicBezTo>
                      <a:pt x="516" y="2813"/>
                      <a:pt x="517" y="2813"/>
                      <a:pt x="518" y="2812"/>
                    </a:cubicBezTo>
                    <a:cubicBezTo>
                      <a:pt x="518" y="2812"/>
                      <a:pt x="519" y="2812"/>
                      <a:pt x="519" y="2812"/>
                    </a:cubicBezTo>
                    <a:cubicBezTo>
                      <a:pt x="519" y="2812"/>
                      <a:pt x="519" y="2812"/>
                      <a:pt x="520" y="2812"/>
                    </a:cubicBezTo>
                    <a:cubicBezTo>
                      <a:pt x="520" y="2812"/>
                      <a:pt x="520" y="2812"/>
                      <a:pt x="520" y="2812"/>
                    </a:cubicBezTo>
                    <a:cubicBezTo>
                      <a:pt x="520" y="2811"/>
                      <a:pt x="521" y="2811"/>
                      <a:pt x="521" y="2811"/>
                    </a:cubicBezTo>
                    <a:cubicBezTo>
                      <a:pt x="521" y="2811"/>
                      <a:pt x="521" y="2811"/>
                      <a:pt x="522" y="2811"/>
                    </a:cubicBezTo>
                    <a:cubicBezTo>
                      <a:pt x="522" y="2811"/>
                      <a:pt x="522" y="2810"/>
                      <a:pt x="523" y="2810"/>
                    </a:cubicBezTo>
                    <a:cubicBezTo>
                      <a:pt x="523" y="2810"/>
                      <a:pt x="523" y="2810"/>
                      <a:pt x="523" y="2810"/>
                    </a:cubicBezTo>
                    <a:cubicBezTo>
                      <a:pt x="523" y="2810"/>
                      <a:pt x="524" y="2809"/>
                      <a:pt x="524" y="2809"/>
                    </a:cubicBezTo>
                    <a:cubicBezTo>
                      <a:pt x="524" y="2809"/>
                      <a:pt x="524" y="2809"/>
                      <a:pt x="525" y="2809"/>
                    </a:cubicBezTo>
                    <a:cubicBezTo>
                      <a:pt x="525" y="2808"/>
                      <a:pt x="525" y="2808"/>
                      <a:pt x="525" y="2808"/>
                    </a:cubicBezTo>
                    <a:cubicBezTo>
                      <a:pt x="525" y="2808"/>
                      <a:pt x="526" y="2808"/>
                      <a:pt x="526" y="2807"/>
                    </a:cubicBezTo>
                    <a:cubicBezTo>
                      <a:pt x="526" y="2807"/>
                      <a:pt x="526" y="2807"/>
                      <a:pt x="526" y="2807"/>
                    </a:cubicBezTo>
                    <a:cubicBezTo>
                      <a:pt x="527" y="2807"/>
                      <a:pt x="527" y="2806"/>
                      <a:pt x="527" y="2806"/>
                    </a:cubicBezTo>
                    <a:cubicBezTo>
                      <a:pt x="527" y="2806"/>
                      <a:pt x="527" y="2806"/>
                      <a:pt x="528" y="2805"/>
                    </a:cubicBezTo>
                    <a:cubicBezTo>
                      <a:pt x="528" y="2805"/>
                      <a:pt x="528" y="2805"/>
                      <a:pt x="528" y="2804"/>
                    </a:cubicBezTo>
                    <a:cubicBezTo>
                      <a:pt x="528" y="2804"/>
                      <a:pt x="528" y="2804"/>
                      <a:pt x="528" y="2804"/>
                    </a:cubicBezTo>
                    <a:cubicBezTo>
                      <a:pt x="529" y="2803"/>
                      <a:pt x="529" y="2803"/>
                      <a:pt x="529" y="2803"/>
                    </a:cubicBezTo>
                    <a:cubicBezTo>
                      <a:pt x="529" y="2802"/>
                      <a:pt x="529" y="2802"/>
                      <a:pt x="529" y="2802"/>
                    </a:cubicBezTo>
                    <a:cubicBezTo>
                      <a:pt x="529" y="2802"/>
                      <a:pt x="529" y="2801"/>
                      <a:pt x="529" y="2801"/>
                    </a:cubicBezTo>
                    <a:cubicBezTo>
                      <a:pt x="529" y="2800"/>
                      <a:pt x="529" y="2800"/>
                      <a:pt x="529" y="2800"/>
                    </a:cubicBezTo>
                    <a:cubicBezTo>
                      <a:pt x="529" y="2800"/>
                      <a:pt x="529" y="2799"/>
                      <a:pt x="529" y="2799"/>
                    </a:cubicBezTo>
                    <a:cubicBezTo>
                      <a:pt x="529" y="2798"/>
                      <a:pt x="530" y="2798"/>
                      <a:pt x="529" y="2798"/>
                    </a:cubicBezTo>
                    <a:cubicBezTo>
                      <a:pt x="529" y="2797"/>
                      <a:pt x="529" y="2797"/>
                      <a:pt x="529" y="2796"/>
                    </a:cubicBezTo>
                    <a:cubicBezTo>
                      <a:pt x="529" y="2796"/>
                      <a:pt x="529" y="2796"/>
                      <a:pt x="529" y="2796"/>
                    </a:cubicBezTo>
                    <a:cubicBezTo>
                      <a:pt x="529" y="2795"/>
                      <a:pt x="529" y="2794"/>
                      <a:pt x="529" y="2793"/>
                    </a:cubicBezTo>
                    <a:cubicBezTo>
                      <a:pt x="532" y="2788"/>
                      <a:pt x="535" y="2780"/>
                      <a:pt x="529" y="2772"/>
                    </a:cubicBezTo>
                    <a:cubicBezTo>
                      <a:pt x="522" y="2763"/>
                      <a:pt x="503" y="2726"/>
                      <a:pt x="491" y="2709"/>
                    </a:cubicBezTo>
                    <a:cubicBezTo>
                      <a:pt x="478" y="2683"/>
                      <a:pt x="478" y="2686"/>
                      <a:pt x="483" y="2659"/>
                    </a:cubicBezTo>
                    <a:cubicBezTo>
                      <a:pt x="488" y="2631"/>
                      <a:pt x="478" y="2626"/>
                      <a:pt x="489" y="2571"/>
                    </a:cubicBezTo>
                    <a:cubicBezTo>
                      <a:pt x="494" y="2547"/>
                      <a:pt x="505" y="2482"/>
                      <a:pt x="531" y="2381"/>
                    </a:cubicBezTo>
                    <a:cubicBezTo>
                      <a:pt x="557" y="2279"/>
                      <a:pt x="534" y="2104"/>
                      <a:pt x="536" y="2067"/>
                    </a:cubicBezTo>
                    <a:cubicBezTo>
                      <a:pt x="538" y="2030"/>
                      <a:pt x="542" y="2001"/>
                      <a:pt x="552" y="1944"/>
                    </a:cubicBezTo>
                    <a:cubicBezTo>
                      <a:pt x="561" y="1888"/>
                      <a:pt x="578" y="1789"/>
                      <a:pt x="595" y="1712"/>
                    </a:cubicBezTo>
                    <a:cubicBezTo>
                      <a:pt x="607" y="1655"/>
                      <a:pt x="612" y="1615"/>
                      <a:pt x="616" y="1573"/>
                    </a:cubicBezTo>
                    <a:cubicBezTo>
                      <a:pt x="618" y="1548"/>
                      <a:pt x="620" y="1526"/>
                      <a:pt x="622" y="1502"/>
                    </a:cubicBezTo>
                    <a:cubicBezTo>
                      <a:pt x="629" y="1433"/>
                      <a:pt x="627" y="1384"/>
                      <a:pt x="622" y="1343"/>
                    </a:cubicBezTo>
                    <a:cubicBezTo>
                      <a:pt x="618" y="1317"/>
                      <a:pt x="614" y="1293"/>
                      <a:pt x="610" y="1270"/>
                    </a:cubicBezTo>
                    <a:cubicBezTo>
                      <a:pt x="597" y="1193"/>
                      <a:pt x="581" y="1145"/>
                      <a:pt x="567" y="1117"/>
                    </a:cubicBezTo>
                    <a:cubicBezTo>
                      <a:pt x="563" y="1108"/>
                      <a:pt x="561" y="1097"/>
                      <a:pt x="560" y="1083"/>
                    </a:cubicBezTo>
                    <a:cubicBezTo>
                      <a:pt x="560" y="1054"/>
                      <a:pt x="566" y="1019"/>
                      <a:pt x="567" y="995"/>
                    </a:cubicBezTo>
                    <a:cubicBezTo>
                      <a:pt x="568" y="969"/>
                      <a:pt x="582" y="895"/>
                      <a:pt x="585" y="847"/>
                    </a:cubicBezTo>
                    <a:cubicBezTo>
                      <a:pt x="585" y="847"/>
                      <a:pt x="585" y="847"/>
                      <a:pt x="585" y="847"/>
                    </a:cubicBezTo>
                    <a:cubicBezTo>
                      <a:pt x="590" y="887"/>
                      <a:pt x="609" y="978"/>
                      <a:pt x="612" y="995"/>
                    </a:cubicBezTo>
                    <a:cubicBezTo>
                      <a:pt x="613" y="997"/>
                      <a:pt x="613" y="1002"/>
                      <a:pt x="614" y="1007"/>
                    </a:cubicBezTo>
                    <a:cubicBezTo>
                      <a:pt x="616" y="1038"/>
                      <a:pt x="621" y="1109"/>
                      <a:pt x="643" y="1190"/>
                    </a:cubicBezTo>
                    <a:cubicBezTo>
                      <a:pt x="657" y="1236"/>
                      <a:pt x="672" y="1398"/>
                      <a:pt x="668" y="1421"/>
                    </a:cubicBezTo>
                    <a:cubicBezTo>
                      <a:pt x="668" y="1431"/>
                      <a:pt x="666" y="1446"/>
                      <a:pt x="661" y="1462"/>
                    </a:cubicBezTo>
                    <a:cubicBezTo>
                      <a:pt x="652" y="1487"/>
                      <a:pt x="653" y="1523"/>
                      <a:pt x="654" y="1534"/>
                    </a:cubicBezTo>
                    <a:cubicBezTo>
                      <a:pt x="651" y="1550"/>
                      <a:pt x="646" y="1581"/>
                      <a:pt x="653" y="1583"/>
                    </a:cubicBezTo>
                    <a:cubicBezTo>
                      <a:pt x="653" y="1584"/>
                      <a:pt x="653" y="1584"/>
                      <a:pt x="653" y="1584"/>
                    </a:cubicBezTo>
                    <a:cubicBezTo>
                      <a:pt x="652" y="1584"/>
                      <a:pt x="652" y="1584"/>
                      <a:pt x="652" y="1584"/>
                    </a:cubicBezTo>
                    <a:cubicBezTo>
                      <a:pt x="652" y="1584"/>
                      <a:pt x="652" y="1584"/>
                      <a:pt x="653" y="1584"/>
                    </a:cubicBezTo>
                    <a:cubicBezTo>
                      <a:pt x="653" y="1584"/>
                      <a:pt x="653" y="1584"/>
                      <a:pt x="653" y="1584"/>
                    </a:cubicBezTo>
                    <a:cubicBezTo>
                      <a:pt x="652" y="1586"/>
                      <a:pt x="651" y="1587"/>
                      <a:pt x="650" y="1588"/>
                    </a:cubicBezTo>
                    <a:cubicBezTo>
                      <a:pt x="650" y="1588"/>
                      <a:pt x="650" y="1588"/>
                      <a:pt x="650" y="1588"/>
                    </a:cubicBezTo>
                    <a:cubicBezTo>
                      <a:pt x="650" y="1588"/>
                      <a:pt x="650" y="1588"/>
                      <a:pt x="650" y="1589"/>
                    </a:cubicBezTo>
                    <a:cubicBezTo>
                      <a:pt x="650" y="1589"/>
                      <a:pt x="650" y="1589"/>
                      <a:pt x="649" y="1589"/>
                    </a:cubicBezTo>
                    <a:cubicBezTo>
                      <a:pt x="649" y="1589"/>
                      <a:pt x="649" y="1589"/>
                      <a:pt x="649" y="1590"/>
                    </a:cubicBezTo>
                    <a:cubicBezTo>
                      <a:pt x="649" y="1590"/>
                      <a:pt x="649" y="1590"/>
                      <a:pt x="649" y="1590"/>
                    </a:cubicBezTo>
                    <a:cubicBezTo>
                      <a:pt x="649" y="1590"/>
                      <a:pt x="649" y="1591"/>
                      <a:pt x="649" y="1591"/>
                    </a:cubicBezTo>
                    <a:cubicBezTo>
                      <a:pt x="649" y="1591"/>
                      <a:pt x="649" y="1591"/>
                      <a:pt x="649" y="1592"/>
                    </a:cubicBezTo>
                    <a:cubicBezTo>
                      <a:pt x="649" y="1592"/>
                      <a:pt x="649" y="1592"/>
                      <a:pt x="649" y="1592"/>
                    </a:cubicBezTo>
                    <a:cubicBezTo>
                      <a:pt x="649" y="1592"/>
                      <a:pt x="649" y="1593"/>
                      <a:pt x="649" y="1593"/>
                    </a:cubicBezTo>
                    <a:cubicBezTo>
                      <a:pt x="650" y="1594"/>
                      <a:pt x="650" y="1594"/>
                      <a:pt x="650" y="1595"/>
                    </a:cubicBezTo>
                    <a:cubicBezTo>
                      <a:pt x="648" y="1600"/>
                      <a:pt x="648" y="1601"/>
                      <a:pt x="649" y="1604"/>
                    </a:cubicBezTo>
                    <a:cubicBezTo>
                      <a:pt x="652" y="1614"/>
                      <a:pt x="665" y="1605"/>
                      <a:pt x="661" y="1608"/>
                    </a:cubicBezTo>
                    <a:cubicBezTo>
                      <a:pt x="653" y="1612"/>
                      <a:pt x="646" y="1619"/>
                      <a:pt x="650" y="1630"/>
                    </a:cubicBezTo>
                    <a:cubicBezTo>
                      <a:pt x="652" y="1635"/>
                      <a:pt x="671" y="1624"/>
                      <a:pt x="681" y="1620"/>
                    </a:cubicBezTo>
                    <a:cubicBezTo>
                      <a:pt x="696" y="1615"/>
                      <a:pt x="715" y="1605"/>
                      <a:pt x="720" y="1596"/>
                    </a:cubicBezTo>
                    <a:cubicBezTo>
                      <a:pt x="725" y="1588"/>
                      <a:pt x="734" y="1573"/>
                      <a:pt x="737" y="1566"/>
                    </a:cubicBezTo>
                    <a:cubicBezTo>
                      <a:pt x="741" y="1557"/>
                      <a:pt x="740" y="1551"/>
                      <a:pt x="744" y="1544"/>
                    </a:cubicBezTo>
                    <a:cubicBezTo>
                      <a:pt x="747" y="1538"/>
                      <a:pt x="752" y="1529"/>
                      <a:pt x="749" y="1523"/>
                    </a:cubicBezTo>
                    <a:close/>
                    <a:moveTo>
                      <a:pt x="232" y="452"/>
                    </a:moveTo>
                    <a:cubicBezTo>
                      <a:pt x="230" y="452"/>
                      <a:pt x="227" y="453"/>
                      <a:pt x="224" y="453"/>
                    </a:cubicBezTo>
                    <a:cubicBezTo>
                      <a:pt x="226" y="450"/>
                      <a:pt x="228" y="446"/>
                      <a:pt x="232" y="444"/>
                    </a:cubicBezTo>
                    <a:cubicBezTo>
                      <a:pt x="232" y="446"/>
                      <a:pt x="232" y="449"/>
                      <a:pt x="232" y="4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  <p:sp>
            <p:nvSpPr>
              <p:cNvPr id="267" name="Freeform 14">
                <a:extLst>
                  <a:ext uri="{FF2B5EF4-FFF2-40B4-BE49-F238E27FC236}">
                    <a16:creationId xmlns:a16="http://schemas.microsoft.com/office/drawing/2014/main" id="{81382A8F-9B7D-2C46-B295-AD99FEEC34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56" y="1774"/>
                <a:ext cx="614" cy="2307"/>
              </a:xfrm>
              <a:custGeom>
                <a:avLst/>
                <a:gdLst>
                  <a:gd name="T0" fmla="*/ 163 w 752"/>
                  <a:gd name="T1" fmla="*/ 178 h 2830"/>
                  <a:gd name="T2" fmla="*/ 160 w 752"/>
                  <a:gd name="T3" fmla="*/ 220 h 2830"/>
                  <a:gd name="T4" fmla="*/ 265 w 752"/>
                  <a:gd name="T5" fmla="*/ 152 h 2830"/>
                  <a:gd name="T6" fmla="*/ 285 w 752"/>
                  <a:gd name="T7" fmla="*/ 98 h 2830"/>
                  <a:gd name="T8" fmla="*/ 249 w 752"/>
                  <a:gd name="T9" fmla="*/ 13 h 2830"/>
                  <a:gd name="T10" fmla="*/ 221 w 752"/>
                  <a:gd name="T11" fmla="*/ 5 h 2830"/>
                  <a:gd name="T12" fmla="*/ 171 w 752"/>
                  <a:gd name="T13" fmla="*/ 8 h 2830"/>
                  <a:gd name="T14" fmla="*/ 129 w 752"/>
                  <a:gd name="T15" fmla="*/ 73 h 2830"/>
                  <a:gd name="T16" fmla="*/ 144 w 752"/>
                  <a:gd name="T17" fmla="*/ 145 h 2830"/>
                  <a:gd name="T18" fmla="*/ 139 w 752"/>
                  <a:gd name="T19" fmla="*/ 182 h 2830"/>
                  <a:gd name="T20" fmla="*/ 106 w 752"/>
                  <a:gd name="T21" fmla="*/ 249 h 2830"/>
                  <a:gd name="T22" fmla="*/ 13 w 752"/>
                  <a:gd name="T23" fmla="*/ 645 h 2830"/>
                  <a:gd name="T24" fmla="*/ 17 w 752"/>
                  <a:gd name="T25" fmla="*/ 865 h 2830"/>
                  <a:gd name="T26" fmla="*/ 56 w 752"/>
                  <a:gd name="T27" fmla="*/ 863 h 2830"/>
                  <a:gd name="T28" fmla="*/ 56 w 752"/>
                  <a:gd name="T29" fmla="*/ 861 h 2830"/>
                  <a:gd name="T30" fmla="*/ 55 w 752"/>
                  <a:gd name="T31" fmla="*/ 858 h 2830"/>
                  <a:gd name="T32" fmla="*/ 46 w 752"/>
                  <a:gd name="T33" fmla="*/ 769 h 2830"/>
                  <a:gd name="T34" fmla="*/ 76 w 752"/>
                  <a:gd name="T35" fmla="*/ 539 h 2830"/>
                  <a:gd name="T36" fmla="*/ 79 w 752"/>
                  <a:gd name="T37" fmla="*/ 694 h 2830"/>
                  <a:gd name="T38" fmla="*/ 144 w 752"/>
                  <a:gd name="T39" fmla="*/ 1393 h 2830"/>
                  <a:gd name="T40" fmla="*/ 122 w 752"/>
                  <a:gd name="T41" fmla="*/ 1515 h 2830"/>
                  <a:gd name="T42" fmla="*/ 122 w 752"/>
                  <a:gd name="T43" fmla="*/ 1518 h 2830"/>
                  <a:gd name="T44" fmla="*/ 123 w 752"/>
                  <a:gd name="T45" fmla="*/ 1520 h 2830"/>
                  <a:gd name="T46" fmla="*/ 126 w 752"/>
                  <a:gd name="T47" fmla="*/ 1523 h 2830"/>
                  <a:gd name="T48" fmla="*/ 128 w 752"/>
                  <a:gd name="T49" fmla="*/ 1524 h 2830"/>
                  <a:gd name="T50" fmla="*/ 129 w 752"/>
                  <a:gd name="T51" fmla="*/ 1526 h 2830"/>
                  <a:gd name="T52" fmla="*/ 132 w 752"/>
                  <a:gd name="T53" fmla="*/ 1528 h 2830"/>
                  <a:gd name="T54" fmla="*/ 135 w 752"/>
                  <a:gd name="T55" fmla="*/ 1530 h 2830"/>
                  <a:gd name="T56" fmla="*/ 140 w 752"/>
                  <a:gd name="T57" fmla="*/ 1530 h 2830"/>
                  <a:gd name="T58" fmla="*/ 144 w 752"/>
                  <a:gd name="T59" fmla="*/ 1529 h 2830"/>
                  <a:gd name="T60" fmla="*/ 165 w 752"/>
                  <a:gd name="T61" fmla="*/ 1527 h 2830"/>
                  <a:gd name="T62" fmla="*/ 196 w 752"/>
                  <a:gd name="T63" fmla="*/ 1411 h 2830"/>
                  <a:gd name="T64" fmla="*/ 198 w 752"/>
                  <a:gd name="T65" fmla="*/ 815 h 2830"/>
                  <a:gd name="T66" fmla="*/ 212 w 752"/>
                  <a:gd name="T67" fmla="*/ 902 h 2830"/>
                  <a:gd name="T68" fmla="*/ 212 w 752"/>
                  <a:gd name="T69" fmla="*/ 1438 h 2830"/>
                  <a:gd name="T70" fmla="*/ 264 w 752"/>
                  <a:gd name="T71" fmla="*/ 1528 h 2830"/>
                  <a:gd name="T72" fmla="*/ 267 w 752"/>
                  <a:gd name="T73" fmla="*/ 1529 h 2830"/>
                  <a:gd name="T74" fmla="*/ 271 w 752"/>
                  <a:gd name="T75" fmla="*/ 1530 h 2830"/>
                  <a:gd name="T76" fmla="*/ 275 w 752"/>
                  <a:gd name="T77" fmla="*/ 1530 h 2830"/>
                  <a:gd name="T78" fmla="*/ 278 w 752"/>
                  <a:gd name="T79" fmla="*/ 1528 h 2830"/>
                  <a:gd name="T80" fmla="*/ 282 w 752"/>
                  <a:gd name="T81" fmla="*/ 1523 h 2830"/>
                  <a:gd name="T82" fmla="*/ 285 w 752"/>
                  <a:gd name="T83" fmla="*/ 1523 h 2830"/>
                  <a:gd name="T84" fmla="*/ 286 w 752"/>
                  <a:gd name="T85" fmla="*/ 1520 h 2830"/>
                  <a:gd name="T86" fmla="*/ 288 w 752"/>
                  <a:gd name="T87" fmla="*/ 1518 h 2830"/>
                  <a:gd name="T88" fmla="*/ 288 w 752"/>
                  <a:gd name="T89" fmla="*/ 1515 h 2830"/>
                  <a:gd name="T90" fmla="*/ 289 w 752"/>
                  <a:gd name="T91" fmla="*/ 1290 h 2830"/>
                  <a:gd name="T92" fmla="*/ 339 w 752"/>
                  <a:gd name="T93" fmla="*/ 728 h 2830"/>
                  <a:gd name="T94" fmla="*/ 318 w 752"/>
                  <a:gd name="T95" fmla="*/ 458 h 2830"/>
                  <a:gd name="T96" fmla="*/ 356 w 752"/>
                  <a:gd name="T97" fmla="*/ 831 h 2830"/>
                  <a:gd name="T98" fmla="*/ 354 w 752"/>
                  <a:gd name="T99" fmla="*/ 861 h 2830"/>
                  <a:gd name="T100" fmla="*/ 354 w 752"/>
                  <a:gd name="T101" fmla="*/ 862 h 2830"/>
                  <a:gd name="T102" fmla="*/ 360 w 752"/>
                  <a:gd name="T103" fmla="*/ 871 h 2830"/>
                  <a:gd name="T104" fmla="*/ 408 w 752"/>
                  <a:gd name="T105" fmla="*/ 825 h 2830"/>
                  <a:gd name="T106" fmla="*/ 376 w 752"/>
                  <a:gd name="T107" fmla="*/ 426 h 2830"/>
                  <a:gd name="T108" fmla="*/ 300 w 752"/>
                  <a:gd name="T109" fmla="*/ 245 h 2830"/>
                  <a:gd name="T110" fmla="*/ 270 w 752"/>
                  <a:gd name="T111" fmla="*/ 183 h 2830"/>
                  <a:gd name="T112" fmla="*/ 251 w 752"/>
                  <a:gd name="T113" fmla="*/ 208 h 2830"/>
                  <a:gd name="T114" fmla="*/ 250 w 752"/>
                  <a:gd name="T115" fmla="*/ 178 h 2830"/>
                  <a:gd name="T116" fmla="*/ 126 w 752"/>
                  <a:gd name="T117" fmla="*/ 245 h 28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752" h="2830">
                    <a:moveTo>
                      <a:pt x="505" y="346"/>
                    </a:moveTo>
                    <a:cubicBezTo>
                      <a:pt x="505" y="346"/>
                      <a:pt x="505" y="346"/>
                      <a:pt x="505" y="346"/>
                    </a:cubicBezTo>
                    <a:cubicBezTo>
                      <a:pt x="505" y="346"/>
                      <a:pt x="505" y="346"/>
                      <a:pt x="505" y="346"/>
                    </a:cubicBezTo>
                    <a:cubicBezTo>
                      <a:pt x="505" y="346"/>
                      <a:pt x="505" y="346"/>
                      <a:pt x="505" y="346"/>
                    </a:cubicBezTo>
                    <a:close/>
                    <a:moveTo>
                      <a:pt x="287" y="315"/>
                    </a:moveTo>
                    <a:cubicBezTo>
                      <a:pt x="291" y="320"/>
                      <a:pt x="295" y="325"/>
                      <a:pt x="300" y="329"/>
                    </a:cubicBezTo>
                    <a:cubicBezTo>
                      <a:pt x="302" y="338"/>
                      <a:pt x="303" y="347"/>
                      <a:pt x="304" y="354"/>
                    </a:cubicBezTo>
                    <a:cubicBezTo>
                      <a:pt x="304" y="354"/>
                      <a:pt x="304" y="354"/>
                      <a:pt x="304" y="355"/>
                    </a:cubicBezTo>
                    <a:cubicBezTo>
                      <a:pt x="304" y="357"/>
                      <a:pt x="304" y="359"/>
                      <a:pt x="304" y="361"/>
                    </a:cubicBezTo>
                    <a:cubicBezTo>
                      <a:pt x="305" y="387"/>
                      <a:pt x="298" y="406"/>
                      <a:pt x="287" y="420"/>
                    </a:cubicBezTo>
                    <a:cubicBezTo>
                      <a:pt x="286" y="409"/>
                      <a:pt x="285" y="397"/>
                      <a:pt x="282" y="387"/>
                    </a:cubicBezTo>
                    <a:cubicBezTo>
                      <a:pt x="287" y="393"/>
                      <a:pt x="290" y="400"/>
                      <a:pt x="294" y="406"/>
                    </a:cubicBezTo>
                    <a:cubicBezTo>
                      <a:pt x="297" y="382"/>
                      <a:pt x="284" y="359"/>
                      <a:pt x="285" y="335"/>
                    </a:cubicBezTo>
                    <a:cubicBezTo>
                      <a:pt x="286" y="329"/>
                      <a:pt x="287" y="324"/>
                      <a:pt x="287" y="319"/>
                    </a:cubicBezTo>
                    <a:lnTo>
                      <a:pt x="287" y="315"/>
                    </a:lnTo>
                    <a:close/>
                    <a:moveTo>
                      <a:pt x="479" y="297"/>
                    </a:moveTo>
                    <a:cubicBezTo>
                      <a:pt x="482" y="292"/>
                      <a:pt x="484" y="287"/>
                      <a:pt x="485" y="283"/>
                    </a:cubicBezTo>
                    <a:cubicBezTo>
                      <a:pt x="486" y="283"/>
                      <a:pt x="486" y="283"/>
                      <a:pt x="486" y="282"/>
                    </a:cubicBezTo>
                    <a:cubicBezTo>
                      <a:pt x="487" y="280"/>
                      <a:pt x="487" y="278"/>
                      <a:pt x="488" y="277"/>
                    </a:cubicBezTo>
                    <a:cubicBezTo>
                      <a:pt x="489" y="274"/>
                      <a:pt x="490" y="270"/>
                      <a:pt x="491" y="267"/>
                    </a:cubicBezTo>
                    <a:cubicBezTo>
                      <a:pt x="500" y="273"/>
                      <a:pt x="512" y="249"/>
                      <a:pt x="515" y="243"/>
                    </a:cubicBezTo>
                    <a:cubicBezTo>
                      <a:pt x="517" y="236"/>
                      <a:pt x="518" y="230"/>
                      <a:pt x="517" y="223"/>
                    </a:cubicBezTo>
                    <a:cubicBezTo>
                      <a:pt x="517" y="219"/>
                      <a:pt x="517" y="215"/>
                      <a:pt x="518" y="212"/>
                    </a:cubicBezTo>
                    <a:cubicBezTo>
                      <a:pt x="521" y="202"/>
                      <a:pt x="532" y="190"/>
                      <a:pt x="523" y="180"/>
                    </a:cubicBezTo>
                    <a:cubicBezTo>
                      <a:pt x="520" y="175"/>
                      <a:pt x="514" y="176"/>
                      <a:pt x="509" y="178"/>
                    </a:cubicBezTo>
                    <a:cubicBezTo>
                      <a:pt x="510" y="170"/>
                      <a:pt x="511" y="162"/>
                      <a:pt x="510" y="157"/>
                    </a:cubicBezTo>
                    <a:cubicBezTo>
                      <a:pt x="506" y="137"/>
                      <a:pt x="512" y="115"/>
                      <a:pt x="508" y="96"/>
                    </a:cubicBezTo>
                    <a:cubicBezTo>
                      <a:pt x="504" y="75"/>
                      <a:pt x="493" y="57"/>
                      <a:pt x="478" y="42"/>
                    </a:cubicBezTo>
                    <a:cubicBezTo>
                      <a:pt x="472" y="34"/>
                      <a:pt x="466" y="29"/>
                      <a:pt x="457" y="25"/>
                    </a:cubicBezTo>
                    <a:cubicBezTo>
                      <a:pt x="457" y="25"/>
                      <a:pt x="457" y="25"/>
                      <a:pt x="457" y="25"/>
                    </a:cubicBezTo>
                    <a:cubicBezTo>
                      <a:pt x="460" y="26"/>
                      <a:pt x="463" y="27"/>
                      <a:pt x="465" y="29"/>
                    </a:cubicBezTo>
                    <a:cubicBezTo>
                      <a:pt x="468" y="30"/>
                      <a:pt x="471" y="32"/>
                      <a:pt x="474" y="33"/>
                    </a:cubicBezTo>
                    <a:cubicBezTo>
                      <a:pt x="464" y="22"/>
                      <a:pt x="448" y="12"/>
                      <a:pt x="433" y="12"/>
                    </a:cubicBezTo>
                    <a:cubicBezTo>
                      <a:pt x="441" y="12"/>
                      <a:pt x="448" y="14"/>
                      <a:pt x="456" y="14"/>
                    </a:cubicBezTo>
                    <a:cubicBezTo>
                      <a:pt x="449" y="11"/>
                      <a:pt x="443" y="8"/>
                      <a:pt x="435" y="7"/>
                    </a:cubicBezTo>
                    <a:cubicBezTo>
                      <a:pt x="427" y="6"/>
                      <a:pt x="414" y="5"/>
                      <a:pt x="407" y="9"/>
                    </a:cubicBezTo>
                    <a:cubicBezTo>
                      <a:pt x="406" y="9"/>
                      <a:pt x="405" y="9"/>
                      <a:pt x="405" y="9"/>
                    </a:cubicBezTo>
                    <a:cubicBezTo>
                      <a:pt x="405" y="9"/>
                      <a:pt x="405" y="9"/>
                      <a:pt x="405" y="9"/>
                    </a:cubicBezTo>
                    <a:cubicBezTo>
                      <a:pt x="387" y="5"/>
                      <a:pt x="360" y="0"/>
                      <a:pt x="342" y="8"/>
                    </a:cubicBezTo>
                    <a:cubicBezTo>
                      <a:pt x="352" y="6"/>
                      <a:pt x="363" y="4"/>
                      <a:pt x="373" y="8"/>
                    </a:cubicBezTo>
                    <a:cubicBezTo>
                      <a:pt x="364" y="8"/>
                      <a:pt x="355" y="7"/>
                      <a:pt x="347" y="9"/>
                    </a:cubicBezTo>
                    <a:cubicBezTo>
                      <a:pt x="336" y="11"/>
                      <a:pt x="325" y="14"/>
                      <a:pt x="313" y="15"/>
                    </a:cubicBezTo>
                    <a:cubicBezTo>
                      <a:pt x="318" y="15"/>
                      <a:pt x="324" y="14"/>
                      <a:pt x="329" y="15"/>
                    </a:cubicBezTo>
                    <a:cubicBezTo>
                      <a:pt x="324" y="16"/>
                      <a:pt x="319" y="17"/>
                      <a:pt x="315" y="20"/>
                    </a:cubicBezTo>
                    <a:cubicBezTo>
                      <a:pt x="313" y="21"/>
                      <a:pt x="311" y="22"/>
                      <a:pt x="309" y="23"/>
                    </a:cubicBezTo>
                    <a:cubicBezTo>
                      <a:pt x="307" y="24"/>
                      <a:pt x="305" y="25"/>
                      <a:pt x="303" y="26"/>
                    </a:cubicBezTo>
                    <a:cubicBezTo>
                      <a:pt x="294" y="31"/>
                      <a:pt x="282" y="41"/>
                      <a:pt x="278" y="51"/>
                    </a:cubicBezTo>
                    <a:cubicBezTo>
                      <a:pt x="256" y="74"/>
                      <a:pt x="241" y="105"/>
                      <a:pt x="237" y="136"/>
                    </a:cubicBezTo>
                    <a:cubicBezTo>
                      <a:pt x="235" y="150"/>
                      <a:pt x="238" y="163"/>
                      <a:pt x="242" y="176"/>
                    </a:cubicBezTo>
                    <a:cubicBezTo>
                      <a:pt x="238" y="175"/>
                      <a:pt x="235" y="176"/>
                      <a:pt x="232" y="179"/>
                    </a:cubicBezTo>
                    <a:cubicBezTo>
                      <a:pt x="224" y="190"/>
                      <a:pt x="235" y="201"/>
                      <a:pt x="238" y="211"/>
                    </a:cubicBezTo>
                    <a:cubicBezTo>
                      <a:pt x="239" y="215"/>
                      <a:pt x="239" y="219"/>
                      <a:pt x="239" y="223"/>
                    </a:cubicBezTo>
                    <a:cubicBezTo>
                      <a:pt x="238" y="230"/>
                      <a:pt x="238" y="236"/>
                      <a:pt x="241" y="243"/>
                    </a:cubicBezTo>
                    <a:cubicBezTo>
                      <a:pt x="244" y="248"/>
                      <a:pt x="255" y="271"/>
                      <a:pt x="264" y="267"/>
                    </a:cubicBezTo>
                    <a:cubicBezTo>
                      <a:pt x="266" y="272"/>
                      <a:pt x="267" y="276"/>
                      <a:pt x="268" y="280"/>
                    </a:cubicBezTo>
                    <a:cubicBezTo>
                      <a:pt x="269" y="281"/>
                      <a:pt x="270" y="284"/>
                      <a:pt x="271" y="286"/>
                    </a:cubicBezTo>
                    <a:cubicBezTo>
                      <a:pt x="271" y="288"/>
                      <a:pt x="272" y="290"/>
                      <a:pt x="273" y="292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268" y="313"/>
                      <a:pt x="257" y="329"/>
                      <a:pt x="250" y="344"/>
                    </a:cubicBezTo>
                    <a:cubicBezTo>
                      <a:pt x="252" y="341"/>
                      <a:pt x="253" y="338"/>
                      <a:pt x="255" y="336"/>
                    </a:cubicBezTo>
                    <a:cubicBezTo>
                      <a:pt x="257" y="345"/>
                      <a:pt x="246" y="352"/>
                      <a:pt x="241" y="359"/>
                    </a:cubicBezTo>
                    <a:cubicBezTo>
                      <a:pt x="232" y="372"/>
                      <a:pt x="221" y="385"/>
                      <a:pt x="218" y="401"/>
                    </a:cubicBezTo>
                    <a:cubicBezTo>
                      <a:pt x="224" y="393"/>
                      <a:pt x="231" y="379"/>
                      <a:pt x="242" y="376"/>
                    </a:cubicBezTo>
                    <a:cubicBezTo>
                      <a:pt x="235" y="385"/>
                      <a:pt x="229" y="396"/>
                      <a:pt x="226" y="407"/>
                    </a:cubicBezTo>
                    <a:cubicBezTo>
                      <a:pt x="222" y="422"/>
                      <a:pt x="225" y="438"/>
                      <a:pt x="223" y="454"/>
                    </a:cubicBezTo>
                    <a:cubicBezTo>
                      <a:pt x="215" y="455"/>
                      <a:pt x="206" y="457"/>
                      <a:pt x="195" y="460"/>
                    </a:cubicBezTo>
                    <a:cubicBezTo>
                      <a:pt x="177" y="464"/>
                      <a:pt x="136" y="476"/>
                      <a:pt x="118" y="505"/>
                    </a:cubicBezTo>
                    <a:cubicBezTo>
                      <a:pt x="107" y="524"/>
                      <a:pt x="91" y="572"/>
                      <a:pt x="86" y="607"/>
                    </a:cubicBezTo>
                    <a:cubicBezTo>
                      <a:pt x="80" y="643"/>
                      <a:pt x="57" y="816"/>
                      <a:pt x="56" y="872"/>
                    </a:cubicBezTo>
                    <a:cubicBezTo>
                      <a:pt x="56" y="874"/>
                      <a:pt x="56" y="875"/>
                      <a:pt x="56" y="877"/>
                    </a:cubicBezTo>
                    <a:cubicBezTo>
                      <a:pt x="56" y="926"/>
                      <a:pt x="50" y="959"/>
                      <a:pt x="45" y="982"/>
                    </a:cubicBezTo>
                    <a:cubicBezTo>
                      <a:pt x="41" y="1004"/>
                      <a:pt x="22" y="1067"/>
                      <a:pt x="23" y="1190"/>
                    </a:cubicBezTo>
                    <a:cubicBezTo>
                      <a:pt x="24" y="1212"/>
                      <a:pt x="22" y="1263"/>
                      <a:pt x="24" y="1295"/>
                    </a:cubicBezTo>
                    <a:cubicBezTo>
                      <a:pt x="28" y="1337"/>
                      <a:pt x="22" y="1427"/>
                      <a:pt x="17" y="1447"/>
                    </a:cubicBezTo>
                    <a:cubicBezTo>
                      <a:pt x="11" y="1473"/>
                      <a:pt x="5" y="1517"/>
                      <a:pt x="3" y="1523"/>
                    </a:cubicBezTo>
                    <a:cubicBezTo>
                      <a:pt x="0" y="1529"/>
                      <a:pt x="5" y="1538"/>
                      <a:pt x="8" y="1544"/>
                    </a:cubicBezTo>
                    <a:cubicBezTo>
                      <a:pt x="12" y="1551"/>
                      <a:pt x="11" y="1557"/>
                      <a:pt x="15" y="1566"/>
                    </a:cubicBezTo>
                    <a:cubicBezTo>
                      <a:pt x="18" y="1573"/>
                      <a:pt x="27" y="1588"/>
                      <a:pt x="32" y="1596"/>
                    </a:cubicBezTo>
                    <a:cubicBezTo>
                      <a:pt x="37" y="1605"/>
                      <a:pt x="56" y="1615"/>
                      <a:pt x="71" y="1620"/>
                    </a:cubicBezTo>
                    <a:cubicBezTo>
                      <a:pt x="81" y="1624"/>
                      <a:pt x="100" y="1635"/>
                      <a:pt x="102" y="1630"/>
                    </a:cubicBezTo>
                    <a:cubicBezTo>
                      <a:pt x="106" y="1619"/>
                      <a:pt x="99" y="1612"/>
                      <a:pt x="91" y="1608"/>
                    </a:cubicBezTo>
                    <a:cubicBezTo>
                      <a:pt x="87" y="1605"/>
                      <a:pt x="100" y="1614"/>
                      <a:pt x="103" y="1604"/>
                    </a:cubicBezTo>
                    <a:cubicBezTo>
                      <a:pt x="104" y="1601"/>
                      <a:pt x="104" y="1600"/>
                      <a:pt x="102" y="1595"/>
                    </a:cubicBezTo>
                    <a:cubicBezTo>
                      <a:pt x="102" y="1594"/>
                      <a:pt x="103" y="1594"/>
                      <a:pt x="103" y="1593"/>
                    </a:cubicBezTo>
                    <a:cubicBezTo>
                      <a:pt x="103" y="1593"/>
                      <a:pt x="103" y="1592"/>
                      <a:pt x="103" y="1592"/>
                    </a:cubicBezTo>
                    <a:cubicBezTo>
                      <a:pt x="103" y="1592"/>
                      <a:pt x="103" y="1592"/>
                      <a:pt x="103" y="1592"/>
                    </a:cubicBezTo>
                    <a:cubicBezTo>
                      <a:pt x="103" y="1591"/>
                      <a:pt x="103" y="1591"/>
                      <a:pt x="103" y="1591"/>
                    </a:cubicBezTo>
                    <a:cubicBezTo>
                      <a:pt x="103" y="1591"/>
                      <a:pt x="103" y="1590"/>
                      <a:pt x="103" y="1590"/>
                    </a:cubicBezTo>
                    <a:cubicBezTo>
                      <a:pt x="103" y="1590"/>
                      <a:pt x="103" y="1590"/>
                      <a:pt x="103" y="1590"/>
                    </a:cubicBezTo>
                    <a:cubicBezTo>
                      <a:pt x="103" y="1589"/>
                      <a:pt x="103" y="1589"/>
                      <a:pt x="103" y="1589"/>
                    </a:cubicBezTo>
                    <a:cubicBezTo>
                      <a:pt x="103" y="1589"/>
                      <a:pt x="102" y="1589"/>
                      <a:pt x="102" y="1589"/>
                    </a:cubicBezTo>
                    <a:cubicBezTo>
                      <a:pt x="102" y="1588"/>
                      <a:pt x="102" y="1588"/>
                      <a:pt x="102" y="1588"/>
                    </a:cubicBezTo>
                    <a:cubicBezTo>
                      <a:pt x="102" y="1588"/>
                      <a:pt x="102" y="1588"/>
                      <a:pt x="102" y="1588"/>
                    </a:cubicBezTo>
                    <a:cubicBezTo>
                      <a:pt x="101" y="1587"/>
                      <a:pt x="100" y="1586"/>
                      <a:pt x="99" y="1584"/>
                    </a:cubicBezTo>
                    <a:cubicBezTo>
                      <a:pt x="99" y="1584"/>
                      <a:pt x="99" y="1584"/>
                      <a:pt x="99" y="1584"/>
                    </a:cubicBezTo>
                    <a:cubicBezTo>
                      <a:pt x="100" y="1584"/>
                      <a:pt x="100" y="1584"/>
                      <a:pt x="100" y="1584"/>
                    </a:cubicBezTo>
                    <a:cubicBezTo>
                      <a:pt x="99" y="1584"/>
                      <a:pt x="99" y="1584"/>
                      <a:pt x="99" y="1584"/>
                    </a:cubicBezTo>
                    <a:cubicBezTo>
                      <a:pt x="99" y="1584"/>
                      <a:pt x="99" y="1584"/>
                      <a:pt x="99" y="1583"/>
                    </a:cubicBezTo>
                    <a:cubicBezTo>
                      <a:pt x="106" y="1581"/>
                      <a:pt x="101" y="1550"/>
                      <a:pt x="98" y="1534"/>
                    </a:cubicBezTo>
                    <a:cubicBezTo>
                      <a:pt x="99" y="1523"/>
                      <a:pt x="100" y="1487"/>
                      <a:pt x="91" y="1462"/>
                    </a:cubicBezTo>
                    <a:cubicBezTo>
                      <a:pt x="86" y="1446"/>
                      <a:pt x="84" y="1431"/>
                      <a:pt x="84" y="1421"/>
                    </a:cubicBezTo>
                    <a:cubicBezTo>
                      <a:pt x="84" y="1421"/>
                      <a:pt x="84" y="1420"/>
                      <a:pt x="84" y="1419"/>
                    </a:cubicBezTo>
                    <a:cubicBezTo>
                      <a:pt x="84" y="1419"/>
                      <a:pt x="84" y="1418"/>
                      <a:pt x="84" y="1417"/>
                    </a:cubicBezTo>
                    <a:cubicBezTo>
                      <a:pt x="84" y="1417"/>
                      <a:pt x="84" y="1417"/>
                      <a:pt x="84" y="1417"/>
                    </a:cubicBezTo>
                    <a:cubicBezTo>
                      <a:pt x="82" y="1388"/>
                      <a:pt x="93" y="1282"/>
                      <a:pt x="104" y="1221"/>
                    </a:cubicBezTo>
                    <a:cubicBezTo>
                      <a:pt x="108" y="1205"/>
                      <a:pt x="111" y="1189"/>
                      <a:pt x="116" y="1173"/>
                    </a:cubicBezTo>
                    <a:cubicBezTo>
                      <a:pt x="120" y="1158"/>
                      <a:pt x="123" y="1142"/>
                      <a:pt x="126" y="1125"/>
                    </a:cubicBezTo>
                    <a:cubicBezTo>
                      <a:pt x="138" y="1059"/>
                      <a:pt x="138" y="1008"/>
                      <a:pt x="140" y="995"/>
                    </a:cubicBezTo>
                    <a:cubicBezTo>
                      <a:pt x="143" y="978"/>
                      <a:pt x="161" y="888"/>
                      <a:pt x="167" y="848"/>
                    </a:cubicBezTo>
                    <a:cubicBezTo>
                      <a:pt x="167" y="849"/>
                      <a:pt x="167" y="849"/>
                      <a:pt x="167" y="849"/>
                    </a:cubicBezTo>
                    <a:cubicBezTo>
                      <a:pt x="171" y="898"/>
                      <a:pt x="181" y="956"/>
                      <a:pt x="183" y="982"/>
                    </a:cubicBezTo>
                    <a:cubicBezTo>
                      <a:pt x="183" y="988"/>
                      <a:pt x="184" y="994"/>
                      <a:pt x="185" y="1001"/>
                    </a:cubicBezTo>
                    <a:cubicBezTo>
                      <a:pt x="190" y="1036"/>
                      <a:pt x="203" y="1085"/>
                      <a:pt x="191" y="1110"/>
                    </a:cubicBezTo>
                    <a:cubicBezTo>
                      <a:pt x="177" y="1138"/>
                      <a:pt x="159" y="1204"/>
                      <a:pt x="146" y="1281"/>
                    </a:cubicBezTo>
                    <a:cubicBezTo>
                      <a:pt x="135" y="1342"/>
                      <a:pt x="126" y="1394"/>
                      <a:pt x="136" y="1504"/>
                    </a:cubicBezTo>
                    <a:cubicBezTo>
                      <a:pt x="144" y="1582"/>
                      <a:pt x="143" y="1635"/>
                      <a:pt x="161" y="1721"/>
                    </a:cubicBezTo>
                    <a:cubicBezTo>
                      <a:pt x="178" y="1798"/>
                      <a:pt x="191" y="1888"/>
                      <a:pt x="200" y="1944"/>
                    </a:cubicBezTo>
                    <a:cubicBezTo>
                      <a:pt x="210" y="2001"/>
                      <a:pt x="214" y="2030"/>
                      <a:pt x="216" y="2067"/>
                    </a:cubicBezTo>
                    <a:cubicBezTo>
                      <a:pt x="218" y="2104"/>
                      <a:pt x="195" y="2279"/>
                      <a:pt x="221" y="2381"/>
                    </a:cubicBezTo>
                    <a:cubicBezTo>
                      <a:pt x="247" y="2482"/>
                      <a:pt x="258" y="2547"/>
                      <a:pt x="263" y="2571"/>
                    </a:cubicBezTo>
                    <a:cubicBezTo>
                      <a:pt x="274" y="2626"/>
                      <a:pt x="265" y="2631"/>
                      <a:pt x="269" y="2659"/>
                    </a:cubicBezTo>
                    <a:cubicBezTo>
                      <a:pt x="274" y="2686"/>
                      <a:pt x="274" y="2683"/>
                      <a:pt x="261" y="2709"/>
                    </a:cubicBezTo>
                    <a:cubicBezTo>
                      <a:pt x="249" y="2726"/>
                      <a:pt x="230" y="2763"/>
                      <a:pt x="223" y="2772"/>
                    </a:cubicBezTo>
                    <a:cubicBezTo>
                      <a:pt x="217" y="2780"/>
                      <a:pt x="220" y="2788"/>
                      <a:pt x="223" y="2793"/>
                    </a:cubicBezTo>
                    <a:cubicBezTo>
                      <a:pt x="223" y="2794"/>
                      <a:pt x="223" y="2795"/>
                      <a:pt x="223" y="2796"/>
                    </a:cubicBezTo>
                    <a:cubicBezTo>
                      <a:pt x="223" y="2796"/>
                      <a:pt x="223" y="2796"/>
                      <a:pt x="223" y="2796"/>
                    </a:cubicBezTo>
                    <a:cubicBezTo>
                      <a:pt x="223" y="2797"/>
                      <a:pt x="223" y="2797"/>
                      <a:pt x="223" y="2798"/>
                    </a:cubicBezTo>
                    <a:cubicBezTo>
                      <a:pt x="223" y="2798"/>
                      <a:pt x="223" y="2798"/>
                      <a:pt x="223" y="2799"/>
                    </a:cubicBezTo>
                    <a:cubicBezTo>
                      <a:pt x="223" y="2799"/>
                      <a:pt x="223" y="2800"/>
                      <a:pt x="223" y="2800"/>
                    </a:cubicBezTo>
                    <a:cubicBezTo>
                      <a:pt x="223" y="2800"/>
                      <a:pt x="223" y="2800"/>
                      <a:pt x="223" y="2801"/>
                    </a:cubicBezTo>
                    <a:cubicBezTo>
                      <a:pt x="223" y="2801"/>
                      <a:pt x="223" y="2802"/>
                      <a:pt x="223" y="2802"/>
                    </a:cubicBezTo>
                    <a:cubicBezTo>
                      <a:pt x="223" y="2802"/>
                      <a:pt x="223" y="2802"/>
                      <a:pt x="223" y="2802"/>
                    </a:cubicBezTo>
                    <a:cubicBezTo>
                      <a:pt x="223" y="2803"/>
                      <a:pt x="223" y="2803"/>
                      <a:pt x="224" y="2804"/>
                    </a:cubicBezTo>
                    <a:cubicBezTo>
                      <a:pt x="224" y="2804"/>
                      <a:pt x="224" y="2804"/>
                      <a:pt x="224" y="2804"/>
                    </a:cubicBezTo>
                    <a:cubicBezTo>
                      <a:pt x="224" y="2805"/>
                      <a:pt x="224" y="2805"/>
                      <a:pt x="225" y="2805"/>
                    </a:cubicBezTo>
                    <a:cubicBezTo>
                      <a:pt x="225" y="2806"/>
                      <a:pt x="225" y="2806"/>
                      <a:pt x="225" y="2806"/>
                    </a:cubicBezTo>
                    <a:cubicBezTo>
                      <a:pt x="225" y="2806"/>
                      <a:pt x="225" y="2807"/>
                      <a:pt x="226" y="2807"/>
                    </a:cubicBezTo>
                    <a:cubicBezTo>
                      <a:pt x="226" y="2807"/>
                      <a:pt x="226" y="2807"/>
                      <a:pt x="226" y="2807"/>
                    </a:cubicBezTo>
                    <a:cubicBezTo>
                      <a:pt x="226" y="2808"/>
                      <a:pt x="227" y="2808"/>
                      <a:pt x="227" y="2808"/>
                    </a:cubicBezTo>
                    <a:cubicBezTo>
                      <a:pt x="227" y="2808"/>
                      <a:pt x="227" y="2808"/>
                      <a:pt x="227" y="2809"/>
                    </a:cubicBezTo>
                    <a:cubicBezTo>
                      <a:pt x="228" y="2809"/>
                      <a:pt x="228" y="2809"/>
                      <a:pt x="228" y="2809"/>
                    </a:cubicBezTo>
                    <a:cubicBezTo>
                      <a:pt x="228" y="2809"/>
                      <a:pt x="229" y="2810"/>
                      <a:pt x="229" y="2810"/>
                    </a:cubicBezTo>
                    <a:cubicBezTo>
                      <a:pt x="229" y="2810"/>
                      <a:pt x="229" y="2810"/>
                      <a:pt x="230" y="2810"/>
                    </a:cubicBezTo>
                    <a:cubicBezTo>
                      <a:pt x="230" y="2810"/>
                      <a:pt x="230" y="2811"/>
                      <a:pt x="230" y="2811"/>
                    </a:cubicBezTo>
                    <a:cubicBezTo>
                      <a:pt x="231" y="2811"/>
                      <a:pt x="231" y="2811"/>
                      <a:pt x="231" y="2811"/>
                    </a:cubicBezTo>
                    <a:cubicBezTo>
                      <a:pt x="231" y="2811"/>
                      <a:pt x="232" y="2812"/>
                      <a:pt x="232" y="2812"/>
                    </a:cubicBezTo>
                    <a:cubicBezTo>
                      <a:pt x="232" y="2812"/>
                      <a:pt x="232" y="2812"/>
                      <a:pt x="232" y="2812"/>
                    </a:cubicBezTo>
                    <a:cubicBezTo>
                      <a:pt x="233" y="2812"/>
                      <a:pt x="233" y="2812"/>
                      <a:pt x="234" y="2812"/>
                    </a:cubicBezTo>
                    <a:cubicBezTo>
                      <a:pt x="234" y="2812"/>
                      <a:pt x="234" y="2812"/>
                      <a:pt x="234" y="2812"/>
                    </a:cubicBezTo>
                    <a:cubicBezTo>
                      <a:pt x="234" y="2813"/>
                      <a:pt x="235" y="2813"/>
                      <a:pt x="235" y="2813"/>
                    </a:cubicBezTo>
                    <a:cubicBezTo>
                      <a:pt x="235" y="2813"/>
                      <a:pt x="235" y="2813"/>
                      <a:pt x="235" y="2813"/>
                    </a:cubicBezTo>
                    <a:cubicBezTo>
                      <a:pt x="236" y="2813"/>
                      <a:pt x="237" y="2813"/>
                      <a:pt x="237" y="2813"/>
                    </a:cubicBezTo>
                    <a:cubicBezTo>
                      <a:pt x="237" y="2814"/>
                      <a:pt x="237" y="2815"/>
                      <a:pt x="237" y="2815"/>
                    </a:cubicBezTo>
                    <a:cubicBezTo>
                      <a:pt x="237" y="2815"/>
                      <a:pt x="237" y="2815"/>
                      <a:pt x="237" y="2815"/>
                    </a:cubicBezTo>
                    <a:cubicBezTo>
                      <a:pt x="237" y="2815"/>
                      <a:pt x="237" y="2815"/>
                      <a:pt x="237" y="2815"/>
                    </a:cubicBezTo>
                    <a:cubicBezTo>
                      <a:pt x="237" y="2816"/>
                      <a:pt x="238" y="2817"/>
                      <a:pt x="238" y="2817"/>
                    </a:cubicBezTo>
                    <a:cubicBezTo>
                      <a:pt x="238" y="2817"/>
                      <a:pt x="238" y="2817"/>
                      <a:pt x="238" y="2817"/>
                    </a:cubicBezTo>
                    <a:cubicBezTo>
                      <a:pt x="238" y="2818"/>
                      <a:pt x="238" y="2819"/>
                      <a:pt x="239" y="2819"/>
                    </a:cubicBezTo>
                    <a:cubicBezTo>
                      <a:pt x="239" y="2819"/>
                      <a:pt x="239" y="2819"/>
                      <a:pt x="239" y="2819"/>
                    </a:cubicBezTo>
                    <a:cubicBezTo>
                      <a:pt x="239" y="2820"/>
                      <a:pt x="240" y="2820"/>
                      <a:pt x="240" y="2821"/>
                    </a:cubicBezTo>
                    <a:cubicBezTo>
                      <a:pt x="240" y="2821"/>
                      <a:pt x="240" y="2821"/>
                      <a:pt x="240" y="2821"/>
                    </a:cubicBezTo>
                    <a:cubicBezTo>
                      <a:pt x="241" y="2821"/>
                      <a:pt x="241" y="2822"/>
                      <a:pt x="242" y="2822"/>
                    </a:cubicBezTo>
                    <a:cubicBezTo>
                      <a:pt x="242" y="2822"/>
                      <a:pt x="242" y="2822"/>
                      <a:pt x="242" y="2822"/>
                    </a:cubicBezTo>
                    <a:cubicBezTo>
                      <a:pt x="242" y="2823"/>
                      <a:pt x="243" y="2823"/>
                      <a:pt x="244" y="2823"/>
                    </a:cubicBezTo>
                    <a:cubicBezTo>
                      <a:pt x="244" y="2823"/>
                      <a:pt x="244" y="2823"/>
                      <a:pt x="244" y="2823"/>
                    </a:cubicBezTo>
                    <a:cubicBezTo>
                      <a:pt x="244" y="2823"/>
                      <a:pt x="245" y="2824"/>
                      <a:pt x="246" y="2824"/>
                    </a:cubicBezTo>
                    <a:cubicBezTo>
                      <a:pt x="246" y="2824"/>
                      <a:pt x="246" y="2824"/>
                      <a:pt x="246" y="2824"/>
                    </a:cubicBezTo>
                    <a:cubicBezTo>
                      <a:pt x="247" y="2824"/>
                      <a:pt x="248" y="2824"/>
                      <a:pt x="248" y="2824"/>
                    </a:cubicBezTo>
                    <a:cubicBezTo>
                      <a:pt x="248" y="2824"/>
                      <a:pt x="249" y="2824"/>
                      <a:pt x="249" y="2824"/>
                    </a:cubicBezTo>
                    <a:cubicBezTo>
                      <a:pt x="249" y="2825"/>
                      <a:pt x="250" y="2825"/>
                      <a:pt x="251" y="2825"/>
                    </a:cubicBezTo>
                    <a:cubicBezTo>
                      <a:pt x="251" y="2825"/>
                      <a:pt x="251" y="2825"/>
                      <a:pt x="251" y="2825"/>
                    </a:cubicBezTo>
                    <a:cubicBezTo>
                      <a:pt x="252" y="2825"/>
                      <a:pt x="253" y="2825"/>
                      <a:pt x="253" y="2825"/>
                    </a:cubicBezTo>
                    <a:cubicBezTo>
                      <a:pt x="254" y="2825"/>
                      <a:pt x="254" y="2825"/>
                      <a:pt x="254" y="2825"/>
                    </a:cubicBezTo>
                    <a:cubicBezTo>
                      <a:pt x="255" y="2825"/>
                      <a:pt x="255" y="2825"/>
                      <a:pt x="256" y="2825"/>
                    </a:cubicBezTo>
                    <a:cubicBezTo>
                      <a:pt x="256" y="2825"/>
                      <a:pt x="257" y="2825"/>
                      <a:pt x="257" y="2825"/>
                    </a:cubicBezTo>
                    <a:cubicBezTo>
                      <a:pt x="257" y="2824"/>
                      <a:pt x="258" y="2824"/>
                      <a:pt x="258" y="2824"/>
                    </a:cubicBezTo>
                    <a:cubicBezTo>
                      <a:pt x="259" y="2824"/>
                      <a:pt x="259" y="2824"/>
                      <a:pt x="259" y="2824"/>
                    </a:cubicBezTo>
                    <a:cubicBezTo>
                      <a:pt x="260" y="2824"/>
                      <a:pt x="260" y="2824"/>
                      <a:pt x="261" y="2824"/>
                    </a:cubicBezTo>
                    <a:cubicBezTo>
                      <a:pt x="261" y="2824"/>
                      <a:pt x="262" y="2824"/>
                      <a:pt x="262" y="2823"/>
                    </a:cubicBezTo>
                    <a:cubicBezTo>
                      <a:pt x="262" y="2823"/>
                      <a:pt x="263" y="2823"/>
                      <a:pt x="263" y="2823"/>
                    </a:cubicBezTo>
                    <a:cubicBezTo>
                      <a:pt x="264" y="2823"/>
                      <a:pt x="264" y="2823"/>
                      <a:pt x="264" y="2823"/>
                    </a:cubicBezTo>
                    <a:cubicBezTo>
                      <a:pt x="265" y="2822"/>
                      <a:pt x="265" y="2822"/>
                      <a:pt x="265" y="2822"/>
                    </a:cubicBezTo>
                    <a:cubicBezTo>
                      <a:pt x="266" y="2822"/>
                      <a:pt x="266" y="2822"/>
                      <a:pt x="266" y="2822"/>
                    </a:cubicBezTo>
                    <a:cubicBezTo>
                      <a:pt x="267" y="2821"/>
                      <a:pt x="267" y="2821"/>
                      <a:pt x="267" y="2821"/>
                    </a:cubicBezTo>
                    <a:cubicBezTo>
                      <a:pt x="268" y="2821"/>
                      <a:pt x="268" y="2820"/>
                      <a:pt x="268" y="2820"/>
                    </a:cubicBezTo>
                    <a:cubicBezTo>
                      <a:pt x="276" y="2828"/>
                      <a:pt x="296" y="2828"/>
                      <a:pt x="303" y="2818"/>
                    </a:cubicBezTo>
                    <a:cubicBezTo>
                      <a:pt x="316" y="2830"/>
                      <a:pt x="338" y="2830"/>
                      <a:pt x="352" y="2815"/>
                    </a:cubicBezTo>
                    <a:cubicBezTo>
                      <a:pt x="366" y="2800"/>
                      <a:pt x="368" y="2785"/>
                      <a:pt x="366" y="2770"/>
                    </a:cubicBezTo>
                    <a:cubicBezTo>
                      <a:pt x="365" y="2756"/>
                      <a:pt x="368" y="2751"/>
                      <a:pt x="371" y="2732"/>
                    </a:cubicBezTo>
                    <a:cubicBezTo>
                      <a:pt x="374" y="2714"/>
                      <a:pt x="376" y="2700"/>
                      <a:pt x="370" y="2687"/>
                    </a:cubicBezTo>
                    <a:cubicBezTo>
                      <a:pt x="364" y="2674"/>
                      <a:pt x="363" y="2668"/>
                      <a:pt x="363" y="2655"/>
                    </a:cubicBezTo>
                    <a:cubicBezTo>
                      <a:pt x="363" y="2641"/>
                      <a:pt x="368" y="2622"/>
                      <a:pt x="360" y="2605"/>
                    </a:cubicBezTo>
                    <a:cubicBezTo>
                      <a:pt x="352" y="2589"/>
                      <a:pt x="343" y="2549"/>
                      <a:pt x="344" y="2506"/>
                    </a:cubicBezTo>
                    <a:cubicBezTo>
                      <a:pt x="346" y="2464"/>
                      <a:pt x="376" y="2223"/>
                      <a:pt x="363" y="2141"/>
                    </a:cubicBezTo>
                    <a:cubicBezTo>
                      <a:pt x="351" y="2059"/>
                      <a:pt x="355" y="2042"/>
                      <a:pt x="359" y="2014"/>
                    </a:cubicBezTo>
                    <a:cubicBezTo>
                      <a:pt x="362" y="1986"/>
                      <a:pt x="370" y="1941"/>
                      <a:pt x="363" y="1882"/>
                    </a:cubicBezTo>
                    <a:cubicBezTo>
                      <a:pt x="360" y="1859"/>
                      <a:pt x="360" y="1763"/>
                      <a:pt x="361" y="1666"/>
                    </a:cubicBezTo>
                    <a:cubicBezTo>
                      <a:pt x="362" y="1604"/>
                      <a:pt x="366" y="1529"/>
                      <a:pt x="362" y="1505"/>
                    </a:cubicBezTo>
                    <a:cubicBezTo>
                      <a:pt x="367" y="1507"/>
                      <a:pt x="371" y="1508"/>
                      <a:pt x="375" y="1508"/>
                    </a:cubicBezTo>
                    <a:cubicBezTo>
                      <a:pt x="376" y="1508"/>
                      <a:pt x="376" y="1508"/>
                      <a:pt x="376" y="1508"/>
                    </a:cubicBezTo>
                    <a:cubicBezTo>
                      <a:pt x="380" y="1508"/>
                      <a:pt x="385" y="1506"/>
                      <a:pt x="390" y="1504"/>
                    </a:cubicBezTo>
                    <a:cubicBezTo>
                      <a:pt x="390" y="1505"/>
                      <a:pt x="390" y="1505"/>
                      <a:pt x="390" y="1505"/>
                    </a:cubicBezTo>
                    <a:cubicBezTo>
                      <a:pt x="389" y="1506"/>
                      <a:pt x="389" y="1509"/>
                      <a:pt x="389" y="1513"/>
                    </a:cubicBezTo>
                    <a:cubicBezTo>
                      <a:pt x="387" y="1544"/>
                      <a:pt x="390" y="1609"/>
                      <a:pt x="391" y="1666"/>
                    </a:cubicBezTo>
                    <a:cubicBezTo>
                      <a:pt x="392" y="1763"/>
                      <a:pt x="392" y="1859"/>
                      <a:pt x="390" y="1882"/>
                    </a:cubicBezTo>
                    <a:cubicBezTo>
                      <a:pt x="382" y="1941"/>
                      <a:pt x="390" y="1986"/>
                      <a:pt x="393" y="2014"/>
                    </a:cubicBezTo>
                    <a:cubicBezTo>
                      <a:pt x="397" y="2042"/>
                      <a:pt x="401" y="2059"/>
                      <a:pt x="389" y="2141"/>
                    </a:cubicBezTo>
                    <a:cubicBezTo>
                      <a:pt x="376" y="2223"/>
                      <a:pt x="406" y="2464"/>
                      <a:pt x="408" y="2506"/>
                    </a:cubicBezTo>
                    <a:cubicBezTo>
                      <a:pt x="409" y="2549"/>
                      <a:pt x="400" y="2589"/>
                      <a:pt x="392" y="2605"/>
                    </a:cubicBezTo>
                    <a:cubicBezTo>
                      <a:pt x="384" y="2622"/>
                      <a:pt x="389" y="2641"/>
                      <a:pt x="389" y="2655"/>
                    </a:cubicBezTo>
                    <a:cubicBezTo>
                      <a:pt x="389" y="2668"/>
                      <a:pt x="388" y="2674"/>
                      <a:pt x="382" y="2687"/>
                    </a:cubicBezTo>
                    <a:cubicBezTo>
                      <a:pt x="376" y="2700"/>
                      <a:pt x="378" y="2714"/>
                      <a:pt x="381" y="2732"/>
                    </a:cubicBezTo>
                    <a:cubicBezTo>
                      <a:pt x="384" y="2751"/>
                      <a:pt x="387" y="2756"/>
                      <a:pt x="386" y="2770"/>
                    </a:cubicBezTo>
                    <a:cubicBezTo>
                      <a:pt x="384" y="2785"/>
                      <a:pt x="386" y="2800"/>
                      <a:pt x="400" y="2815"/>
                    </a:cubicBezTo>
                    <a:cubicBezTo>
                      <a:pt x="414" y="2830"/>
                      <a:pt x="436" y="2830"/>
                      <a:pt x="449" y="2818"/>
                    </a:cubicBezTo>
                    <a:cubicBezTo>
                      <a:pt x="456" y="2828"/>
                      <a:pt x="476" y="2828"/>
                      <a:pt x="484" y="2820"/>
                    </a:cubicBezTo>
                    <a:cubicBezTo>
                      <a:pt x="484" y="2820"/>
                      <a:pt x="485" y="2821"/>
                      <a:pt x="485" y="2821"/>
                    </a:cubicBezTo>
                    <a:cubicBezTo>
                      <a:pt x="485" y="2821"/>
                      <a:pt x="485" y="2821"/>
                      <a:pt x="486" y="2822"/>
                    </a:cubicBezTo>
                    <a:cubicBezTo>
                      <a:pt x="486" y="2822"/>
                      <a:pt x="486" y="2822"/>
                      <a:pt x="487" y="2822"/>
                    </a:cubicBezTo>
                    <a:cubicBezTo>
                      <a:pt x="487" y="2822"/>
                      <a:pt x="487" y="2822"/>
                      <a:pt x="488" y="2823"/>
                    </a:cubicBezTo>
                    <a:cubicBezTo>
                      <a:pt x="488" y="2823"/>
                      <a:pt x="488" y="2823"/>
                      <a:pt x="489" y="2823"/>
                    </a:cubicBezTo>
                    <a:cubicBezTo>
                      <a:pt x="489" y="2823"/>
                      <a:pt x="490" y="2823"/>
                      <a:pt x="490" y="2823"/>
                    </a:cubicBezTo>
                    <a:cubicBezTo>
                      <a:pt x="490" y="2824"/>
                      <a:pt x="491" y="2824"/>
                      <a:pt x="491" y="2824"/>
                    </a:cubicBezTo>
                    <a:cubicBezTo>
                      <a:pt x="492" y="2824"/>
                      <a:pt x="492" y="2824"/>
                      <a:pt x="493" y="2824"/>
                    </a:cubicBezTo>
                    <a:cubicBezTo>
                      <a:pt x="493" y="2824"/>
                      <a:pt x="493" y="2824"/>
                      <a:pt x="494" y="2824"/>
                    </a:cubicBezTo>
                    <a:cubicBezTo>
                      <a:pt x="494" y="2824"/>
                      <a:pt x="495" y="2824"/>
                      <a:pt x="495" y="2825"/>
                    </a:cubicBezTo>
                    <a:cubicBezTo>
                      <a:pt x="496" y="2825"/>
                      <a:pt x="496" y="2825"/>
                      <a:pt x="496" y="2825"/>
                    </a:cubicBezTo>
                    <a:cubicBezTo>
                      <a:pt x="497" y="2825"/>
                      <a:pt x="497" y="2825"/>
                      <a:pt x="498" y="2825"/>
                    </a:cubicBezTo>
                    <a:cubicBezTo>
                      <a:pt x="498" y="2825"/>
                      <a:pt x="498" y="2825"/>
                      <a:pt x="499" y="2825"/>
                    </a:cubicBezTo>
                    <a:cubicBezTo>
                      <a:pt x="499" y="2825"/>
                      <a:pt x="500" y="2825"/>
                      <a:pt x="501" y="2825"/>
                    </a:cubicBezTo>
                    <a:cubicBezTo>
                      <a:pt x="501" y="2825"/>
                      <a:pt x="501" y="2825"/>
                      <a:pt x="501" y="2825"/>
                    </a:cubicBezTo>
                    <a:cubicBezTo>
                      <a:pt x="502" y="2825"/>
                      <a:pt x="503" y="2825"/>
                      <a:pt x="503" y="2824"/>
                    </a:cubicBezTo>
                    <a:cubicBezTo>
                      <a:pt x="504" y="2824"/>
                      <a:pt x="504" y="2824"/>
                      <a:pt x="504" y="2824"/>
                    </a:cubicBezTo>
                    <a:cubicBezTo>
                      <a:pt x="504" y="2824"/>
                      <a:pt x="505" y="2824"/>
                      <a:pt x="506" y="2824"/>
                    </a:cubicBezTo>
                    <a:cubicBezTo>
                      <a:pt x="506" y="2824"/>
                      <a:pt x="506" y="2824"/>
                      <a:pt x="506" y="2824"/>
                    </a:cubicBezTo>
                    <a:cubicBezTo>
                      <a:pt x="507" y="2824"/>
                      <a:pt x="508" y="2823"/>
                      <a:pt x="508" y="2823"/>
                    </a:cubicBezTo>
                    <a:cubicBezTo>
                      <a:pt x="508" y="2823"/>
                      <a:pt x="508" y="2823"/>
                      <a:pt x="508" y="2823"/>
                    </a:cubicBezTo>
                    <a:cubicBezTo>
                      <a:pt x="509" y="2823"/>
                      <a:pt x="510" y="2823"/>
                      <a:pt x="510" y="2822"/>
                    </a:cubicBezTo>
                    <a:cubicBezTo>
                      <a:pt x="510" y="2822"/>
                      <a:pt x="510" y="2822"/>
                      <a:pt x="510" y="2822"/>
                    </a:cubicBezTo>
                    <a:cubicBezTo>
                      <a:pt x="511" y="2822"/>
                      <a:pt x="511" y="2821"/>
                      <a:pt x="512" y="2821"/>
                    </a:cubicBezTo>
                    <a:cubicBezTo>
                      <a:pt x="512" y="2821"/>
                      <a:pt x="512" y="2821"/>
                      <a:pt x="512" y="2821"/>
                    </a:cubicBezTo>
                    <a:cubicBezTo>
                      <a:pt x="512" y="2820"/>
                      <a:pt x="513" y="2820"/>
                      <a:pt x="513" y="2819"/>
                    </a:cubicBezTo>
                    <a:cubicBezTo>
                      <a:pt x="514" y="2818"/>
                      <a:pt x="515" y="2817"/>
                      <a:pt x="515" y="2815"/>
                    </a:cubicBezTo>
                    <a:cubicBezTo>
                      <a:pt x="515" y="2815"/>
                      <a:pt x="515" y="2815"/>
                      <a:pt x="515" y="2815"/>
                    </a:cubicBezTo>
                    <a:cubicBezTo>
                      <a:pt x="515" y="2815"/>
                      <a:pt x="515" y="2814"/>
                      <a:pt x="515" y="2813"/>
                    </a:cubicBezTo>
                    <a:cubicBezTo>
                      <a:pt x="516" y="2813"/>
                      <a:pt x="517" y="2813"/>
                      <a:pt x="518" y="2812"/>
                    </a:cubicBezTo>
                    <a:cubicBezTo>
                      <a:pt x="518" y="2812"/>
                      <a:pt x="519" y="2812"/>
                      <a:pt x="519" y="2812"/>
                    </a:cubicBezTo>
                    <a:cubicBezTo>
                      <a:pt x="519" y="2812"/>
                      <a:pt x="519" y="2812"/>
                      <a:pt x="520" y="2812"/>
                    </a:cubicBezTo>
                    <a:cubicBezTo>
                      <a:pt x="520" y="2812"/>
                      <a:pt x="520" y="2812"/>
                      <a:pt x="520" y="2812"/>
                    </a:cubicBezTo>
                    <a:cubicBezTo>
                      <a:pt x="520" y="2811"/>
                      <a:pt x="521" y="2811"/>
                      <a:pt x="521" y="2811"/>
                    </a:cubicBezTo>
                    <a:cubicBezTo>
                      <a:pt x="521" y="2811"/>
                      <a:pt x="521" y="2811"/>
                      <a:pt x="522" y="2811"/>
                    </a:cubicBezTo>
                    <a:cubicBezTo>
                      <a:pt x="522" y="2811"/>
                      <a:pt x="522" y="2810"/>
                      <a:pt x="523" y="2810"/>
                    </a:cubicBezTo>
                    <a:cubicBezTo>
                      <a:pt x="523" y="2810"/>
                      <a:pt x="523" y="2810"/>
                      <a:pt x="523" y="2810"/>
                    </a:cubicBezTo>
                    <a:cubicBezTo>
                      <a:pt x="523" y="2810"/>
                      <a:pt x="524" y="2809"/>
                      <a:pt x="524" y="2809"/>
                    </a:cubicBezTo>
                    <a:cubicBezTo>
                      <a:pt x="524" y="2809"/>
                      <a:pt x="524" y="2809"/>
                      <a:pt x="525" y="2809"/>
                    </a:cubicBezTo>
                    <a:cubicBezTo>
                      <a:pt x="525" y="2808"/>
                      <a:pt x="525" y="2808"/>
                      <a:pt x="525" y="2808"/>
                    </a:cubicBezTo>
                    <a:cubicBezTo>
                      <a:pt x="525" y="2808"/>
                      <a:pt x="526" y="2808"/>
                      <a:pt x="526" y="2807"/>
                    </a:cubicBezTo>
                    <a:cubicBezTo>
                      <a:pt x="526" y="2807"/>
                      <a:pt x="526" y="2807"/>
                      <a:pt x="526" y="2807"/>
                    </a:cubicBezTo>
                    <a:cubicBezTo>
                      <a:pt x="527" y="2807"/>
                      <a:pt x="527" y="2806"/>
                      <a:pt x="527" y="2806"/>
                    </a:cubicBezTo>
                    <a:cubicBezTo>
                      <a:pt x="527" y="2806"/>
                      <a:pt x="527" y="2806"/>
                      <a:pt x="528" y="2805"/>
                    </a:cubicBezTo>
                    <a:cubicBezTo>
                      <a:pt x="528" y="2805"/>
                      <a:pt x="528" y="2805"/>
                      <a:pt x="528" y="2804"/>
                    </a:cubicBezTo>
                    <a:cubicBezTo>
                      <a:pt x="528" y="2804"/>
                      <a:pt x="528" y="2804"/>
                      <a:pt x="528" y="2804"/>
                    </a:cubicBezTo>
                    <a:cubicBezTo>
                      <a:pt x="529" y="2803"/>
                      <a:pt x="529" y="2803"/>
                      <a:pt x="529" y="2803"/>
                    </a:cubicBezTo>
                    <a:cubicBezTo>
                      <a:pt x="529" y="2802"/>
                      <a:pt x="529" y="2802"/>
                      <a:pt x="529" y="2802"/>
                    </a:cubicBezTo>
                    <a:cubicBezTo>
                      <a:pt x="529" y="2802"/>
                      <a:pt x="529" y="2801"/>
                      <a:pt x="529" y="2801"/>
                    </a:cubicBezTo>
                    <a:cubicBezTo>
                      <a:pt x="529" y="2800"/>
                      <a:pt x="529" y="2800"/>
                      <a:pt x="529" y="2800"/>
                    </a:cubicBezTo>
                    <a:cubicBezTo>
                      <a:pt x="529" y="2800"/>
                      <a:pt x="529" y="2799"/>
                      <a:pt x="529" y="2799"/>
                    </a:cubicBezTo>
                    <a:cubicBezTo>
                      <a:pt x="529" y="2798"/>
                      <a:pt x="530" y="2798"/>
                      <a:pt x="529" y="2798"/>
                    </a:cubicBezTo>
                    <a:cubicBezTo>
                      <a:pt x="529" y="2797"/>
                      <a:pt x="529" y="2797"/>
                      <a:pt x="529" y="2796"/>
                    </a:cubicBezTo>
                    <a:cubicBezTo>
                      <a:pt x="529" y="2796"/>
                      <a:pt x="529" y="2796"/>
                      <a:pt x="529" y="2796"/>
                    </a:cubicBezTo>
                    <a:cubicBezTo>
                      <a:pt x="529" y="2795"/>
                      <a:pt x="529" y="2794"/>
                      <a:pt x="529" y="2793"/>
                    </a:cubicBezTo>
                    <a:cubicBezTo>
                      <a:pt x="532" y="2788"/>
                      <a:pt x="535" y="2780"/>
                      <a:pt x="529" y="2772"/>
                    </a:cubicBezTo>
                    <a:cubicBezTo>
                      <a:pt x="522" y="2763"/>
                      <a:pt x="503" y="2726"/>
                      <a:pt x="491" y="2709"/>
                    </a:cubicBezTo>
                    <a:cubicBezTo>
                      <a:pt x="478" y="2683"/>
                      <a:pt x="478" y="2686"/>
                      <a:pt x="483" y="2659"/>
                    </a:cubicBezTo>
                    <a:cubicBezTo>
                      <a:pt x="488" y="2631"/>
                      <a:pt x="478" y="2626"/>
                      <a:pt x="489" y="2571"/>
                    </a:cubicBezTo>
                    <a:cubicBezTo>
                      <a:pt x="494" y="2547"/>
                      <a:pt x="505" y="2482"/>
                      <a:pt x="531" y="2381"/>
                    </a:cubicBezTo>
                    <a:cubicBezTo>
                      <a:pt x="557" y="2279"/>
                      <a:pt x="534" y="2104"/>
                      <a:pt x="536" y="2067"/>
                    </a:cubicBezTo>
                    <a:cubicBezTo>
                      <a:pt x="538" y="2030"/>
                      <a:pt x="542" y="2001"/>
                      <a:pt x="552" y="1944"/>
                    </a:cubicBezTo>
                    <a:cubicBezTo>
                      <a:pt x="561" y="1888"/>
                      <a:pt x="578" y="1789"/>
                      <a:pt x="595" y="1712"/>
                    </a:cubicBezTo>
                    <a:cubicBezTo>
                      <a:pt x="607" y="1655"/>
                      <a:pt x="612" y="1615"/>
                      <a:pt x="616" y="1573"/>
                    </a:cubicBezTo>
                    <a:cubicBezTo>
                      <a:pt x="618" y="1548"/>
                      <a:pt x="620" y="1526"/>
                      <a:pt x="622" y="1502"/>
                    </a:cubicBezTo>
                    <a:cubicBezTo>
                      <a:pt x="629" y="1433"/>
                      <a:pt x="627" y="1384"/>
                      <a:pt x="622" y="1343"/>
                    </a:cubicBezTo>
                    <a:cubicBezTo>
                      <a:pt x="618" y="1317"/>
                      <a:pt x="614" y="1293"/>
                      <a:pt x="610" y="1270"/>
                    </a:cubicBezTo>
                    <a:cubicBezTo>
                      <a:pt x="597" y="1193"/>
                      <a:pt x="581" y="1145"/>
                      <a:pt x="567" y="1117"/>
                    </a:cubicBezTo>
                    <a:cubicBezTo>
                      <a:pt x="563" y="1108"/>
                      <a:pt x="561" y="1097"/>
                      <a:pt x="560" y="1083"/>
                    </a:cubicBezTo>
                    <a:cubicBezTo>
                      <a:pt x="560" y="1054"/>
                      <a:pt x="566" y="1019"/>
                      <a:pt x="567" y="995"/>
                    </a:cubicBezTo>
                    <a:cubicBezTo>
                      <a:pt x="568" y="969"/>
                      <a:pt x="582" y="895"/>
                      <a:pt x="585" y="847"/>
                    </a:cubicBezTo>
                    <a:cubicBezTo>
                      <a:pt x="585" y="847"/>
                      <a:pt x="585" y="847"/>
                      <a:pt x="585" y="847"/>
                    </a:cubicBezTo>
                    <a:cubicBezTo>
                      <a:pt x="590" y="887"/>
                      <a:pt x="609" y="978"/>
                      <a:pt x="612" y="995"/>
                    </a:cubicBezTo>
                    <a:cubicBezTo>
                      <a:pt x="613" y="997"/>
                      <a:pt x="613" y="1002"/>
                      <a:pt x="614" y="1007"/>
                    </a:cubicBezTo>
                    <a:cubicBezTo>
                      <a:pt x="616" y="1038"/>
                      <a:pt x="621" y="1109"/>
                      <a:pt x="643" y="1190"/>
                    </a:cubicBezTo>
                    <a:cubicBezTo>
                      <a:pt x="657" y="1236"/>
                      <a:pt x="672" y="1398"/>
                      <a:pt x="668" y="1421"/>
                    </a:cubicBezTo>
                    <a:cubicBezTo>
                      <a:pt x="668" y="1431"/>
                      <a:pt x="666" y="1446"/>
                      <a:pt x="661" y="1462"/>
                    </a:cubicBezTo>
                    <a:cubicBezTo>
                      <a:pt x="652" y="1487"/>
                      <a:pt x="653" y="1523"/>
                      <a:pt x="654" y="1534"/>
                    </a:cubicBezTo>
                    <a:cubicBezTo>
                      <a:pt x="651" y="1550"/>
                      <a:pt x="646" y="1581"/>
                      <a:pt x="653" y="1583"/>
                    </a:cubicBezTo>
                    <a:cubicBezTo>
                      <a:pt x="653" y="1584"/>
                      <a:pt x="653" y="1584"/>
                      <a:pt x="653" y="1584"/>
                    </a:cubicBezTo>
                    <a:cubicBezTo>
                      <a:pt x="652" y="1584"/>
                      <a:pt x="652" y="1584"/>
                      <a:pt x="652" y="1584"/>
                    </a:cubicBezTo>
                    <a:cubicBezTo>
                      <a:pt x="652" y="1584"/>
                      <a:pt x="652" y="1584"/>
                      <a:pt x="653" y="1584"/>
                    </a:cubicBezTo>
                    <a:cubicBezTo>
                      <a:pt x="653" y="1584"/>
                      <a:pt x="653" y="1584"/>
                      <a:pt x="653" y="1584"/>
                    </a:cubicBezTo>
                    <a:cubicBezTo>
                      <a:pt x="652" y="1586"/>
                      <a:pt x="651" y="1587"/>
                      <a:pt x="650" y="1588"/>
                    </a:cubicBezTo>
                    <a:cubicBezTo>
                      <a:pt x="650" y="1588"/>
                      <a:pt x="650" y="1588"/>
                      <a:pt x="650" y="1588"/>
                    </a:cubicBezTo>
                    <a:cubicBezTo>
                      <a:pt x="650" y="1588"/>
                      <a:pt x="650" y="1588"/>
                      <a:pt x="650" y="1589"/>
                    </a:cubicBezTo>
                    <a:cubicBezTo>
                      <a:pt x="650" y="1589"/>
                      <a:pt x="650" y="1589"/>
                      <a:pt x="649" y="1589"/>
                    </a:cubicBezTo>
                    <a:cubicBezTo>
                      <a:pt x="649" y="1589"/>
                      <a:pt x="649" y="1589"/>
                      <a:pt x="649" y="1590"/>
                    </a:cubicBezTo>
                    <a:cubicBezTo>
                      <a:pt x="649" y="1590"/>
                      <a:pt x="649" y="1590"/>
                      <a:pt x="649" y="1590"/>
                    </a:cubicBezTo>
                    <a:cubicBezTo>
                      <a:pt x="649" y="1590"/>
                      <a:pt x="649" y="1591"/>
                      <a:pt x="649" y="1591"/>
                    </a:cubicBezTo>
                    <a:cubicBezTo>
                      <a:pt x="649" y="1591"/>
                      <a:pt x="649" y="1591"/>
                      <a:pt x="649" y="1592"/>
                    </a:cubicBezTo>
                    <a:cubicBezTo>
                      <a:pt x="649" y="1592"/>
                      <a:pt x="649" y="1592"/>
                      <a:pt x="649" y="1592"/>
                    </a:cubicBezTo>
                    <a:cubicBezTo>
                      <a:pt x="649" y="1592"/>
                      <a:pt x="649" y="1593"/>
                      <a:pt x="649" y="1593"/>
                    </a:cubicBezTo>
                    <a:cubicBezTo>
                      <a:pt x="650" y="1594"/>
                      <a:pt x="650" y="1594"/>
                      <a:pt x="650" y="1595"/>
                    </a:cubicBezTo>
                    <a:cubicBezTo>
                      <a:pt x="648" y="1600"/>
                      <a:pt x="648" y="1601"/>
                      <a:pt x="649" y="1604"/>
                    </a:cubicBezTo>
                    <a:cubicBezTo>
                      <a:pt x="652" y="1614"/>
                      <a:pt x="665" y="1605"/>
                      <a:pt x="661" y="1608"/>
                    </a:cubicBezTo>
                    <a:cubicBezTo>
                      <a:pt x="653" y="1612"/>
                      <a:pt x="646" y="1619"/>
                      <a:pt x="650" y="1630"/>
                    </a:cubicBezTo>
                    <a:cubicBezTo>
                      <a:pt x="652" y="1635"/>
                      <a:pt x="671" y="1624"/>
                      <a:pt x="681" y="1620"/>
                    </a:cubicBezTo>
                    <a:cubicBezTo>
                      <a:pt x="696" y="1615"/>
                      <a:pt x="715" y="1605"/>
                      <a:pt x="720" y="1596"/>
                    </a:cubicBezTo>
                    <a:cubicBezTo>
                      <a:pt x="725" y="1588"/>
                      <a:pt x="734" y="1573"/>
                      <a:pt x="737" y="1566"/>
                    </a:cubicBezTo>
                    <a:cubicBezTo>
                      <a:pt x="741" y="1557"/>
                      <a:pt x="740" y="1551"/>
                      <a:pt x="744" y="1544"/>
                    </a:cubicBezTo>
                    <a:cubicBezTo>
                      <a:pt x="747" y="1538"/>
                      <a:pt x="752" y="1529"/>
                      <a:pt x="749" y="1523"/>
                    </a:cubicBezTo>
                    <a:cubicBezTo>
                      <a:pt x="747" y="1517"/>
                      <a:pt x="741" y="1473"/>
                      <a:pt x="735" y="1447"/>
                    </a:cubicBezTo>
                    <a:cubicBezTo>
                      <a:pt x="730" y="1427"/>
                      <a:pt x="724" y="1337"/>
                      <a:pt x="728" y="1295"/>
                    </a:cubicBezTo>
                    <a:cubicBezTo>
                      <a:pt x="730" y="1263"/>
                      <a:pt x="724" y="1210"/>
                      <a:pt x="724" y="1189"/>
                    </a:cubicBezTo>
                    <a:cubicBezTo>
                      <a:pt x="725" y="1066"/>
                      <a:pt x="711" y="1004"/>
                      <a:pt x="707" y="982"/>
                    </a:cubicBezTo>
                    <a:cubicBezTo>
                      <a:pt x="702" y="959"/>
                      <a:pt x="699" y="926"/>
                      <a:pt x="696" y="877"/>
                    </a:cubicBezTo>
                    <a:cubicBezTo>
                      <a:pt x="696" y="859"/>
                      <a:pt x="694" y="824"/>
                      <a:pt x="690" y="785"/>
                    </a:cubicBezTo>
                    <a:cubicBezTo>
                      <a:pt x="686" y="729"/>
                      <a:pt x="681" y="684"/>
                      <a:pt x="676" y="647"/>
                    </a:cubicBezTo>
                    <a:cubicBezTo>
                      <a:pt x="674" y="631"/>
                      <a:pt x="672" y="618"/>
                      <a:pt x="671" y="611"/>
                    </a:cubicBezTo>
                    <a:cubicBezTo>
                      <a:pt x="668" y="587"/>
                      <a:pt x="661" y="556"/>
                      <a:pt x="653" y="533"/>
                    </a:cubicBezTo>
                    <a:cubicBezTo>
                      <a:pt x="648" y="518"/>
                      <a:pt x="644" y="510"/>
                      <a:pt x="640" y="506"/>
                    </a:cubicBezTo>
                    <a:cubicBezTo>
                      <a:pt x="637" y="503"/>
                      <a:pt x="634" y="499"/>
                      <a:pt x="630" y="495"/>
                    </a:cubicBezTo>
                    <a:cubicBezTo>
                      <a:pt x="614" y="478"/>
                      <a:pt x="589" y="457"/>
                      <a:pt x="551" y="451"/>
                    </a:cubicBezTo>
                    <a:cubicBezTo>
                      <a:pt x="544" y="450"/>
                      <a:pt x="537" y="449"/>
                      <a:pt x="531" y="448"/>
                    </a:cubicBezTo>
                    <a:cubicBezTo>
                      <a:pt x="528" y="447"/>
                      <a:pt x="525" y="446"/>
                      <a:pt x="521" y="445"/>
                    </a:cubicBezTo>
                    <a:cubicBezTo>
                      <a:pt x="521" y="441"/>
                      <a:pt x="521" y="436"/>
                      <a:pt x="520" y="431"/>
                    </a:cubicBezTo>
                    <a:cubicBezTo>
                      <a:pt x="521" y="413"/>
                      <a:pt x="520" y="394"/>
                      <a:pt x="508" y="382"/>
                    </a:cubicBezTo>
                    <a:cubicBezTo>
                      <a:pt x="513" y="386"/>
                      <a:pt x="516" y="393"/>
                      <a:pt x="519" y="397"/>
                    </a:cubicBezTo>
                    <a:cubicBezTo>
                      <a:pt x="514" y="376"/>
                      <a:pt x="506" y="358"/>
                      <a:pt x="496" y="339"/>
                    </a:cubicBezTo>
                    <a:cubicBezTo>
                      <a:pt x="499" y="342"/>
                      <a:pt x="501" y="344"/>
                      <a:pt x="505" y="346"/>
                    </a:cubicBezTo>
                    <a:cubicBezTo>
                      <a:pt x="499" y="332"/>
                      <a:pt x="491" y="315"/>
                      <a:pt x="482" y="302"/>
                    </a:cubicBezTo>
                    <a:lnTo>
                      <a:pt x="479" y="297"/>
                    </a:lnTo>
                    <a:close/>
                    <a:moveTo>
                      <a:pt x="466" y="324"/>
                    </a:moveTo>
                    <a:cubicBezTo>
                      <a:pt x="465" y="334"/>
                      <a:pt x="463" y="346"/>
                      <a:pt x="463" y="352"/>
                    </a:cubicBezTo>
                    <a:cubicBezTo>
                      <a:pt x="462" y="362"/>
                      <a:pt x="461" y="373"/>
                      <a:pt x="462" y="384"/>
                    </a:cubicBezTo>
                    <a:cubicBezTo>
                      <a:pt x="463" y="382"/>
                      <a:pt x="464" y="380"/>
                      <a:pt x="466" y="378"/>
                    </a:cubicBezTo>
                    <a:cubicBezTo>
                      <a:pt x="465" y="380"/>
                      <a:pt x="465" y="382"/>
                      <a:pt x="464" y="384"/>
                    </a:cubicBezTo>
                    <a:cubicBezTo>
                      <a:pt x="463" y="390"/>
                      <a:pt x="461" y="397"/>
                      <a:pt x="460" y="403"/>
                    </a:cubicBezTo>
                    <a:cubicBezTo>
                      <a:pt x="454" y="391"/>
                      <a:pt x="449" y="376"/>
                      <a:pt x="448" y="356"/>
                    </a:cubicBezTo>
                    <a:cubicBezTo>
                      <a:pt x="448" y="350"/>
                      <a:pt x="449" y="343"/>
                      <a:pt x="450" y="337"/>
                    </a:cubicBezTo>
                    <a:cubicBezTo>
                      <a:pt x="453" y="334"/>
                      <a:pt x="456" y="330"/>
                      <a:pt x="459" y="327"/>
                    </a:cubicBezTo>
                    <a:cubicBezTo>
                      <a:pt x="461" y="324"/>
                      <a:pt x="465" y="319"/>
                      <a:pt x="465" y="319"/>
                    </a:cubicBezTo>
                    <a:lnTo>
                      <a:pt x="466" y="324"/>
                    </a:lnTo>
                    <a:close/>
                    <a:moveTo>
                      <a:pt x="232" y="452"/>
                    </a:moveTo>
                    <a:cubicBezTo>
                      <a:pt x="230" y="452"/>
                      <a:pt x="227" y="453"/>
                      <a:pt x="224" y="453"/>
                    </a:cubicBezTo>
                    <a:cubicBezTo>
                      <a:pt x="226" y="450"/>
                      <a:pt x="228" y="446"/>
                      <a:pt x="232" y="444"/>
                    </a:cubicBezTo>
                    <a:cubicBezTo>
                      <a:pt x="232" y="446"/>
                      <a:pt x="232" y="449"/>
                      <a:pt x="232" y="452"/>
                    </a:cubicBezTo>
                    <a:close/>
                  </a:path>
                </a:pathLst>
              </a:custGeom>
              <a:grpFill/>
              <a:ln w="4763" cap="rnd">
                <a:solidFill>
                  <a:srgbClr val="34343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</p:grpSp>
        <p:grpSp>
          <p:nvGrpSpPr>
            <p:cNvPr id="251" name="Group 18">
              <a:extLst>
                <a:ext uri="{FF2B5EF4-FFF2-40B4-BE49-F238E27FC236}">
                  <a16:creationId xmlns:a16="http://schemas.microsoft.com/office/drawing/2014/main" id="{4356EF49-97FA-1344-9BB6-98A4A00BCA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50790" y="1661319"/>
              <a:ext cx="993775" cy="3568700"/>
              <a:chOff x="3456" y="1705"/>
              <a:chExt cx="649" cy="2329"/>
            </a:xfrm>
            <a:solidFill>
              <a:schemeClr val="bg1">
                <a:lumMod val="85000"/>
              </a:schemeClr>
            </a:solidFill>
          </p:grpSpPr>
          <p:sp>
            <p:nvSpPr>
              <p:cNvPr id="264" name="Freeform 19">
                <a:extLst>
                  <a:ext uri="{FF2B5EF4-FFF2-40B4-BE49-F238E27FC236}">
                    <a16:creationId xmlns:a16="http://schemas.microsoft.com/office/drawing/2014/main" id="{04DFE12A-A87B-B14E-AEAC-98687DA74A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56" y="1705"/>
                <a:ext cx="649" cy="2329"/>
              </a:xfrm>
              <a:custGeom>
                <a:avLst/>
                <a:gdLst>
                  <a:gd name="T0" fmla="*/ 384 w 829"/>
                  <a:gd name="T1" fmla="*/ 653 h 2980"/>
                  <a:gd name="T2" fmla="*/ 368 w 829"/>
                  <a:gd name="T3" fmla="*/ 443 h 2980"/>
                  <a:gd name="T4" fmla="*/ 341 w 829"/>
                  <a:gd name="T5" fmla="*/ 257 h 2980"/>
                  <a:gd name="T6" fmla="*/ 291 w 829"/>
                  <a:gd name="T7" fmla="*/ 231 h 2980"/>
                  <a:gd name="T8" fmla="*/ 240 w 829"/>
                  <a:gd name="T9" fmla="*/ 183 h 2980"/>
                  <a:gd name="T10" fmla="*/ 277 w 829"/>
                  <a:gd name="T11" fmla="*/ 168 h 2980"/>
                  <a:gd name="T12" fmla="*/ 263 w 829"/>
                  <a:gd name="T13" fmla="*/ 157 h 2980"/>
                  <a:gd name="T14" fmla="*/ 136 w 829"/>
                  <a:gd name="T15" fmla="*/ 43 h 2980"/>
                  <a:gd name="T16" fmla="*/ 129 w 829"/>
                  <a:gd name="T17" fmla="*/ 163 h 2980"/>
                  <a:gd name="T18" fmla="*/ 138 w 829"/>
                  <a:gd name="T19" fmla="*/ 184 h 2980"/>
                  <a:gd name="T20" fmla="*/ 128 w 829"/>
                  <a:gd name="T21" fmla="*/ 225 h 2980"/>
                  <a:gd name="T22" fmla="*/ 86 w 829"/>
                  <a:gd name="T23" fmla="*/ 238 h 2980"/>
                  <a:gd name="T24" fmla="*/ 30 w 829"/>
                  <a:gd name="T25" fmla="*/ 361 h 2980"/>
                  <a:gd name="T26" fmla="*/ 13 w 829"/>
                  <a:gd name="T27" fmla="*/ 600 h 2980"/>
                  <a:gd name="T28" fmla="*/ 2 w 829"/>
                  <a:gd name="T29" fmla="*/ 767 h 2980"/>
                  <a:gd name="T30" fmla="*/ 17 w 829"/>
                  <a:gd name="T31" fmla="*/ 804 h 2980"/>
                  <a:gd name="T32" fmla="*/ 49 w 829"/>
                  <a:gd name="T33" fmla="*/ 810 h 2980"/>
                  <a:gd name="T34" fmla="*/ 52 w 829"/>
                  <a:gd name="T35" fmla="*/ 798 h 2980"/>
                  <a:gd name="T36" fmla="*/ 45 w 829"/>
                  <a:gd name="T37" fmla="*/ 717 h 2980"/>
                  <a:gd name="T38" fmla="*/ 88 w 829"/>
                  <a:gd name="T39" fmla="*/ 429 h 2980"/>
                  <a:gd name="T40" fmla="*/ 78 w 829"/>
                  <a:gd name="T41" fmla="*/ 566 h 2980"/>
                  <a:gd name="T42" fmla="*/ 74 w 829"/>
                  <a:gd name="T43" fmla="*/ 864 h 2980"/>
                  <a:gd name="T44" fmla="*/ 117 w 829"/>
                  <a:gd name="T45" fmla="*/ 1197 h 2980"/>
                  <a:gd name="T46" fmla="*/ 138 w 829"/>
                  <a:gd name="T47" fmla="*/ 1362 h 2980"/>
                  <a:gd name="T48" fmla="*/ 125 w 829"/>
                  <a:gd name="T49" fmla="*/ 1414 h 2980"/>
                  <a:gd name="T50" fmla="*/ 186 w 829"/>
                  <a:gd name="T51" fmla="*/ 1415 h 2980"/>
                  <a:gd name="T52" fmla="*/ 196 w 829"/>
                  <a:gd name="T53" fmla="*/ 1351 h 2980"/>
                  <a:gd name="T54" fmla="*/ 182 w 829"/>
                  <a:gd name="T55" fmla="*/ 1260 h 2980"/>
                  <a:gd name="T56" fmla="*/ 191 w 829"/>
                  <a:gd name="T57" fmla="*/ 947 h 2980"/>
                  <a:gd name="T58" fmla="*/ 191 w 829"/>
                  <a:gd name="T59" fmla="*/ 757 h 2980"/>
                  <a:gd name="T60" fmla="*/ 207 w 829"/>
                  <a:gd name="T61" fmla="*/ 757 h 2980"/>
                  <a:gd name="T62" fmla="*/ 206 w 829"/>
                  <a:gd name="T63" fmla="*/ 947 h 2980"/>
                  <a:gd name="T64" fmla="*/ 216 w 829"/>
                  <a:gd name="T65" fmla="*/ 1260 h 2980"/>
                  <a:gd name="T66" fmla="*/ 202 w 829"/>
                  <a:gd name="T67" fmla="*/ 1351 h 2980"/>
                  <a:gd name="T68" fmla="*/ 211 w 829"/>
                  <a:gd name="T69" fmla="*/ 1415 h 2980"/>
                  <a:gd name="T70" fmla="*/ 272 w 829"/>
                  <a:gd name="T71" fmla="*/ 1414 h 2980"/>
                  <a:gd name="T72" fmla="*/ 260 w 829"/>
                  <a:gd name="T73" fmla="*/ 1362 h 2980"/>
                  <a:gd name="T74" fmla="*/ 281 w 829"/>
                  <a:gd name="T75" fmla="*/ 1197 h 2980"/>
                  <a:gd name="T76" fmla="*/ 323 w 829"/>
                  <a:gd name="T77" fmla="*/ 864 h 2980"/>
                  <a:gd name="T78" fmla="*/ 320 w 829"/>
                  <a:gd name="T79" fmla="*/ 560 h 2980"/>
                  <a:gd name="T80" fmla="*/ 309 w 829"/>
                  <a:gd name="T81" fmla="*/ 429 h 2980"/>
                  <a:gd name="T82" fmla="*/ 353 w 829"/>
                  <a:gd name="T83" fmla="*/ 717 h 2980"/>
                  <a:gd name="T84" fmla="*/ 345 w 829"/>
                  <a:gd name="T85" fmla="*/ 798 h 2980"/>
                  <a:gd name="T86" fmla="*/ 349 w 829"/>
                  <a:gd name="T87" fmla="*/ 810 h 2980"/>
                  <a:gd name="T88" fmla="*/ 380 w 829"/>
                  <a:gd name="T89" fmla="*/ 804 h 2980"/>
                  <a:gd name="T90" fmla="*/ 396 w 829"/>
                  <a:gd name="T91" fmla="*/ 767 h 2980"/>
                  <a:gd name="T92" fmla="*/ 157 w 829"/>
                  <a:gd name="T93" fmla="*/ 181 h 2980"/>
                  <a:gd name="T94" fmla="*/ 241 w 829"/>
                  <a:gd name="T95" fmla="*/ 163 h 2980"/>
                  <a:gd name="T96" fmla="*/ 129 w 829"/>
                  <a:gd name="T97" fmla="*/ 163 h 298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829" h="2980">
                    <a:moveTo>
                      <a:pt x="825" y="1608"/>
                    </a:moveTo>
                    <a:cubicBezTo>
                      <a:pt x="822" y="1601"/>
                      <a:pt x="816" y="1555"/>
                      <a:pt x="809" y="1528"/>
                    </a:cubicBezTo>
                    <a:cubicBezTo>
                      <a:pt x="804" y="1506"/>
                      <a:pt x="798" y="1412"/>
                      <a:pt x="801" y="1369"/>
                    </a:cubicBezTo>
                    <a:cubicBezTo>
                      <a:pt x="804" y="1334"/>
                      <a:pt x="802" y="1281"/>
                      <a:pt x="803" y="1258"/>
                    </a:cubicBezTo>
                    <a:cubicBezTo>
                      <a:pt x="804" y="1129"/>
                      <a:pt x="783" y="1063"/>
                      <a:pt x="778" y="1039"/>
                    </a:cubicBezTo>
                    <a:cubicBezTo>
                      <a:pt x="773" y="1015"/>
                      <a:pt x="767" y="981"/>
                      <a:pt x="767" y="929"/>
                    </a:cubicBezTo>
                    <a:cubicBezTo>
                      <a:pt x="767" y="877"/>
                      <a:pt x="769" y="806"/>
                      <a:pt x="765" y="756"/>
                    </a:cubicBezTo>
                    <a:cubicBezTo>
                      <a:pt x="763" y="727"/>
                      <a:pt x="758" y="683"/>
                      <a:pt x="752" y="645"/>
                    </a:cubicBezTo>
                    <a:cubicBezTo>
                      <a:pt x="746" y="607"/>
                      <a:pt x="727" y="556"/>
                      <a:pt x="711" y="539"/>
                    </a:cubicBezTo>
                    <a:cubicBezTo>
                      <a:pt x="695" y="521"/>
                      <a:pt x="673" y="507"/>
                      <a:pt x="650" y="499"/>
                    </a:cubicBezTo>
                    <a:cubicBezTo>
                      <a:pt x="644" y="497"/>
                      <a:pt x="635" y="490"/>
                      <a:pt x="629" y="489"/>
                    </a:cubicBezTo>
                    <a:cubicBezTo>
                      <a:pt x="620" y="487"/>
                      <a:pt x="615" y="483"/>
                      <a:pt x="607" y="482"/>
                    </a:cubicBezTo>
                    <a:cubicBezTo>
                      <a:pt x="590" y="479"/>
                      <a:pt x="575" y="477"/>
                      <a:pt x="561" y="472"/>
                    </a:cubicBezTo>
                    <a:cubicBezTo>
                      <a:pt x="531" y="463"/>
                      <a:pt x="503" y="459"/>
                      <a:pt x="500" y="363"/>
                    </a:cubicBezTo>
                    <a:cubicBezTo>
                      <a:pt x="501" y="382"/>
                      <a:pt x="501" y="382"/>
                      <a:pt x="501" y="382"/>
                    </a:cubicBezTo>
                    <a:cubicBezTo>
                      <a:pt x="537" y="421"/>
                      <a:pt x="571" y="371"/>
                      <a:pt x="571" y="371"/>
                    </a:cubicBezTo>
                    <a:cubicBezTo>
                      <a:pt x="564" y="376"/>
                      <a:pt x="550" y="370"/>
                      <a:pt x="550" y="370"/>
                    </a:cubicBezTo>
                    <a:cubicBezTo>
                      <a:pt x="570" y="376"/>
                      <a:pt x="578" y="352"/>
                      <a:pt x="578" y="352"/>
                    </a:cubicBezTo>
                    <a:cubicBezTo>
                      <a:pt x="569" y="358"/>
                      <a:pt x="566" y="353"/>
                      <a:pt x="566" y="353"/>
                    </a:cubicBezTo>
                    <a:cubicBezTo>
                      <a:pt x="581" y="347"/>
                      <a:pt x="580" y="328"/>
                      <a:pt x="580" y="328"/>
                    </a:cubicBezTo>
                    <a:cubicBezTo>
                      <a:pt x="573" y="353"/>
                      <a:pt x="539" y="357"/>
                      <a:pt x="548" y="329"/>
                    </a:cubicBezTo>
                    <a:cubicBezTo>
                      <a:pt x="563" y="281"/>
                      <a:pt x="578" y="182"/>
                      <a:pt x="534" y="91"/>
                    </a:cubicBezTo>
                    <a:cubicBezTo>
                      <a:pt x="489" y="0"/>
                      <a:pt x="374" y="39"/>
                      <a:pt x="374" y="39"/>
                    </a:cubicBezTo>
                    <a:cubicBezTo>
                      <a:pt x="352" y="25"/>
                      <a:pt x="305" y="61"/>
                      <a:pt x="284" y="90"/>
                    </a:cubicBezTo>
                    <a:cubicBezTo>
                      <a:pt x="263" y="120"/>
                      <a:pt x="238" y="224"/>
                      <a:pt x="287" y="300"/>
                    </a:cubicBezTo>
                    <a:cubicBezTo>
                      <a:pt x="311" y="338"/>
                      <a:pt x="285" y="358"/>
                      <a:pt x="276" y="354"/>
                    </a:cubicBezTo>
                    <a:cubicBezTo>
                      <a:pt x="268" y="351"/>
                      <a:pt x="269" y="343"/>
                      <a:pt x="269" y="341"/>
                    </a:cubicBezTo>
                    <a:cubicBezTo>
                      <a:pt x="264" y="362"/>
                      <a:pt x="280" y="371"/>
                      <a:pt x="280" y="371"/>
                    </a:cubicBezTo>
                    <a:cubicBezTo>
                      <a:pt x="270" y="367"/>
                      <a:pt x="265" y="358"/>
                      <a:pt x="265" y="358"/>
                    </a:cubicBezTo>
                    <a:cubicBezTo>
                      <a:pt x="266" y="379"/>
                      <a:pt x="288" y="385"/>
                      <a:pt x="288" y="385"/>
                    </a:cubicBezTo>
                    <a:cubicBezTo>
                      <a:pt x="274" y="384"/>
                      <a:pt x="268" y="376"/>
                      <a:pt x="268" y="376"/>
                    </a:cubicBezTo>
                    <a:cubicBezTo>
                      <a:pt x="273" y="392"/>
                      <a:pt x="309" y="408"/>
                      <a:pt x="328" y="381"/>
                    </a:cubicBezTo>
                    <a:cubicBezTo>
                      <a:pt x="322" y="460"/>
                      <a:pt x="295" y="464"/>
                      <a:pt x="268" y="472"/>
                    </a:cubicBezTo>
                    <a:cubicBezTo>
                      <a:pt x="254" y="477"/>
                      <a:pt x="239" y="479"/>
                      <a:pt x="222" y="482"/>
                    </a:cubicBezTo>
                    <a:cubicBezTo>
                      <a:pt x="214" y="483"/>
                      <a:pt x="208" y="487"/>
                      <a:pt x="199" y="488"/>
                    </a:cubicBezTo>
                    <a:cubicBezTo>
                      <a:pt x="193" y="489"/>
                      <a:pt x="186" y="496"/>
                      <a:pt x="180" y="498"/>
                    </a:cubicBezTo>
                    <a:cubicBezTo>
                      <a:pt x="156" y="506"/>
                      <a:pt x="134" y="521"/>
                      <a:pt x="118" y="538"/>
                    </a:cubicBezTo>
                    <a:cubicBezTo>
                      <a:pt x="101" y="556"/>
                      <a:pt x="83" y="607"/>
                      <a:pt x="77" y="645"/>
                    </a:cubicBezTo>
                    <a:cubicBezTo>
                      <a:pt x="71" y="683"/>
                      <a:pt x="66" y="727"/>
                      <a:pt x="63" y="756"/>
                    </a:cubicBezTo>
                    <a:cubicBezTo>
                      <a:pt x="59" y="806"/>
                      <a:pt x="62" y="877"/>
                      <a:pt x="62" y="929"/>
                    </a:cubicBezTo>
                    <a:cubicBezTo>
                      <a:pt x="62" y="981"/>
                      <a:pt x="55" y="1015"/>
                      <a:pt x="50" y="1039"/>
                    </a:cubicBezTo>
                    <a:cubicBezTo>
                      <a:pt x="45" y="1063"/>
                      <a:pt x="25" y="1129"/>
                      <a:pt x="26" y="1258"/>
                    </a:cubicBezTo>
                    <a:cubicBezTo>
                      <a:pt x="26" y="1281"/>
                      <a:pt x="25" y="1334"/>
                      <a:pt x="27" y="1369"/>
                    </a:cubicBezTo>
                    <a:cubicBezTo>
                      <a:pt x="31" y="1412"/>
                      <a:pt x="25" y="1506"/>
                      <a:pt x="19" y="1528"/>
                    </a:cubicBezTo>
                    <a:cubicBezTo>
                      <a:pt x="13" y="1555"/>
                      <a:pt x="6" y="1601"/>
                      <a:pt x="3" y="1608"/>
                    </a:cubicBezTo>
                    <a:cubicBezTo>
                      <a:pt x="0" y="1614"/>
                      <a:pt x="6" y="1623"/>
                      <a:pt x="10" y="1630"/>
                    </a:cubicBezTo>
                    <a:cubicBezTo>
                      <a:pt x="13" y="1637"/>
                      <a:pt x="12" y="1643"/>
                      <a:pt x="17" y="1653"/>
                    </a:cubicBezTo>
                    <a:cubicBezTo>
                      <a:pt x="20" y="1660"/>
                      <a:pt x="31" y="1676"/>
                      <a:pt x="36" y="1685"/>
                    </a:cubicBezTo>
                    <a:cubicBezTo>
                      <a:pt x="41" y="1693"/>
                      <a:pt x="62" y="1704"/>
                      <a:pt x="79" y="1709"/>
                    </a:cubicBezTo>
                    <a:cubicBezTo>
                      <a:pt x="90" y="1714"/>
                      <a:pt x="111" y="1725"/>
                      <a:pt x="113" y="1720"/>
                    </a:cubicBezTo>
                    <a:cubicBezTo>
                      <a:pt x="117" y="1709"/>
                      <a:pt x="110" y="1701"/>
                      <a:pt x="101" y="1697"/>
                    </a:cubicBezTo>
                    <a:cubicBezTo>
                      <a:pt x="96" y="1694"/>
                      <a:pt x="111" y="1703"/>
                      <a:pt x="114" y="1693"/>
                    </a:cubicBezTo>
                    <a:cubicBezTo>
                      <a:pt x="115" y="1690"/>
                      <a:pt x="115" y="1688"/>
                      <a:pt x="113" y="1683"/>
                    </a:cubicBezTo>
                    <a:cubicBezTo>
                      <a:pt x="115" y="1677"/>
                      <a:pt x="113" y="1677"/>
                      <a:pt x="109" y="1671"/>
                    </a:cubicBezTo>
                    <a:cubicBezTo>
                      <a:pt x="117" y="1669"/>
                      <a:pt x="111" y="1636"/>
                      <a:pt x="108" y="1620"/>
                    </a:cubicBezTo>
                    <a:cubicBezTo>
                      <a:pt x="109" y="1608"/>
                      <a:pt x="110" y="1569"/>
                      <a:pt x="101" y="1543"/>
                    </a:cubicBezTo>
                    <a:cubicBezTo>
                      <a:pt x="95" y="1527"/>
                      <a:pt x="93" y="1511"/>
                      <a:pt x="93" y="1501"/>
                    </a:cubicBezTo>
                    <a:cubicBezTo>
                      <a:pt x="88" y="1477"/>
                      <a:pt x="115" y="1307"/>
                      <a:pt x="131" y="1259"/>
                    </a:cubicBezTo>
                    <a:cubicBezTo>
                      <a:pt x="161" y="1158"/>
                      <a:pt x="151" y="1071"/>
                      <a:pt x="154" y="1053"/>
                    </a:cubicBezTo>
                    <a:cubicBezTo>
                      <a:pt x="158" y="1035"/>
                      <a:pt x="178" y="941"/>
                      <a:pt x="184" y="899"/>
                    </a:cubicBezTo>
                    <a:cubicBezTo>
                      <a:pt x="185" y="900"/>
                      <a:pt x="185" y="900"/>
                      <a:pt x="185" y="900"/>
                    </a:cubicBezTo>
                    <a:cubicBezTo>
                      <a:pt x="188" y="951"/>
                      <a:pt x="183" y="1029"/>
                      <a:pt x="184" y="1055"/>
                    </a:cubicBezTo>
                    <a:cubicBezTo>
                      <a:pt x="186" y="1091"/>
                      <a:pt x="176" y="1157"/>
                      <a:pt x="161" y="1186"/>
                    </a:cubicBezTo>
                    <a:cubicBezTo>
                      <a:pt x="145" y="1215"/>
                      <a:pt x="138" y="1260"/>
                      <a:pt x="124" y="1341"/>
                    </a:cubicBezTo>
                    <a:cubicBezTo>
                      <a:pt x="111" y="1405"/>
                      <a:pt x="101" y="1472"/>
                      <a:pt x="112" y="1588"/>
                    </a:cubicBezTo>
                    <a:cubicBezTo>
                      <a:pt x="121" y="1669"/>
                      <a:pt x="135" y="1720"/>
                      <a:pt x="155" y="1810"/>
                    </a:cubicBezTo>
                    <a:cubicBezTo>
                      <a:pt x="174" y="1891"/>
                      <a:pt x="200" y="1998"/>
                      <a:pt x="211" y="2058"/>
                    </a:cubicBezTo>
                    <a:cubicBezTo>
                      <a:pt x="221" y="2118"/>
                      <a:pt x="236" y="2140"/>
                      <a:pt x="238" y="2179"/>
                    </a:cubicBezTo>
                    <a:cubicBezTo>
                      <a:pt x="241" y="2218"/>
                      <a:pt x="215" y="2402"/>
                      <a:pt x="244" y="2508"/>
                    </a:cubicBezTo>
                    <a:cubicBezTo>
                      <a:pt x="272" y="2615"/>
                      <a:pt x="285" y="2682"/>
                      <a:pt x="290" y="2708"/>
                    </a:cubicBezTo>
                    <a:cubicBezTo>
                      <a:pt x="303" y="2765"/>
                      <a:pt x="292" y="2771"/>
                      <a:pt x="297" y="2800"/>
                    </a:cubicBezTo>
                    <a:cubicBezTo>
                      <a:pt x="302" y="2828"/>
                      <a:pt x="303" y="2825"/>
                      <a:pt x="288" y="2853"/>
                    </a:cubicBezTo>
                    <a:cubicBezTo>
                      <a:pt x="275" y="2871"/>
                      <a:pt x="253" y="2910"/>
                      <a:pt x="246" y="2918"/>
                    </a:cubicBezTo>
                    <a:cubicBezTo>
                      <a:pt x="240" y="2927"/>
                      <a:pt x="243" y="2936"/>
                      <a:pt x="246" y="2941"/>
                    </a:cubicBezTo>
                    <a:cubicBezTo>
                      <a:pt x="241" y="2955"/>
                      <a:pt x="257" y="2962"/>
                      <a:pt x="262" y="2962"/>
                    </a:cubicBezTo>
                    <a:cubicBezTo>
                      <a:pt x="260" y="2978"/>
                      <a:pt x="289" y="2976"/>
                      <a:pt x="296" y="2969"/>
                    </a:cubicBezTo>
                    <a:cubicBezTo>
                      <a:pt x="304" y="2978"/>
                      <a:pt x="326" y="2978"/>
                      <a:pt x="334" y="2967"/>
                    </a:cubicBezTo>
                    <a:cubicBezTo>
                      <a:pt x="348" y="2980"/>
                      <a:pt x="373" y="2980"/>
                      <a:pt x="388" y="2964"/>
                    </a:cubicBezTo>
                    <a:cubicBezTo>
                      <a:pt x="404" y="2948"/>
                      <a:pt x="406" y="2933"/>
                      <a:pt x="404" y="2917"/>
                    </a:cubicBezTo>
                    <a:cubicBezTo>
                      <a:pt x="402" y="2902"/>
                      <a:pt x="406" y="2896"/>
                      <a:pt x="409" y="2877"/>
                    </a:cubicBezTo>
                    <a:cubicBezTo>
                      <a:pt x="412" y="2858"/>
                      <a:pt x="415" y="2843"/>
                      <a:pt x="408" y="2830"/>
                    </a:cubicBezTo>
                    <a:cubicBezTo>
                      <a:pt x="401" y="2816"/>
                      <a:pt x="400" y="2809"/>
                      <a:pt x="400" y="2796"/>
                    </a:cubicBezTo>
                    <a:cubicBezTo>
                      <a:pt x="400" y="2782"/>
                      <a:pt x="406" y="2761"/>
                      <a:pt x="397" y="2744"/>
                    </a:cubicBezTo>
                    <a:cubicBezTo>
                      <a:pt x="388" y="2726"/>
                      <a:pt x="378" y="2685"/>
                      <a:pt x="380" y="2640"/>
                    </a:cubicBezTo>
                    <a:cubicBezTo>
                      <a:pt x="381" y="2595"/>
                      <a:pt x="414" y="2343"/>
                      <a:pt x="400" y="2257"/>
                    </a:cubicBezTo>
                    <a:cubicBezTo>
                      <a:pt x="386" y="2170"/>
                      <a:pt x="392" y="2153"/>
                      <a:pt x="395" y="2123"/>
                    </a:cubicBezTo>
                    <a:cubicBezTo>
                      <a:pt x="399" y="2094"/>
                      <a:pt x="407" y="2046"/>
                      <a:pt x="399" y="1984"/>
                    </a:cubicBezTo>
                    <a:cubicBezTo>
                      <a:pt x="396" y="1960"/>
                      <a:pt x="407" y="1862"/>
                      <a:pt x="408" y="1760"/>
                    </a:cubicBezTo>
                    <a:cubicBezTo>
                      <a:pt x="409" y="1694"/>
                      <a:pt x="417" y="1606"/>
                      <a:pt x="399" y="1588"/>
                    </a:cubicBezTo>
                    <a:cubicBezTo>
                      <a:pt x="399" y="1587"/>
                      <a:pt x="399" y="1587"/>
                      <a:pt x="399" y="1587"/>
                    </a:cubicBezTo>
                    <a:cubicBezTo>
                      <a:pt x="404" y="1589"/>
                      <a:pt x="409" y="1590"/>
                      <a:pt x="413" y="1590"/>
                    </a:cubicBezTo>
                    <a:cubicBezTo>
                      <a:pt x="414" y="1590"/>
                      <a:pt x="414" y="1590"/>
                      <a:pt x="414" y="1590"/>
                    </a:cubicBezTo>
                    <a:cubicBezTo>
                      <a:pt x="419" y="1590"/>
                      <a:pt x="425" y="1588"/>
                      <a:pt x="431" y="1586"/>
                    </a:cubicBezTo>
                    <a:cubicBezTo>
                      <a:pt x="430" y="1588"/>
                      <a:pt x="430" y="1588"/>
                      <a:pt x="430" y="1588"/>
                    </a:cubicBezTo>
                    <a:cubicBezTo>
                      <a:pt x="412" y="1606"/>
                      <a:pt x="418" y="1694"/>
                      <a:pt x="418" y="1759"/>
                    </a:cubicBezTo>
                    <a:cubicBezTo>
                      <a:pt x="419" y="1861"/>
                      <a:pt x="432" y="1960"/>
                      <a:pt x="429" y="1984"/>
                    </a:cubicBezTo>
                    <a:cubicBezTo>
                      <a:pt x="421" y="2046"/>
                      <a:pt x="430" y="2094"/>
                      <a:pt x="434" y="2123"/>
                    </a:cubicBezTo>
                    <a:cubicBezTo>
                      <a:pt x="437" y="2153"/>
                      <a:pt x="442" y="2170"/>
                      <a:pt x="428" y="2257"/>
                    </a:cubicBezTo>
                    <a:cubicBezTo>
                      <a:pt x="414" y="2343"/>
                      <a:pt x="447" y="2595"/>
                      <a:pt x="449" y="2640"/>
                    </a:cubicBezTo>
                    <a:cubicBezTo>
                      <a:pt x="451" y="2685"/>
                      <a:pt x="440" y="2726"/>
                      <a:pt x="432" y="2744"/>
                    </a:cubicBezTo>
                    <a:cubicBezTo>
                      <a:pt x="423" y="2761"/>
                      <a:pt x="428" y="2782"/>
                      <a:pt x="428" y="2796"/>
                    </a:cubicBezTo>
                    <a:cubicBezTo>
                      <a:pt x="428" y="2809"/>
                      <a:pt x="428" y="2816"/>
                      <a:pt x="421" y="2830"/>
                    </a:cubicBezTo>
                    <a:cubicBezTo>
                      <a:pt x="414" y="2843"/>
                      <a:pt x="416" y="2858"/>
                      <a:pt x="420" y="2877"/>
                    </a:cubicBezTo>
                    <a:cubicBezTo>
                      <a:pt x="423" y="2896"/>
                      <a:pt x="427" y="2902"/>
                      <a:pt x="425" y="2917"/>
                    </a:cubicBezTo>
                    <a:cubicBezTo>
                      <a:pt x="423" y="2933"/>
                      <a:pt x="425" y="2948"/>
                      <a:pt x="440" y="2964"/>
                    </a:cubicBezTo>
                    <a:cubicBezTo>
                      <a:pt x="456" y="2980"/>
                      <a:pt x="480" y="2980"/>
                      <a:pt x="494" y="2967"/>
                    </a:cubicBezTo>
                    <a:cubicBezTo>
                      <a:pt x="503" y="2978"/>
                      <a:pt x="525" y="2978"/>
                      <a:pt x="533" y="2969"/>
                    </a:cubicBezTo>
                    <a:cubicBezTo>
                      <a:pt x="540" y="2976"/>
                      <a:pt x="569" y="2978"/>
                      <a:pt x="567" y="2962"/>
                    </a:cubicBezTo>
                    <a:cubicBezTo>
                      <a:pt x="572" y="2962"/>
                      <a:pt x="587" y="2955"/>
                      <a:pt x="582" y="2941"/>
                    </a:cubicBezTo>
                    <a:cubicBezTo>
                      <a:pt x="586" y="2936"/>
                      <a:pt x="589" y="2927"/>
                      <a:pt x="582" y="2918"/>
                    </a:cubicBezTo>
                    <a:cubicBezTo>
                      <a:pt x="575" y="2910"/>
                      <a:pt x="554" y="2871"/>
                      <a:pt x="541" y="2853"/>
                    </a:cubicBezTo>
                    <a:cubicBezTo>
                      <a:pt x="526" y="2825"/>
                      <a:pt x="527" y="2828"/>
                      <a:pt x="532" y="2800"/>
                    </a:cubicBezTo>
                    <a:cubicBezTo>
                      <a:pt x="537" y="2771"/>
                      <a:pt x="526" y="2765"/>
                      <a:pt x="538" y="2708"/>
                    </a:cubicBezTo>
                    <a:cubicBezTo>
                      <a:pt x="544" y="2682"/>
                      <a:pt x="557" y="2615"/>
                      <a:pt x="585" y="2508"/>
                    </a:cubicBezTo>
                    <a:cubicBezTo>
                      <a:pt x="614" y="2402"/>
                      <a:pt x="588" y="2218"/>
                      <a:pt x="590" y="2179"/>
                    </a:cubicBezTo>
                    <a:cubicBezTo>
                      <a:pt x="593" y="2140"/>
                      <a:pt x="610" y="2113"/>
                      <a:pt x="620" y="2054"/>
                    </a:cubicBezTo>
                    <a:cubicBezTo>
                      <a:pt x="630" y="1994"/>
                      <a:pt x="655" y="1891"/>
                      <a:pt x="674" y="1810"/>
                    </a:cubicBezTo>
                    <a:cubicBezTo>
                      <a:pt x="694" y="1720"/>
                      <a:pt x="710" y="1670"/>
                      <a:pt x="719" y="1589"/>
                    </a:cubicBezTo>
                    <a:cubicBezTo>
                      <a:pt x="730" y="1474"/>
                      <a:pt x="720" y="1404"/>
                      <a:pt x="708" y="1340"/>
                    </a:cubicBezTo>
                    <a:cubicBezTo>
                      <a:pt x="694" y="1259"/>
                      <a:pt x="682" y="1204"/>
                      <a:pt x="667" y="1175"/>
                    </a:cubicBezTo>
                    <a:cubicBezTo>
                      <a:pt x="651" y="1146"/>
                      <a:pt x="646" y="1089"/>
                      <a:pt x="648" y="1053"/>
                    </a:cubicBezTo>
                    <a:cubicBezTo>
                      <a:pt x="649" y="1026"/>
                      <a:pt x="641" y="949"/>
                      <a:pt x="644" y="898"/>
                    </a:cubicBezTo>
                    <a:cubicBezTo>
                      <a:pt x="644" y="898"/>
                      <a:pt x="644" y="898"/>
                      <a:pt x="644" y="898"/>
                    </a:cubicBezTo>
                    <a:cubicBezTo>
                      <a:pt x="650" y="940"/>
                      <a:pt x="671" y="1035"/>
                      <a:pt x="674" y="1053"/>
                    </a:cubicBezTo>
                    <a:cubicBezTo>
                      <a:pt x="678" y="1071"/>
                      <a:pt x="668" y="1158"/>
                      <a:pt x="698" y="1259"/>
                    </a:cubicBezTo>
                    <a:cubicBezTo>
                      <a:pt x="713" y="1307"/>
                      <a:pt x="740" y="1477"/>
                      <a:pt x="736" y="1501"/>
                    </a:cubicBezTo>
                    <a:cubicBezTo>
                      <a:pt x="736" y="1511"/>
                      <a:pt x="733" y="1527"/>
                      <a:pt x="728" y="1543"/>
                    </a:cubicBezTo>
                    <a:cubicBezTo>
                      <a:pt x="719" y="1569"/>
                      <a:pt x="720" y="1608"/>
                      <a:pt x="721" y="1620"/>
                    </a:cubicBezTo>
                    <a:cubicBezTo>
                      <a:pt x="717" y="1636"/>
                      <a:pt x="712" y="1669"/>
                      <a:pt x="719" y="1671"/>
                    </a:cubicBezTo>
                    <a:cubicBezTo>
                      <a:pt x="715" y="1677"/>
                      <a:pt x="714" y="1677"/>
                      <a:pt x="716" y="1683"/>
                    </a:cubicBezTo>
                    <a:cubicBezTo>
                      <a:pt x="713" y="1688"/>
                      <a:pt x="713" y="1690"/>
                      <a:pt x="714" y="1693"/>
                    </a:cubicBezTo>
                    <a:cubicBezTo>
                      <a:pt x="718" y="1703"/>
                      <a:pt x="733" y="1694"/>
                      <a:pt x="728" y="1697"/>
                    </a:cubicBezTo>
                    <a:cubicBezTo>
                      <a:pt x="719" y="1701"/>
                      <a:pt x="712" y="1709"/>
                      <a:pt x="716" y="1720"/>
                    </a:cubicBezTo>
                    <a:cubicBezTo>
                      <a:pt x="718" y="1725"/>
                      <a:pt x="739" y="1714"/>
                      <a:pt x="750" y="1709"/>
                    </a:cubicBezTo>
                    <a:cubicBezTo>
                      <a:pt x="767" y="1704"/>
                      <a:pt x="787" y="1693"/>
                      <a:pt x="793" y="1685"/>
                    </a:cubicBezTo>
                    <a:cubicBezTo>
                      <a:pt x="798" y="1676"/>
                      <a:pt x="809" y="1660"/>
                      <a:pt x="812" y="1653"/>
                    </a:cubicBezTo>
                    <a:cubicBezTo>
                      <a:pt x="816" y="1643"/>
                      <a:pt x="815" y="1637"/>
                      <a:pt x="819" y="1630"/>
                    </a:cubicBezTo>
                    <a:cubicBezTo>
                      <a:pt x="822" y="1623"/>
                      <a:pt x="829" y="1614"/>
                      <a:pt x="825" y="1608"/>
                    </a:cubicBezTo>
                    <a:close/>
                    <a:moveTo>
                      <a:pt x="328" y="377"/>
                    </a:moveTo>
                    <a:cubicBezTo>
                      <a:pt x="329" y="360"/>
                      <a:pt x="329" y="360"/>
                      <a:pt x="329" y="360"/>
                    </a:cubicBezTo>
                    <a:cubicBezTo>
                      <a:pt x="328" y="366"/>
                      <a:pt x="328" y="372"/>
                      <a:pt x="328" y="377"/>
                    </a:cubicBezTo>
                    <a:close/>
                    <a:moveTo>
                      <a:pt x="500" y="347"/>
                    </a:moveTo>
                    <a:cubicBezTo>
                      <a:pt x="500" y="347"/>
                      <a:pt x="500" y="347"/>
                      <a:pt x="500" y="347"/>
                    </a:cubicBezTo>
                    <a:cubicBezTo>
                      <a:pt x="501" y="346"/>
                      <a:pt x="502" y="344"/>
                      <a:pt x="503" y="343"/>
                    </a:cubicBezTo>
                    <a:cubicBezTo>
                      <a:pt x="502" y="345"/>
                      <a:pt x="501" y="347"/>
                      <a:pt x="500" y="348"/>
                    </a:cubicBezTo>
                    <a:cubicBezTo>
                      <a:pt x="500" y="348"/>
                      <a:pt x="500" y="348"/>
                      <a:pt x="500" y="347"/>
                    </a:cubicBezTo>
                    <a:close/>
                    <a:moveTo>
                      <a:pt x="269" y="341"/>
                    </a:moveTo>
                    <a:cubicBezTo>
                      <a:pt x="269" y="341"/>
                      <a:pt x="269" y="340"/>
                      <a:pt x="269" y="340"/>
                    </a:cubicBezTo>
                    <a:cubicBezTo>
                      <a:pt x="269" y="340"/>
                      <a:pt x="269" y="341"/>
                      <a:pt x="269" y="3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  <p:sp>
            <p:nvSpPr>
              <p:cNvPr id="265" name="Freeform 20">
                <a:extLst>
                  <a:ext uri="{FF2B5EF4-FFF2-40B4-BE49-F238E27FC236}">
                    <a16:creationId xmlns:a16="http://schemas.microsoft.com/office/drawing/2014/main" id="{89F1388A-1D43-C945-979F-4AF8FC1993C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56" y="1705"/>
                <a:ext cx="649" cy="2329"/>
              </a:xfrm>
              <a:custGeom>
                <a:avLst/>
                <a:gdLst>
                  <a:gd name="T0" fmla="*/ 384 w 829"/>
                  <a:gd name="T1" fmla="*/ 653 h 2980"/>
                  <a:gd name="T2" fmla="*/ 368 w 829"/>
                  <a:gd name="T3" fmla="*/ 443 h 2980"/>
                  <a:gd name="T4" fmla="*/ 341 w 829"/>
                  <a:gd name="T5" fmla="*/ 257 h 2980"/>
                  <a:gd name="T6" fmla="*/ 291 w 829"/>
                  <a:gd name="T7" fmla="*/ 231 h 2980"/>
                  <a:gd name="T8" fmla="*/ 274 w 829"/>
                  <a:gd name="T9" fmla="*/ 177 h 2980"/>
                  <a:gd name="T10" fmla="*/ 272 w 829"/>
                  <a:gd name="T11" fmla="*/ 169 h 2980"/>
                  <a:gd name="T12" fmla="*/ 256 w 829"/>
                  <a:gd name="T13" fmla="*/ 43 h 2980"/>
                  <a:gd name="T14" fmla="*/ 138 w 829"/>
                  <a:gd name="T15" fmla="*/ 143 h 2980"/>
                  <a:gd name="T16" fmla="*/ 134 w 829"/>
                  <a:gd name="T17" fmla="*/ 177 h 2980"/>
                  <a:gd name="T18" fmla="*/ 128 w 829"/>
                  <a:gd name="T19" fmla="*/ 180 h 2980"/>
                  <a:gd name="T20" fmla="*/ 106 w 829"/>
                  <a:gd name="T21" fmla="*/ 231 h 2980"/>
                  <a:gd name="T22" fmla="*/ 56 w 829"/>
                  <a:gd name="T23" fmla="*/ 256 h 2980"/>
                  <a:gd name="T24" fmla="*/ 30 w 829"/>
                  <a:gd name="T25" fmla="*/ 443 h 2980"/>
                  <a:gd name="T26" fmla="*/ 13 w 829"/>
                  <a:gd name="T27" fmla="*/ 653 h 2980"/>
                  <a:gd name="T28" fmla="*/ 5 w 829"/>
                  <a:gd name="T29" fmla="*/ 778 h 2980"/>
                  <a:gd name="T30" fmla="*/ 38 w 829"/>
                  <a:gd name="T31" fmla="*/ 816 h 2980"/>
                  <a:gd name="T32" fmla="*/ 55 w 829"/>
                  <a:gd name="T33" fmla="*/ 808 h 2980"/>
                  <a:gd name="T34" fmla="*/ 52 w 829"/>
                  <a:gd name="T35" fmla="*/ 773 h 2980"/>
                  <a:gd name="T36" fmla="*/ 63 w 829"/>
                  <a:gd name="T37" fmla="*/ 601 h 2980"/>
                  <a:gd name="T38" fmla="*/ 89 w 829"/>
                  <a:gd name="T39" fmla="*/ 429 h 2980"/>
                  <a:gd name="T40" fmla="*/ 59 w 829"/>
                  <a:gd name="T41" fmla="*/ 640 h 2980"/>
                  <a:gd name="T42" fmla="*/ 101 w 829"/>
                  <a:gd name="T43" fmla="*/ 982 h 2980"/>
                  <a:gd name="T44" fmla="*/ 139 w 829"/>
                  <a:gd name="T45" fmla="*/ 1293 h 2980"/>
                  <a:gd name="T46" fmla="*/ 118 w 829"/>
                  <a:gd name="T47" fmla="*/ 1393 h 2980"/>
                  <a:gd name="T48" fmla="*/ 142 w 829"/>
                  <a:gd name="T49" fmla="*/ 1417 h 2980"/>
                  <a:gd name="T50" fmla="*/ 193 w 829"/>
                  <a:gd name="T51" fmla="*/ 1393 h 2980"/>
                  <a:gd name="T52" fmla="*/ 192 w 829"/>
                  <a:gd name="T53" fmla="*/ 1335 h 2980"/>
                  <a:gd name="T54" fmla="*/ 192 w 829"/>
                  <a:gd name="T55" fmla="*/ 1078 h 2980"/>
                  <a:gd name="T56" fmla="*/ 196 w 829"/>
                  <a:gd name="T57" fmla="*/ 840 h 2980"/>
                  <a:gd name="T58" fmla="*/ 198 w 829"/>
                  <a:gd name="T59" fmla="*/ 759 h 2980"/>
                  <a:gd name="T60" fmla="*/ 207 w 829"/>
                  <a:gd name="T61" fmla="*/ 758 h 2980"/>
                  <a:gd name="T62" fmla="*/ 208 w 829"/>
                  <a:gd name="T63" fmla="*/ 1014 h 2980"/>
                  <a:gd name="T64" fmla="*/ 207 w 829"/>
                  <a:gd name="T65" fmla="*/ 1310 h 2980"/>
                  <a:gd name="T66" fmla="*/ 202 w 829"/>
                  <a:gd name="T67" fmla="*/ 1374 h 2980"/>
                  <a:gd name="T68" fmla="*/ 237 w 829"/>
                  <a:gd name="T69" fmla="*/ 1416 h 2980"/>
                  <a:gd name="T70" fmla="*/ 279 w 829"/>
                  <a:gd name="T71" fmla="*/ 1404 h 2980"/>
                  <a:gd name="T72" fmla="*/ 255 w 829"/>
                  <a:gd name="T73" fmla="*/ 1336 h 2980"/>
                  <a:gd name="T74" fmla="*/ 283 w 829"/>
                  <a:gd name="T75" fmla="*/ 1040 h 2980"/>
                  <a:gd name="T76" fmla="*/ 345 w 829"/>
                  <a:gd name="T77" fmla="*/ 759 h 2980"/>
                  <a:gd name="T78" fmla="*/ 311 w 829"/>
                  <a:gd name="T79" fmla="*/ 503 h 2980"/>
                  <a:gd name="T80" fmla="*/ 323 w 829"/>
                  <a:gd name="T81" fmla="*/ 503 h 2980"/>
                  <a:gd name="T82" fmla="*/ 349 w 829"/>
                  <a:gd name="T83" fmla="*/ 737 h 2980"/>
                  <a:gd name="T84" fmla="*/ 344 w 829"/>
                  <a:gd name="T85" fmla="*/ 803 h 2980"/>
                  <a:gd name="T86" fmla="*/ 344 w 829"/>
                  <a:gd name="T87" fmla="*/ 821 h 2980"/>
                  <a:gd name="T88" fmla="*/ 390 w 829"/>
                  <a:gd name="T89" fmla="*/ 789 h 2980"/>
                  <a:gd name="T90" fmla="*/ 129 w 829"/>
                  <a:gd name="T91" fmla="*/ 163 h 298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829" h="2980">
                    <a:moveTo>
                      <a:pt x="825" y="1608"/>
                    </a:moveTo>
                    <a:cubicBezTo>
                      <a:pt x="822" y="1601"/>
                      <a:pt x="816" y="1555"/>
                      <a:pt x="809" y="1528"/>
                    </a:cubicBezTo>
                    <a:cubicBezTo>
                      <a:pt x="804" y="1506"/>
                      <a:pt x="798" y="1412"/>
                      <a:pt x="801" y="1369"/>
                    </a:cubicBezTo>
                    <a:cubicBezTo>
                      <a:pt x="804" y="1334"/>
                      <a:pt x="802" y="1281"/>
                      <a:pt x="803" y="1258"/>
                    </a:cubicBezTo>
                    <a:cubicBezTo>
                      <a:pt x="804" y="1129"/>
                      <a:pt x="783" y="1063"/>
                      <a:pt x="778" y="1039"/>
                    </a:cubicBezTo>
                    <a:cubicBezTo>
                      <a:pt x="773" y="1015"/>
                      <a:pt x="767" y="981"/>
                      <a:pt x="767" y="929"/>
                    </a:cubicBezTo>
                    <a:cubicBezTo>
                      <a:pt x="767" y="877"/>
                      <a:pt x="769" y="806"/>
                      <a:pt x="765" y="756"/>
                    </a:cubicBezTo>
                    <a:cubicBezTo>
                      <a:pt x="763" y="727"/>
                      <a:pt x="758" y="683"/>
                      <a:pt x="752" y="645"/>
                    </a:cubicBezTo>
                    <a:cubicBezTo>
                      <a:pt x="746" y="607"/>
                      <a:pt x="727" y="556"/>
                      <a:pt x="711" y="539"/>
                    </a:cubicBezTo>
                    <a:cubicBezTo>
                      <a:pt x="695" y="521"/>
                      <a:pt x="673" y="507"/>
                      <a:pt x="650" y="499"/>
                    </a:cubicBezTo>
                    <a:cubicBezTo>
                      <a:pt x="644" y="497"/>
                      <a:pt x="635" y="490"/>
                      <a:pt x="629" y="489"/>
                    </a:cubicBezTo>
                    <a:cubicBezTo>
                      <a:pt x="620" y="487"/>
                      <a:pt x="615" y="483"/>
                      <a:pt x="607" y="482"/>
                    </a:cubicBezTo>
                    <a:cubicBezTo>
                      <a:pt x="590" y="479"/>
                      <a:pt x="575" y="474"/>
                      <a:pt x="561" y="472"/>
                    </a:cubicBezTo>
                    <a:cubicBezTo>
                      <a:pt x="499" y="464"/>
                      <a:pt x="501" y="382"/>
                      <a:pt x="501" y="382"/>
                    </a:cubicBezTo>
                    <a:cubicBezTo>
                      <a:pt x="537" y="421"/>
                      <a:pt x="571" y="371"/>
                      <a:pt x="571" y="371"/>
                    </a:cubicBezTo>
                    <a:cubicBezTo>
                      <a:pt x="564" y="376"/>
                      <a:pt x="550" y="370"/>
                      <a:pt x="550" y="370"/>
                    </a:cubicBezTo>
                    <a:cubicBezTo>
                      <a:pt x="570" y="376"/>
                      <a:pt x="578" y="352"/>
                      <a:pt x="578" y="352"/>
                    </a:cubicBezTo>
                    <a:cubicBezTo>
                      <a:pt x="569" y="358"/>
                      <a:pt x="566" y="353"/>
                      <a:pt x="566" y="353"/>
                    </a:cubicBezTo>
                    <a:cubicBezTo>
                      <a:pt x="581" y="347"/>
                      <a:pt x="580" y="328"/>
                      <a:pt x="580" y="328"/>
                    </a:cubicBezTo>
                    <a:cubicBezTo>
                      <a:pt x="573" y="353"/>
                      <a:pt x="539" y="357"/>
                      <a:pt x="548" y="329"/>
                    </a:cubicBezTo>
                    <a:cubicBezTo>
                      <a:pt x="563" y="281"/>
                      <a:pt x="578" y="182"/>
                      <a:pt x="534" y="91"/>
                    </a:cubicBezTo>
                    <a:cubicBezTo>
                      <a:pt x="489" y="0"/>
                      <a:pt x="374" y="39"/>
                      <a:pt x="374" y="39"/>
                    </a:cubicBezTo>
                    <a:cubicBezTo>
                      <a:pt x="352" y="25"/>
                      <a:pt x="305" y="61"/>
                      <a:pt x="284" y="90"/>
                    </a:cubicBezTo>
                    <a:cubicBezTo>
                      <a:pt x="263" y="120"/>
                      <a:pt x="238" y="224"/>
                      <a:pt x="287" y="300"/>
                    </a:cubicBezTo>
                    <a:cubicBezTo>
                      <a:pt x="311" y="338"/>
                      <a:pt x="285" y="358"/>
                      <a:pt x="276" y="354"/>
                    </a:cubicBezTo>
                    <a:cubicBezTo>
                      <a:pt x="268" y="351"/>
                      <a:pt x="269" y="343"/>
                      <a:pt x="269" y="341"/>
                    </a:cubicBezTo>
                    <a:cubicBezTo>
                      <a:pt x="264" y="362"/>
                      <a:pt x="280" y="371"/>
                      <a:pt x="280" y="371"/>
                    </a:cubicBezTo>
                    <a:cubicBezTo>
                      <a:pt x="270" y="367"/>
                      <a:pt x="265" y="358"/>
                      <a:pt x="265" y="358"/>
                    </a:cubicBezTo>
                    <a:cubicBezTo>
                      <a:pt x="266" y="379"/>
                      <a:pt x="288" y="385"/>
                      <a:pt x="288" y="385"/>
                    </a:cubicBezTo>
                    <a:cubicBezTo>
                      <a:pt x="274" y="384"/>
                      <a:pt x="268" y="376"/>
                      <a:pt x="268" y="376"/>
                    </a:cubicBezTo>
                    <a:cubicBezTo>
                      <a:pt x="273" y="392"/>
                      <a:pt x="309" y="408"/>
                      <a:pt x="328" y="381"/>
                    </a:cubicBezTo>
                    <a:cubicBezTo>
                      <a:pt x="322" y="460"/>
                      <a:pt x="295" y="464"/>
                      <a:pt x="268" y="472"/>
                    </a:cubicBezTo>
                    <a:cubicBezTo>
                      <a:pt x="254" y="477"/>
                      <a:pt x="239" y="479"/>
                      <a:pt x="222" y="482"/>
                    </a:cubicBezTo>
                    <a:cubicBezTo>
                      <a:pt x="214" y="483"/>
                      <a:pt x="208" y="487"/>
                      <a:pt x="199" y="488"/>
                    </a:cubicBezTo>
                    <a:cubicBezTo>
                      <a:pt x="193" y="489"/>
                      <a:pt x="186" y="496"/>
                      <a:pt x="180" y="498"/>
                    </a:cubicBezTo>
                    <a:cubicBezTo>
                      <a:pt x="156" y="506"/>
                      <a:pt x="134" y="521"/>
                      <a:pt x="118" y="538"/>
                    </a:cubicBezTo>
                    <a:cubicBezTo>
                      <a:pt x="101" y="556"/>
                      <a:pt x="83" y="607"/>
                      <a:pt x="77" y="645"/>
                    </a:cubicBezTo>
                    <a:cubicBezTo>
                      <a:pt x="71" y="683"/>
                      <a:pt x="66" y="727"/>
                      <a:pt x="63" y="756"/>
                    </a:cubicBezTo>
                    <a:cubicBezTo>
                      <a:pt x="59" y="806"/>
                      <a:pt x="62" y="877"/>
                      <a:pt x="62" y="929"/>
                    </a:cubicBezTo>
                    <a:cubicBezTo>
                      <a:pt x="62" y="981"/>
                      <a:pt x="55" y="1015"/>
                      <a:pt x="50" y="1039"/>
                    </a:cubicBezTo>
                    <a:cubicBezTo>
                      <a:pt x="45" y="1063"/>
                      <a:pt x="25" y="1129"/>
                      <a:pt x="26" y="1258"/>
                    </a:cubicBezTo>
                    <a:cubicBezTo>
                      <a:pt x="26" y="1281"/>
                      <a:pt x="25" y="1334"/>
                      <a:pt x="27" y="1369"/>
                    </a:cubicBezTo>
                    <a:cubicBezTo>
                      <a:pt x="31" y="1412"/>
                      <a:pt x="25" y="1506"/>
                      <a:pt x="19" y="1528"/>
                    </a:cubicBezTo>
                    <a:cubicBezTo>
                      <a:pt x="13" y="1555"/>
                      <a:pt x="6" y="1601"/>
                      <a:pt x="3" y="1608"/>
                    </a:cubicBezTo>
                    <a:cubicBezTo>
                      <a:pt x="0" y="1614"/>
                      <a:pt x="6" y="1623"/>
                      <a:pt x="10" y="1630"/>
                    </a:cubicBezTo>
                    <a:cubicBezTo>
                      <a:pt x="13" y="1637"/>
                      <a:pt x="12" y="1643"/>
                      <a:pt x="17" y="1653"/>
                    </a:cubicBezTo>
                    <a:cubicBezTo>
                      <a:pt x="20" y="1660"/>
                      <a:pt x="31" y="1676"/>
                      <a:pt x="36" y="1685"/>
                    </a:cubicBezTo>
                    <a:cubicBezTo>
                      <a:pt x="41" y="1693"/>
                      <a:pt x="62" y="1704"/>
                      <a:pt x="79" y="1709"/>
                    </a:cubicBezTo>
                    <a:cubicBezTo>
                      <a:pt x="90" y="1714"/>
                      <a:pt x="111" y="1725"/>
                      <a:pt x="113" y="1720"/>
                    </a:cubicBezTo>
                    <a:cubicBezTo>
                      <a:pt x="117" y="1709"/>
                      <a:pt x="110" y="1701"/>
                      <a:pt x="101" y="1697"/>
                    </a:cubicBezTo>
                    <a:cubicBezTo>
                      <a:pt x="96" y="1694"/>
                      <a:pt x="111" y="1703"/>
                      <a:pt x="114" y="1693"/>
                    </a:cubicBezTo>
                    <a:cubicBezTo>
                      <a:pt x="115" y="1690"/>
                      <a:pt x="115" y="1688"/>
                      <a:pt x="113" y="1683"/>
                    </a:cubicBezTo>
                    <a:cubicBezTo>
                      <a:pt x="115" y="1677"/>
                      <a:pt x="113" y="1677"/>
                      <a:pt x="109" y="1671"/>
                    </a:cubicBezTo>
                    <a:cubicBezTo>
                      <a:pt x="117" y="1669"/>
                      <a:pt x="111" y="1636"/>
                      <a:pt x="108" y="1620"/>
                    </a:cubicBezTo>
                    <a:cubicBezTo>
                      <a:pt x="109" y="1608"/>
                      <a:pt x="110" y="1569"/>
                      <a:pt x="101" y="1543"/>
                    </a:cubicBezTo>
                    <a:cubicBezTo>
                      <a:pt x="95" y="1527"/>
                      <a:pt x="93" y="1511"/>
                      <a:pt x="93" y="1501"/>
                    </a:cubicBezTo>
                    <a:cubicBezTo>
                      <a:pt x="88" y="1477"/>
                      <a:pt x="115" y="1307"/>
                      <a:pt x="131" y="1259"/>
                    </a:cubicBezTo>
                    <a:cubicBezTo>
                      <a:pt x="161" y="1158"/>
                      <a:pt x="151" y="1071"/>
                      <a:pt x="154" y="1053"/>
                    </a:cubicBezTo>
                    <a:cubicBezTo>
                      <a:pt x="158" y="1035"/>
                      <a:pt x="178" y="941"/>
                      <a:pt x="184" y="899"/>
                    </a:cubicBezTo>
                    <a:cubicBezTo>
                      <a:pt x="185" y="900"/>
                      <a:pt x="185" y="900"/>
                      <a:pt x="185" y="900"/>
                    </a:cubicBezTo>
                    <a:cubicBezTo>
                      <a:pt x="188" y="951"/>
                      <a:pt x="183" y="1029"/>
                      <a:pt x="184" y="1055"/>
                    </a:cubicBezTo>
                    <a:cubicBezTo>
                      <a:pt x="186" y="1091"/>
                      <a:pt x="176" y="1157"/>
                      <a:pt x="161" y="1186"/>
                    </a:cubicBezTo>
                    <a:cubicBezTo>
                      <a:pt x="145" y="1215"/>
                      <a:pt x="138" y="1260"/>
                      <a:pt x="124" y="1341"/>
                    </a:cubicBezTo>
                    <a:cubicBezTo>
                      <a:pt x="111" y="1405"/>
                      <a:pt x="101" y="1472"/>
                      <a:pt x="112" y="1588"/>
                    </a:cubicBezTo>
                    <a:cubicBezTo>
                      <a:pt x="121" y="1669"/>
                      <a:pt x="135" y="1720"/>
                      <a:pt x="155" y="1810"/>
                    </a:cubicBezTo>
                    <a:cubicBezTo>
                      <a:pt x="174" y="1891"/>
                      <a:pt x="200" y="1998"/>
                      <a:pt x="211" y="2058"/>
                    </a:cubicBezTo>
                    <a:cubicBezTo>
                      <a:pt x="221" y="2118"/>
                      <a:pt x="236" y="2140"/>
                      <a:pt x="238" y="2179"/>
                    </a:cubicBezTo>
                    <a:cubicBezTo>
                      <a:pt x="241" y="2218"/>
                      <a:pt x="215" y="2402"/>
                      <a:pt x="244" y="2508"/>
                    </a:cubicBezTo>
                    <a:cubicBezTo>
                      <a:pt x="272" y="2615"/>
                      <a:pt x="285" y="2682"/>
                      <a:pt x="290" y="2708"/>
                    </a:cubicBezTo>
                    <a:cubicBezTo>
                      <a:pt x="303" y="2765"/>
                      <a:pt x="292" y="2771"/>
                      <a:pt x="297" y="2800"/>
                    </a:cubicBezTo>
                    <a:cubicBezTo>
                      <a:pt x="302" y="2828"/>
                      <a:pt x="303" y="2825"/>
                      <a:pt x="288" y="2853"/>
                    </a:cubicBezTo>
                    <a:cubicBezTo>
                      <a:pt x="275" y="2871"/>
                      <a:pt x="253" y="2910"/>
                      <a:pt x="246" y="2918"/>
                    </a:cubicBezTo>
                    <a:cubicBezTo>
                      <a:pt x="240" y="2927"/>
                      <a:pt x="243" y="2936"/>
                      <a:pt x="246" y="2941"/>
                    </a:cubicBezTo>
                    <a:cubicBezTo>
                      <a:pt x="241" y="2955"/>
                      <a:pt x="257" y="2962"/>
                      <a:pt x="262" y="2962"/>
                    </a:cubicBezTo>
                    <a:cubicBezTo>
                      <a:pt x="260" y="2978"/>
                      <a:pt x="289" y="2976"/>
                      <a:pt x="296" y="2969"/>
                    </a:cubicBezTo>
                    <a:cubicBezTo>
                      <a:pt x="304" y="2978"/>
                      <a:pt x="326" y="2978"/>
                      <a:pt x="334" y="2967"/>
                    </a:cubicBezTo>
                    <a:cubicBezTo>
                      <a:pt x="348" y="2980"/>
                      <a:pt x="373" y="2980"/>
                      <a:pt x="388" y="2964"/>
                    </a:cubicBezTo>
                    <a:cubicBezTo>
                      <a:pt x="404" y="2948"/>
                      <a:pt x="406" y="2933"/>
                      <a:pt x="404" y="2917"/>
                    </a:cubicBezTo>
                    <a:cubicBezTo>
                      <a:pt x="402" y="2902"/>
                      <a:pt x="406" y="2896"/>
                      <a:pt x="409" y="2877"/>
                    </a:cubicBezTo>
                    <a:cubicBezTo>
                      <a:pt x="412" y="2858"/>
                      <a:pt x="415" y="2843"/>
                      <a:pt x="408" y="2830"/>
                    </a:cubicBezTo>
                    <a:cubicBezTo>
                      <a:pt x="401" y="2816"/>
                      <a:pt x="400" y="2809"/>
                      <a:pt x="400" y="2796"/>
                    </a:cubicBezTo>
                    <a:cubicBezTo>
                      <a:pt x="400" y="2782"/>
                      <a:pt x="406" y="2761"/>
                      <a:pt x="397" y="2744"/>
                    </a:cubicBezTo>
                    <a:cubicBezTo>
                      <a:pt x="388" y="2726"/>
                      <a:pt x="378" y="2685"/>
                      <a:pt x="380" y="2640"/>
                    </a:cubicBezTo>
                    <a:cubicBezTo>
                      <a:pt x="381" y="2595"/>
                      <a:pt x="414" y="2343"/>
                      <a:pt x="400" y="2257"/>
                    </a:cubicBezTo>
                    <a:cubicBezTo>
                      <a:pt x="386" y="2170"/>
                      <a:pt x="392" y="2153"/>
                      <a:pt x="395" y="2123"/>
                    </a:cubicBezTo>
                    <a:cubicBezTo>
                      <a:pt x="399" y="2094"/>
                      <a:pt x="407" y="2046"/>
                      <a:pt x="399" y="1984"/>
                    </a:cubicBezTo>
                    <a:cubicBezTo>
                      <a:pt x="396" y="1960"/>
                      <a:pt x="407" y="1862"/>
                      <a:pt x="408" y="1760"/>
                    </a:cubicBezTo>
                    <a:cubicBezTo>
                      <a:pt x="409" y="1694"/>
                      <a:pt x="417" y="1606"/>
                      <a:pt x="399" y="1588"/>
                    </a:cubicBezTo>
                    <a:cubicBezTo>
                      <a:pt x="399" y="1587"/>
                      <a:pt x="399" y="1587"/>
                      <a:pt x="399" y="1587"/>
                    </a:cubicBezTo>
                    <a:cubicBezTo>
                      <a:pt x="404" y="1589"/>
                      <a:pt x="409" y="1590"/>
                      <a:pt x="413" y="1590"/>
                    </a:cubicBezTo>
                    <a:cubicBezTo>
                      <a:pt x="414" y="1590"/>
                      <a:pt x="414" y="1590"/>
                      <a:pt x="414" y="1590"/>
                    </a:cubicBezTo>
                    <a:cubicBezTo>
                      <a:pt x="419" y="1590"/>
                      <a:pt x="425" y="1588"/>
                      <a:pt x="431" y="1586"/>
                    </a:cubicBezTo>
                    <a:cubicBezTo>
                      <a:pt x="430" y="1588"/>
                      <a:pt x="430" y="1588"/>
                      <a:pt x="430" y="1588"/>
                    </a:cubicBezTo>
                    <a:cubicBezTo>
                      <a:pt x="412" y="1606"/>
                      <a:pt x="418" y="1694"/>
                      <a:pt x="418" y="1759"/>
                    </a:cubicBezTo>
                    <a:cubicBezTo>
                      <a:pt x="419" y="1861"/>
                      <a:pt x="432" y="1960"/>
                      <a:pt x="429" y="1984"/>
                    </a:cubicBezTo>
                    <a:cubicBezTo>
                      <a:pt x="421" y="2046"/>
                      <a:pt x="430" y="2094"/>
                      <a:pt x="434" y="2123"/>
                    </a:cubicBezTo>
                    <a:cubicBezTo>
                      <a:pt x="437" y="2153"/>
                      <a:pt x="442" y="2170"/>
                      <a:pt x="428" y="2257"/>
                    </a:cubicBezTo>
                    <a:cubicBezTo>
                      <a:pt x="414" y="2343"/>
                      <a:pt x="447" y="2595"/>
                      <a:pt x="449" y="2640"/>
                    </a:cubicBezTo>
                    <a:cubicBezTo>
                      <a:pt x="451" y="2685"/>
                      <a:pt x="440" y="2726"/>
                      <a:pt x="432" y="2744"/>
                    </a:cubicBezTo>
                    <a:cubicBezTo>
                      <a:pt x="423" y="2761"/>
                      <a:pt x="428" y="2782"/>
                      <a:pt x="428" y="2796"/>
                    </a:cubicBezTo>
                    <a:cubicBezTo>
                      <a:pt x="428" y="2809"/>
                      <a:pt x="428" y="2816"/>
                      <a:pt x="421" y="2830"/>
                    </a:cubicBezTo>
                    <a:cubicBezTo>
                      <a:pt x="414" y="2843"/>
                      <a:pt x="416" y="2858"/>
                      <a:pt x="420" y="2877"/>
                    </a:cubicBezTo>
                    <a:cubicBezTo>
                      <a:pt x="423" y="2896"/>
                      <a:pt x="427" y="2902"/>
                      <a:pt x="425" y="2917"/>
                    </a:cubicBezTo>
                    <a:cubicBezTo>
                      <a:pt x="423" y="2933"/>
                      <a:pt x="425" y="2948"/>
                      <a:pt x="440" y="2964"/>
                    </a:cubicBezTo>
                    <a:cubicBezTo>
                      <a:pt x="456" y="2980"/>
                      <a:pt x="480" y="2980"/>
                      <a:pt x="494" y="2967"/>
                    </a:cubicBezTo>
                    <a:cubicBezTo>
                      <a:pt x="503" y="2978"/>
                      <a:pt x="525" y="2978"/>
                      <a:pt x="533" y="2969"/>
                    </a:cubicBezTo>
                    <a:cubicBezTo>
                      <a:pt x="540" y="2976"/>
                      <a:pt x="569" y="2978"/>
                      <a:pt x="567" y="2962"/>
                    </a:cubicBezTo>
                    <a:cubicBezTo>
                      <a:pt x="572" y="2962"/>
                      <a:pt x="587" y="2955"/>
                      <a:pt x="582" y="2941"/>
                    </a:cubicBezTo>
                    <a:cubicBezTo>
                      <a:pt x="586" y="2936"/>
                      <a:pt x="589" y="2927"/>
                      <a:pt x="582" y="2918"/>
                    </a:cubicBezTo>
                    <a:cubicBezTo>
                      <a:pt x="575" y="2910"/>
                      <a:pt x="554" y="2871"/>
                      <a:pt x="541" y="2853"/>
                    </a:cubicBezTo>
                    <a:cubicBezTo>
                      <a:pt x="526" y="2825"/>
                      <a:pt x="527" y="2828"/>
                      <a:pt x="532" y="2800"/>
                    </a:cubicBezTo>
                    <a:cubicBezTo>
                      <a:pt x="537" y="2771"/>
                      <a:pt x="526" y="2765"/>
                      <a:pt x="538" y="2708"/>
                    </a:cubicBezTo>
                    <a:cubicBezTo>
                      <a:pt x="544" y="2682"/>
                      <a:pt x="557" y="2615"/>
                      <a:pt x="585" y="2508"/>
                    </a:cubicBezTo>
                    <a:cubicBezTo>
                      <a:pt x="614" y="2402"/>
                      <a:pt x="588" y="2218"/>
                      <a:pt x="590" y="2179"/>
                    </a:cubicBezTo>
                    <a:cubicBezTo>
                      <a:pt x="593" y="2140"/>
                      <a:pt x="610" y="2113"/>
                      <a:pt x="620" y="2054"/>
                    </a:cubicBezTo>
                    <a:cubicBezTo>
                      <a:pt x="630" y="1994"/>
                      <a:pt x="655" y="1891"/>
                      <a:pt x="674" y="1810"/>
                    </a:cubicBezTo>
                    <a:cubicBezTo>
                      <a:pt x="694" y="1720"/>
                      <a:pt x="710" y="1670"/>
                      <a:pt x="719" y="1589"/>
                    </a:cubicBezTo>
                    <a:cubicBezTo>
                      <a:pt x="730" y="1474"/>
                      <a:pt x="720" y="1404"/>
                      <a:pt x="708" y="1340"/>
                    </a:cubicBezTo>
                    <a:cubicBezTo>
                      <a:pt x="694" y="1259"/>
                      <a:pt x="682" y="1204"/>
                      <a:pt x="667" y="1175"/>
                    </a:cubicBezTo>
                    <a:cubicBezTo>
                      <a:pt x="651" y="1146"/>
                      <a:pt x="646" y="1089"/>
                      <a:pt x="648" y="1053"/>
                    </a:cubicBezTo>
                    <a:cubicBezTo>
                      <a:pt x="649" y="1026"/>
                      <a:pt x="641" y="949"/>
                      <a:pt x="644" y="898"/>
                    </a:cubicBezTo>
                    <a:cubicBezTo>
                      <a:pt x="644" y="898"/>
                      <a:pt x="644" y="898"/>
                      <a:pt x="644" y="898"/>
                    </a:cubicBezTo>
                    <a:cubicBezTo>
                      <a:pt x="650" y="940"/>
                      <a:pt x="671" y="1035"/>
                      <a:pt x="674" y="1053"/>
                    </a:cubicBezTo>
                    <a:cubicBezTo>
                      <a:pt x="678" y="1071"/>
                      <a:pt x="668" y="1158"/>
                      <a:pt x="698" y="1259"/>
                    </a:cubicBezTo>
                    <a:cubicBezTo>
                      <a:pt x="713" y="1307"/>
                      <a:pt x="740" y="1477"/>
                      <a:pt x="736" y="1501"/>
                    </a:cubicBezTo>
                    <a:cubicBezTo>
                      <a:pt x="736" y="1511"/>
                      <a:pt x="733" y="1527"/>
                      <a:pt x="728" y="1543"/>
                    </a:cubicBezTo>
                    <a:cubicBezTo>
                      <a:pt x="719" y="1569"/>
                      <a:pt x="720" y="1608"/>
                      <a:pt x="721" y="1620"/>
                    </a:cubicBezTo>
                    <a:cubicBezTo>
                      <a:pt x="717" y="1636"/>
                      <a:pt x="712" y="1669"/>
                      <a:pt x="719" y="1671"/>
                    </a:cubicBezTo>
                    <a:cubicBezTo>
                      <a:pt x="715" y="1677"/>
                      <a:pt x="714" y="1677"/>
                      <a:pt x="716" y="1683"/>
                    </a:cubicBezTo>
                    <a:cubicBezTo>
                      <a:pt x="713" y="1688"/>
                      <a:pt x="713" y="1690"/>
                      <a:pt x="714" y="1693"/>
                    </a:cubicBezTo>
                    <a:cubicBezTo>
                      <a:pt x="718" y="1703"/>
                      <a:pt x="733" y="1694"/>
                      <a:pt x="728" y="1697"/>
                    </a:cubicBezTo>
                    <a:cubicBezTo>
                      <a:pt x="719" y="1701"/>
                      <a:pt x="712" y="1709"/>
                      <a:pt x="716" y="1720"/>
                    </a:cubicBezTo>
                    <a:cubicBezTo>
                      <a:pt x="718" y="1725"/>
                      <a:pt x="739" y="1714"/>
                      <a:pt x="750" y="1709"/>
                    </a:cubicBezTo>
                    <a:cubicBezTo>
                      <a:pt x="767" y="1704"/>
                      <a:pt x="787" y="1693"/>
                      <a:pt x="793" y="1685"/>
                    </a:cubicBezTo>
                    <a:cubicBezTo>
                      <a:pt x="798" y="1676"/>
                      <a:pt x="809" y="1660"/>
                      <a:pt x="812" y="1653"/>
                    </a:cubicBezTo>
                    <a:cubicBezTo>
                      <a:pt x="816" y="1643"/>
                      <a:pt x="815" y="1637"/>
                      <a:pt x="819" y="1630"/>
                    </a:cubicBezTo>
                    <a:cubicBezTo>
                      <a:pt x="822" y="1623"/>
                      <a:pt x="829" y="1614"/>
                      <a:pt x="825" y="1608"/>
                    </a:cubicBezTo>
                    <a:close/>
                    <a:moveTo>
                      <a:pt x="269" y="341"/>
                    </a:moveTo>
                    <a:cubicBezTo>
                      <a:pt x="269" y="341"/>
                      <a:pt x="269" y="340"/>
                      <a:pt x="269" y="340"/>
                    </a:cubicBezTo>
                    <a:cubicBezTo>
                      <a:pt x="269" y="340"/>
                      <a:pt x="269" y="341"/>
                      <a:pt x="269" y="341"/>
                    </a:cubicBezTo>
                    <a:close/>
                  </a:path>
                </a:pathLst>
              </a:custGeom>
              <a:grpFill/>
              <a:ln w="4763" cap="rnd">
                <a:solidFill>
                  <a:srgbClr val="494E4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</p:grpSp>
        <p:grpSp>
          <p:nvGrpSpPr>
            <p:cNvPr id="252" name="Group 24">
              <a:extLst>
                <a:ext uri="{FF2B5EF4-FFF2-40B4-BE49-F238E27FC236}">
                  <a16:creationId xmlns:a16="http://schemas.microsoft.com/office/drawing/2014/main" id="{4FA6C810-4779-A344-A76C-91535614A7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71669" y="2085181"/>
              <a:ext cx="1058863" cy="3144838"/>
              <a:chOff x="3297" y="1948"/>
              <a:chExt cx="699" cy="2077"/>
            </a:xfrm>
            <a:solidFill>
              <a:schemeClr val="bg1">
                <a:lumMod val="85000"/>
              </a:schemeClr>
            </a:solidFill>
          </p:grpSpPr>
          <p:sp>
            <p:nvSpPr>
              <p:cNvPr id="262" name="Freeform 25">
                <a:extLst>
                  <a:ext uri="{FF2B5EF4-FFF2-40B4-BE49-F238E27FC236}">
                    <a16:creationId xmlns:a16="http://schemas.microsoft.com/office/drawing/2014/main" id="{B70AC474-438A-A741-A349-C3B25DC188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97" y="1948"/>
                <a:ext cx="699" cy="2077"/>
              </a:xfrm>
              <a:custGeom>
                <a:avLst/>
                <a:gdLst>
                  <a:gd name="T0" fmla="*/ 766 w 624"/>
                  <a:gd name="T1" fmla="*/ 1054 h 1856"/>
                  <a:gd name="T2" fmla="*/ 524 w 624"/>
                  <a:gd name="T3" fmla="*/ 835 h 1856"/>
                  <a:gd name="T4" fmla="*/ 490 w 624"/>
                  <a:gd name="T5" fmla="*/ 718 h 1856"/>
                  <a:gd name="T6" fmla="*/ 410 w 624"/>
                  <a:gd name="T7" fmla="*/ 527 h 1856"/>
                  <a:gd name="T8" fmla="*/ 481 w 624"/>
                  <a:gd name="T9" fmla="*/ 462 h 1856"/>
                  <a:gd name="T10" fmla="*/ 595 w 624"/>
                  <a:gd name="T11" fmla="*/ 469 h 1856"/>
                  <a:gd name="T12" fmla="*/ 634 w 624"/>
                  <a:gd name="T13" fmla="*/ 443 h 1856"/>
                  <a:gd name="T14" fmla="*/ 660 w 624"/>
                  <a:gd name="T15" fmla="*/ 360 h 1856"/>
                  <a:gd name="T16" fmla="*/ 670 w 624"/>
                  <a:gd name="T17" fmla="*/ 298 h 1856"/>
                  <a:gd name="T18" fmla="*/ 662 w 624"/>
                  <a:gd name="T19" fmla="*/ 154 h 1856"/>
                  <a:gd name="T20" fmla="*/ 393 w 624"/>
                  <a:gd name="T21" fmla="*/ 57 h 1856"/>
                  <a:gd name="T22" fmla="*/ 326 w 624"/>
                  <a:gd name="T23" fmla="*/ 178 h 1856"/>
                  <a:gd name="T24" fmla="*/ 335 w 624"/>
                  <a:gd name="T25" fmla="*/ 280 h 1856"/>
                  <a:gd name="T26" fmla="*/ 253 w 624"/>
                  <a:gd name="T27" fmla="*/ 350 h 1856"/>
                  <a:gd name="T28" fmla="*/ 40 w 624"/>
                  <a:gd name="T29" fmla="*/ 891 h 1856"/>
                  <a:gd name="T30" fmla="*/ 77 w 624"/>
                  <a:gd name="T31" fmla="*/ 1256 h 1856"/>
                  <a:gd name="T32" fmla="*/ 97 w 624"/>
                  <a:gd name="T33" fmla="*/ 1521 h 1856"/>
                  <a:gd name="T34" fmla="*/ 127 w 624"/>
                  <a:gd name="T35" fmla="*/ 1879 h 1856"/>
                  <a:gd name="T36" fmla="*/ 131 w 624"/>
                  <a:gd name="T37" fmla="*/ 2240 h 1856"/>
                  <a:gd name="T38" fmla="*/ 114 w 624"/>
                  <a:gd name="T39" fmla="*/ 2500 h 1856"/>
                  <a:gd name="T40" fmla="*/ 131 w 624"/>
                  <a:gd name="T41" fmla="*/ 2581 h 1856"/>
                  <a:gd name="T42" fmla="*/ 399 w 624"/>
                  <a:gd name="T43" fmla="*/ 2586 h 1856"/>
                  <a:gd name="T44" fmla="*/ 445 w 624"/>
                  <a:gd name="T45" fmla="*/ 2597 h 1856"/>
                  <a:gd name="T46" fmla="*/ 459 w 624"/>
                  <a:gd name="T47" fmla="*/ 2601 h 1856"/>
                  <a:gd name="T48" fmla="*/ 498 w 624"/>
                  <a:gd name="T49" fmla="*/ 2585 h 1856"/>
                  <a:gd name="T50" fmla="*/ 507 w 624"/>
                  <a:gd name="T51" fmla="*/ 2581 h 1856"/>
                  <a:gd name="T52" fmla="*/ 490 w 624"/>
                  <a:gd name="T53" fmla="*/ 2535 h 1856"/>
                  <a:gd name="T54" fmla="*/ 386 w 624"/>
                  <a:gd name="T55" fmla="*/ 2503 h 1856"/>
                  <a:gd name="T56" fmla="*/ 466 w 624"/>
                  <a:gd name="T57" fmla="*/ 2500 h 1856"/>
                  <a:gd name="T58" fmla="*/ 448 w 624"/>
                  <a:gd name="T59" fmla="*/ 2457 h 1856"/>
                  <a:gd name="T60" fmla="*/ 271 w 624"/>
                  <a:gd name="T61" fmla="*/ 2367 h 1856"/>
                  <a:gd name="T62" fmla="*/ 252 w 624"/>
                  <a:gd name="T63" fmla="*/ 2341 h 1856"/>
                  <a:gd name="T64" fmla="*/ 297 w 624"/>
                  <a:gd name="T65" fmla="*/ 1899 h 1856"/>
                  <a:gd name="T66" fmla="*/ 346 w 624"/>
                  <a:gd name="T67" fmla="*/ 1534 h 1856"/>
                  <a:gd name="T68" fmla="*/ 407 w 624"/>
                  <a:gd name="T69" fmla="*/ 1248 h 1856"/>
                  <a:gd name="T70" fmla="*/ 504 w 624"/>
                  <a:gd name="T71" fmla="*/ 958 h 1856"/>
                  <a:gd name="T72" fmla="*/ 686 w 624"/>
                  <a:gd name="T73" fmla="*/ 1100 h 1856"/>
                  <a:gd name="T74" fmla="*/ 764 w 624"/>
                  <a:gd name="T75" fmla="*/ 1144 h 1856"/>
                  <a:gd name="T76" fmla="*/ 763 w 624"/>
                  <a:gd name="T77" fmla="*/ 1200 h 1856"/>
                  <a:gd name="T78" fmla="*/ 761 w 624"/>
                  <a:gd name="T79" fmla="*/ 1224 h 1856"/>
                  <a:gd name="T80" fmla="*/ 763 w 624"/>
                  <a:gd name="T81" fmla="*/ 2567 h 1856"/>
                  <a:gd name="T82" fmla="*/ 808 w 624"/>
                  <a:gd name="T83" fmla="*/ 1227 h 1856"/>
                  <a:gd name="T84" fmla="*/ 868 w 624"/>
                  <a:gd name="T85" fmla="*/ 1134 h 1856"/>
                  <a:gd name="T86" fmla="*/ 822 w 624"/>
                  <a:gd name="T87" fmla="*/ 1193 h 1856"/>
                  <a:gd name="T88" fmla="*/ 808 w 624"/>
                  <a:gd name="T89" fmla="*/ 1200 h 1856"/>
                  <a:gd name="T90" fmla="*/ 822 w 624"/>
                  <a:gd name="T91" fmla="*/ 1193 h 1856"/>
                  <a:gd name="T92" fmla="*/ 794 w 624"/>
                  <a:gd name="T93" fmla="*/ 1139 h 1856"/>
                  <a:gd name="T94" fmla="*/ 826 w 624"/>
                  <a:gd name="T95" fmla="*/ 1172 h 185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24" h="1856">
                    <a:moveTo>
                      <a:pt x="605" y="784"/>
                    </a:moveTo>
                    <a:cubicBezTo>
                      <a:pt x="584" y="780"/>
                      <a:pt x="573" y="766"/>
                      <a:pt x="545" y="752"/>
                    </a:cubicBezTo>
                    <a:cubicBezTo>
                      <a:pt x="515" y="737"/>
                      <a:pt x="499" y="714"/>
                      <a:pt x="462" y="678"/>
                    </a:cubicBezTo>
                    <a:cubicBezTo>
                      <a:pt x="424" y="641"/>
                      <a:pt x="419" y="644"/>
                      <a:pt x="373" y="596"/>
                    </a:cubicBezTo>
                    <a:cubicBezTo>
                      <a:pt x="370" y="592"/>
                      <a:pt x="366" y="589"/>
                      <a:pt x="363" y="584"/>
                    </a:cubicBezTo>
                    <a:cubicBezTo>
                      <a:pt x="372" y="574"/>
                      <a:pt x="373" y="555"/>
                      <a:pt x="348" y="513"/>
                    </a:cubicBezTo>
                    <a:cubicBezTo>
                      <a:pt x="327" y="478"/>
                      <a:pt x="313" y="446"/>
                      <a:pt x="301" y="417"/>
                    </a:cubicBezTo>
                    <a:cubicBezTo>
                      <a:pt x="292" y="397"/>
                      <a:pt x="288" y="393"/>
                      <a:pt x="292" y="376"/>
                    </a:cubicBezTo>
                    <a:cubicBezTo>
                      <a:pt x="296" y="359"/>
                      <a:pt x="295" y="352"/>
                      <a:pt x="298" y="339"/>
                    </a:cubicBezTo>
                    <a:cubicBezTo>
                      <a:pt x="301" y="326"/>
                      <a:pt x="318" y="316"/>
                      <a:pt x="342" y="330"/>
                    </a:cubicBezTo>
                    <a:cubicBezTo>
                      <a:pt x="367" y="345"/>
                      <a:pt x="398" y="376"/>
                      <a:pt x="414" y="363"/>
                    </a:cubicBezTo>
                    <a:cubicBezTo>
                      <a:pt x="430" y="350"/>
                      <a:pt x="416" y="346"/>
                      <a:pt x="423" y="334"/>
                    </a:cubicBezTo>
                    <a:cubicBezTo>
                      <a:pt x="429" y="323"/>
                      <a:pt x="433" y="323"/>
                      <a:pt x="438" y="315"/>
                    </a:cubicBezTo>
                    <a:cubicBezTo>
                      <a:pt x="443" y="307"/>
                      <a:pt x="445" y="312"/>
                      <a:pt x="451" y="316"/>
                    </a:cubicBezTo>
                    <a:cubicBezTo>
                      <a:pt x="457" y="320"/>
                      <a:pt x="481" y="323"/>
                      <a:pt x="478" y="300"/>
                    </a:cubicBezTo>
                    <a:cubicBezTo>
                      <a:pt x="476" y="276"/>
                      <a:pt x="470" y="270"/>
                      <a:pt x="470" y="257"/>
                    </a:cubicBezTo>
                    <a:cubicBezTo>
                      <a:pt x="471" y="243"/>
                      <a:pt x="477" y="235"/>
                      <a:pt x="477" y="229"/>
                    </a:cubicBezTo>
                    <a:cubicBezTo>
                      <a:pt x="476" y="223"/>
                      <a:pt x="477" y="213"/>
                      <a:pt x="477" y="213"/>
                    </a:cubicBezTo>
                    <a:cubicBezTo>
                      <a:pt x="477" y="213"/>
                      <a:pt x="482" y="200"/>
                      <a:pt x="480" y="190"/>
                    </a:cubicBezTo>
                    <a:cubicBezTo>
                      <a:pt x="477" y="180"/>
                      <a:pt x="484" y="128"/>
                      <a:pt x="471" y="110"/>
                    </a:cubicBezTo>
                    <a:cubicBezTo>
                      <a:pt x="471" y="110"/>
                      <a:pt x="482" y="64"/>
                      <a:pt x="422" y="33"/>
                    </a:cubicBezTo>
                    <a:cubicBezTo>
                      <a:pt x="362" y="1"/>
                      <a:pt x="296" y="33"/>
                      <a:pt x="279" y="41"/>
                    </a:cubicBezTo>
                    <a:cubicBezTo>
                      <a:pt x="279" y="41"/>
                      <a:pt x="223" y="0"/>
                      <a:pt x="198" y="55"/>
                    </a:cubicBezTo>
                    <a:cubicBezTo>
                      <a:pt x="172" y="111"/>
                      <a:pt x="232" y="127"/>
                      <a:pt x="232" y="127"/>
                    </a:cubicBezTo>
                    <a:cubicBezTo>
                      <a:pt x="232" y="127"/>
                      <a:pt x="229" y="160"/>
                      <a:pt x="239" y="171"/>
                    </a:cubicBezTo>
                    <a:cubicBezTo>
                      <a:pt x="239" y="171"/>
                      <a:pt x="245" y="190"/>
                      <a:pt x="238" y="199"/>
                    </a:cubicBezTo>
                    <a:cubicBezTo>
                      <a:pt x="231" y="207"/>
                      <a:pt x="225" y="211"/>
                      <a:pt x="219" y="220"/>
                    </a:cubicBezTo>
                    <a:cubicBezTo>
                      <a:pt x="213" y="229"/>
                      <a:pt x="193" y="229"/>
                      <a:pt x="180" y="250"/>
                    </a:cubicBezTo>
                    <a:cubicBezTo>
                      <a:pt x="168" y="272"/>
                      <a:pt x="80" y="272"/>
                      <a:pt x="40" y="377"/>
                    </a:cubicBezTo>
                    <a:cubicBezTo>
                      <a:pt x="0" y="483"/>
                      <a:pt x="13" y="568"/>
                      <a:pt x="29" y="635"/>
                    </a:cubicBezTo>
                    <a:cubicBezTo>
                      <a:pt x="45" y="702"/>
                      <a:pt x="37" y="738"/>
                      <a:pt x="23" y="767"/>
                    </a:cubicBezTo>
                    <a:cubicBezTo>
                      <a:pt x="9" y="795"/>
                      <a:pt x="26" y="853"/>
                      <a:pt x="55" y="896"/>
                    </a:cubicBezTo>
                    <a:cubicBezTo>
                      <a:pt x="63" y="908"/>
                      <a:pt x="69" y="928"/>
                      <a:pt x="73" y="950"/>
                    </a:cubicBezTo>
                    <a:cubicBezTo>
                      <a:pt x="77" y="997"/>
                      <a:pt x="69" y="1058"/>
                      <a:pt x="70" y="1085"/>
                    </a:cubicBezTo>
                    <a:cubicBezTo>
                      <a:pt x="72" y="1110"/>
                      <a:pt x="80" y="1226"/>
                      <a:pt x="88" y="1276"/>
                    </a:cubicBezTo>
                    <a:cubicBezTo>
                      <a:pt x="93" y="1312"/>
                      <a:pt x="84" y="1316"/>
                      <a:pt x="90" y="1340"/>
                    </a:cubicBezTo>
                    <a:cubicBezTo>
                      <a:pt x="97" y="1364"/>
                      <a:pt x="84" y="1385"/>
                      <a:pt x="80" y="1422"/>
                    </a:cubicBezTo>
                    <a:cubicBezTo>
                      <a:pt x="72" y="1495"/>
                      <a:pt x="90" y="1553"/>
                      <a:pt x="93" y="1599"/>
                    </a:cubicBezTo>
                    <a:cubicBezTo>
                      <a:pt x="96" y="1646"/>
                      <a:pt x="100" y="1696"/>
                      <a:pt x="86" y="1716"/>
                    </a:cubicBezTo>
                    <a:cubicBezTo>
                      <a:pt x="73" y="1736"/>
                      <a:pt x="56" y="1780"/>
                      <a:pt x="81" y="1784"/>
                    </a:cubicBezTo>
                    <a:cubicBezTo>
                      <a:pt x="84" y="1784"/>
                      <a:pt x="87" y="1784"/>
                      <a:pt x="90" y="1784"/>
                    </a:cubicBezTo>
                    <a:cubicBezTo>
                      <a:pt x="79" y="1807"/>
                      <a:pt x="71" y="1838"/>
                      <a:pt x="93" y="1842"/>
                    </a:cubicBezTo>
                    <a:cubicBezTo>
                      <a:pt x="120" y="1846"/>
                      <a:pt x="155" y="1829"/>
                      <a:pt x="179" y="1832"/>
                    </a:cubicBezTo>
                    <a:cubicBezTo>
                      <a:pt x="203" y="1834"/>
                      <a:pt x="268" y="1853"/>
                      <a:pt x="284" y="1845"/>
                    </a:cubicBezTo>
                    <a:cubicBezTo>
                      <a:pt x="290" y="1850"/>
                      <a:pt x="301" y="1853"/>
                      <a:pt x="306" y="1855"/>
                    </a:cubicBezTo>
                    <a:cubicBezTo>
                      <a:pt x="310" y="1855"/>
                      <a:pt x="313" y="1853"/>
                      <a:pt x="316" y="1853"/>
                    </a:cubicBezTo>
                    <a:cubicBezTo>
                      <a:pt x="317" y="1853"/>
                      <a:pt x="319" y="1855"/>
                      <a:pt x="320" y="1855"/>
                    </a:cubicBezTo>
                    <a:cubicBezTo>
                      <a:pt x="322" y="1856"/>
                      <a:pt x="324" y="1856"/>
                      <a:pt x="327" y="1856"/>
                    </a:cubicBezTo>
                    <a:cubicBezTo>
                      <a:pt x="330" y="1856"/>
                      <a:pt x="344" y="1853"/>
                      <a:pt x="339" y="1847"/>
                    </a:cubicBezTo>
                    <a:cubicBezTo>
                      <a:pt x="344" y="1846"/>
                      <a:pt x="350" y="1848"/>
                      <a:pt x="354" y="1844"/>
                    </a:cubicBezTo>
                    <a:cubicBezTo>
                      <a:pt x="355" y="1843"/>
                      <a:pt x="355" y="1843"/>
                      <a:pt x="356" y="1842"/>
                    </a:cubicBezTo>
                    <a:cubicBezTo>
                      <a:pt x="357" y="1842"/>
                      <a:pt x="359" y="1842"/>
                      <a:pt x="361" y="1842"/>
                    </a:cubicBezTo>
                    <a:cubicBezTo>
                      <a:pt x="378" y="1839"/>
                      <a:pt x="369" y="1822"/>
                      <a:pt x="367" y="1813"/>
                    </a:cubicBezTo>
                    <a:cubicBezTo>
                      <a:pt x="364" y="1804"/>
                      <a:pt x="348" y="1809"/>
                      <a:pt x="348" y="1809"/>
                    </a:cubicBezTo>
                    <a:cubicBezTo>
                      <a:pt x="348" y="1809"/>
                      <a:pt x="321" y="1817"/>
                      <a:pt x="308" y="1809"/>
                    </a:cubicBezTo>
                    <a:cubicBezTo>
                      <a:pt x="303" y="1805"/>
                      <a:pt x="290" y="1797"/>
                      <a:pt x="275" y="1786"/>
                    </a:cubicBezTo>
                    <a:cubicBezTo>
                      <a:pt x="282" y="1789"/>
                      <a:pt x="289" y="1795"/>
                      <a:pt x="297" y="1789"/>
                    </a:cubicBezTo>
                    <a:cubicBezTo>
                      <a:pt x="311" y="1780"/>
                      <a:pt x="315" y="1786"/>
                      <a:pt x="331" y="1784"/>
                    </a:cubicBezTo>
                    <a:cubicBezTo>
                      <a:pt x="347" y="1781"/>
                      <a:pt x="339" y="1765"/>
                      <a:pt x="336" y="1757"/>
                    </a:cubicBezTo>
                    <a:cubicBezTo>
                      <a:pt x="333" y="1749"/>
                      <a:pt x="319" y="1753"/>
                      <a:pt x="319" y="1753"/>
                    </a:cubicBezTo>
                    <a:cubicBezTo>
                      <a:pt x="319" y="1753"/>
                      <a:pt x="293" y="1761"/>
                      <a:pt x="281" y="1753"/>
                    </a:cubicBezTo>
                    <a:cubicBezTo>
                      <a:pt x="269" y="1745"/>
                      <a:pt x="211" y="1705"/>
                      <a:pt x="193" y="1689"/>
                    </a:cubicBezTo>
                    <a:cubicBezTo>
                      <a:pt x="188" y="1684"/>
                      <a:pt x="183" y="1679"/>
                      <a:pt x="179" y="1673"/>
                    </a:cubicBezTo>
                    <a:cubicBezTo>
                      <a:pt x="179" y="1672"/>
                      <a:pt x="179" y="1671"/>
                      <a:pt x="179" y="1670"/>
                    </a:cubicBezTo>
                    <a:cubicBezTo>
                      <a:pt x="178" y="1643"/>
                      <a:pt x="209" y="1472"/>
                      <a:pt x="206" y="1440"/>
                    </a:cubicBezTo>
                    <a:cubicBezTo>
                      <a:pt x="203" y="1407"/>
                      <a:pt x="233" y="1409"/>
                      <a:pt x="212" y="1355"/>
                    </a:cubicBezTo>
                    <a:cubicBezTo>
                      <a:pt x="201" y="1326"/>
                      <a:pt x="216" y="1302"/>
                      <a:pt x="219" y="1284"/>
                    </a:cubicBezTo>
                    <a:cubicBezTo>
                      <a:pt x="222" y="1265"/>
                      <a:pt x="254" y="1169"/>
                      <a:pt x="246" y="1095"/>
                    </a:cubicBezTo>
                    <a:cubicBezTo>
                      <a:pt x="242" y="1053"/>
                      <a:pt x="259" y="969"/>
                      <a:pt x="266" y="954"/>
                    </a:cubicBezTo>
                    <a:cubicBezTo>
                      <a:pt x="274" y="940"/>
                      <a:pt x="289" y="927"/>
                      <a:pt x="289" y="890"/>
                    </a:cubicBezTo>
                    <a:cubicBezTo>
                      <a:pt x="289" y="890"/>
                      <a:pt x="353" y="867"/>
                      <a:pt x="364" y="738"/>
                    </a:cubicBezTo>
                    <a:cubicBezTo>
                      <a:pt x="365" y="716"/>
                      <a:pt x="363" y="698"/>
                      <a:pt x="359" y="684"/>
                    </a:cubicBezTo>
                    <a:cubicBezTo>
                      <a:pt x="388" y="703"/>
                      <a:pt x="438" y="730"/>
                      <a:pt x="455" y="744"/>
                    </a:cubicBezTo>
                    <a:cubicBezTo>
                      <a:pt x="475" y="761"/>
                      <a:pt x="481" y="760"/>
                      <a:pt x="487" y="785"/>
                    </a:cubicBezTo>
                    <a:cubicBezTo>
                      <a:pt x="494" y="810"/>
                      <a:pt x="505" y="823"/>
                      <a:pt x="529" y="819"/>
                    </a:cubicBezTo>
                    <a:cubicBezTo>
                      <a:pt x="534" y="818"/>
                      <a:pt x="539" y="817"/>
                      <a:pt x="544" y="816"/>
                    </a:cubicBezTo>
                    <a:cubicBezTo>
                      <a:pt x="536" y="820"/>
                      <a:pt x="531" y="828"/>
                      <a:pt x="531" y="836"/>
                    </a:cubicBezTo>
                    <a:cubicBezTo>
                      <a:pt x="531" y="845"/>
                      <a:pt x="536" y="852"/>
                      <a:pt x="543" y="856"/>
                    </a:cubicBezTo>
                    <a:cubicBezTo>
                      <a:pt x="543" y="865"/>
                      <a:pt x="543" y="865"/>
                      <a:pt x="543" y="865"/>
                    </a:cubicBezTo>
                    <a:cubicBezTo>
                      <a:pt x="536" y="866"/>
                      <a:pt x="532" y="871"/>
                      <a:pt x="541" y="874"/>
                    </a:cubicBezTo>
                    <a:cubicBezTo>
                      <a:pt x="541" y="874"/>
                      <a:pt x="542" y="875"/>
                      <a:pt x="543" y="875"/>
                    </a:cubicBezTo>
                    <a:cubicBezTo>
                      <a:pt x="543" y="1832"/>
                      <a:pt x="543" y="1832"/>
                      <a:pt x="543" y="1832"/>
                    </a:cubicBezTo>
                    <a:cubicBezTo>
                      <a:pt x="575" y="1832"/>
                      <a:pt x="575" y="1832"/>
                      <a:pt x="575" y="1832"/>
                    </a:cubicBezTo>
                    <a:cubicBezTo>
                      <a:pt x="575" y="875"/>
                      <a:pt x="575" y="875"/>
                      <a:pt x="575" y="875"/>
                    </a:cubicBezTo>
                    <a:cubicBezTo>
                      <a:pt x="588" y="871"/>
                      <a:pt x="595" y="862"/>
                      <a:pt x="596" y="853"/>
                    </a:cubicBezTo>
                    <a:cubicBezTo>
                      <a:pt x="597" y="837"/>
                      <a:pt x="606" y="828"/>
                      <a:pt x="618" y="809"/>
                    </a:cubicBezTo>
                    <a:cubicBezTo>
                      <a:pt x="623" y="799"/>
                      <a:pt x="624" y="787"/>
                      <a:pt x="605" y="784"/>
                    </a:cubicBezTo>
                    <a:close/>
                    <a:moveTo>
                      <a:pt x="585" y="852"/>
                    </a:moveTo>
                    <a:cubicBezTo>
                      <a:pt x="584" y="855"/>
                      <a:pt x="580" y="857"/>
                      <a:pt x="575" y="859"/>
                    </a:cubicBezTo>
                    <a:cubicBezTo>
                      <a:pt x="575" y="856"/>
                      <a:pt x="575" y="856"/>
                      <a:pt x="575" y="856"/>
                    </a:cubicBezTo>
                    <a:cubicBezTo>
                      <a:pt x="580" y="853"/>
                      <a:pt x="584" y="848"/>
                      <a:pt x="586" y="843"/>
                    </a:cubicBezTo>
                    <a:cubicBezTo>
                      <a:pt x="585" y="846"/>
                      <a:pt x="585" y="849"/>
                      <a:pt x="585" y="852"/>
                    </a:cubicBezTo>
                    <a:close/>
                    <a:moveTo>
                      <a:pt x="587" y="836"/>
                    </a:moveTo>
                    <a:cubicBezTo>
                      <a:pt x="587" y="825"/>
                      <a:pt x="577" y="816"/>
                      <a:pt x="565" y="813"/>
                    </a:cubicBezTo>
                    <a:cubicBezTo>
                      <a:pt x="579" y="812"/>
                      <a:pt x="589" y="811"/>
                      <a:pt x="589" y="814"/>
                    </a:cubicBezTo>
                    <a:cubicBezTo>
                      <a:pt x="589" y="818"/>
                      <a:pt x="588" y="827"/>
                      <a:pt x="587" y="8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  <p:sp>
            <p:nvSpPr>
              <p:cNvPr id="263" name="Freeform 26">
                <a:extLst>
                  <a:ext uri="{FF2B5EF4-FFF2-40B4-BE49-F238E27FC236}">
                    <a16:creationId xmlns:a16="http://schemas.microsoft.com/office/drawing/2014/main" id="{9E617B2F-EE93-A646-A89D-F1FA4D86CA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97" y="1948"/>
                <a:ext cx="699" cy="2077"/>
              </a:xfrm>
              <a:custGeom>
                <a:avLst/>
                <a:gdLst>
                  <a:gd name="T0" fmla="*/ 766 w 624"/>
                  <a:gd name="T1" fmla="*/ 1054 h 1856"/>
                  <a:gd name="T2" fmla="*/ 524 w 624"/>
                  <a:gd name="T3" fmla="*/ 835 h 1856"/>
                  <a:gd name="T4" fmla="*/ 490 w 624"/>
                  <a:gd name="T5" fmla="*/ 718 h 1856"/>
                  <a:gd name="T6" fmla="*/ 410 w 624"/>
                  <a:gd name="T7" fmla="*/ 527 h 1856"/>
                  <a:gd name="T8" fmla="*/ 481 w 624"/>
                  <a:gd name="T9" fmla="*/ 462 h 1856"/>
                  <a:gd name="T10" fmla="*/ 595 w 624"/>
                  <a:gd name="T11" fmla="*/ 469 h 1856"/>
                  <a:gd name="T12" fmla="*/ 634 w 624"/>
                  <a:gd name="T13" fmla="*/ 443 h 1856"/>
                  <a:gd name="T14" fmla="*/ 660 w 624"/>
                  <a:gd name="T15" fmla="*/ 360 h 1856"/>
                  <a:gd name="T16" fmla="*/ 670 w 624"/>
                  <a:gd name="T17" fmla="*/ 298 h 1856"/>
                  <a:gd name="T18" fmla="*/ 662 w 624"/>
                  <a:gd name="T19" fmla="*/ 154 h 1856"/>
                  <a:gd name="T20" fmla="*/ 393 w 624"/>
                  <a:gd name="T21" fmla="*/ 57 h 1856"/>
                  <a:gd name="T22" fmla="*/ 326 w 624"/>
                  <a:gd name="T23" fmla="*/ 178 h 1856"/>
                  <a:gd name="T24" fmla="*/ 335 w 624"/>
                  <a:gd name="T25" fmla="*/ 280 h 1856"/>
                  <a:gd name="T26" fmla="*/ 253 w 624"/>
                  <a:gd name="T27" fmla="*/ 350 h 1856"/>
                  <a:gd name="T28" fmla="*/ 40 w 624"/>
                  <a:gd name="T29" fmla="*/ 891 h 1856"/>
                  <a:gd name="T30" fmla="*/ 77 w 624"/>
                  <a:gd name="T31" fmla="*/ 1256 h 1856"/>
                  <a:gd name="T32" fmla="*/ 97 w 624"/>
                  <a:gd name="T33" fmla="*/ 1521 h 1856"/>
                  <a:gd name="T34" fmla="*/ 127 w 624"/>
                  <a:gd name="T35" fmla="*/ 1879 h 1856"/>
                  <a:gd name="T36" fmla="*/ 131 w 624"/>
                  <a:gd name="T37" fmla="*/ 2240 h 1856"/>
                  <a:gd name="T38" fmla="*/ 114 w 624"/>
                  <a:gd name="T39" fmla="*/ 2500 h 1856"/>
                  <a:gd name="T40" fmla="*/ 131 w 624"/>
                  <a:gd name="T41" fmla="*/ 2581 h 1856"/>
                  <a:gd name="T42" fmla="*/ 399 w 624"/>
                  <a:gd name="T43" fmla="*/ 2586 h 1856"/>
                  <a:gd name="T44" fmla="*/ 445 w 624"/>
                  <a:gd name="T45" fmla="*/ 2597 h 1856"/>
                  <a:gd name="T46" fmla="*/ 459 w 624"/>
                  <a:gd name="T47" fmla="*/ 2601 h 1856"/>
                  <a:gd name="T48" fmla="*/ 498 w 624"/>
                  <a:gd name="T49" fmla="*/ 2585 h 1856"/>
                  <a:gd name="T50" fmla="*/ 507 w 624"/>
                  <a:gd name="T51" fmla="*/ 2581 h 1856"/>
                  <a:gd name="T52" fmla="*/ 490 w 624"/>
                  <a:gd name="T53" fmla="*/ 2535 h 1856"/>
                  <a:gd name="T54" fmla="*/ 386 w 624"/>
                  <a:gd name="T55" fmla="*/ 2503 h 1856"/>
                  <a:gd name="T56" fmla="*/ 466 w 624"/>
                  <a:gd name="T57" fmla="*/ 2500 h 1856"/>
                  <a:gd name="T58" fmla="*/ 448 w 624"/>
                  <a:gd name="T59" fmla="*/ 2457 h 1856"/>
                  <a:gd name="T60" fmla="*/ 271 w 624"/>
                  <a:gd name="T61" fmla="*/ 2367 h 1856"/>
                  <a:gd name="T62" fmla="*/ 252 w 624"/>
                  <a:gd name="T63" fmla="*/ 2341 h 1856"/>
                  <a:gd name="T64" fmla="*/ 297 w 624"/>
                  <a:gd name="T65" fmla="*/ 1899 h 1856"/>
                  <a:gd name="T66" fmla="*/ 346 w 624"/>
                  <a:gd name="T67" fmla="*/ 1534 h 1856"/>
                  <a:gd name="T68" fmla="*/ 407 w 624"/>
                  <a:gd name="T69" fmla="*/ 1248 h 1856"/>
                  <a:gd name="T70" fmla="*/ 504 w 624"/>
                  <a:gd name="T71" fmla="*/ 958 h 1856"/>
                  <a:gd name="T72" fmla="*/ 686 w 624"/>
                  <a:gd name="T73" fmla="*/ 1100 h 1856"/>
                  <a:gd name="T74" fmla="*/ 764 w 624"/>
                  <a:gd name="T75" fmla="*/ 1144 h 1856"/>
                  <a:gd name="T76" fmla="*/ 763 w 624"/>
                  <a:gd name="T77" fmla="*/ 1200 h 1856"/>
                  <a:gd name="T78" fmla="*/ 761 w 624"/>
                  <a:gd name="T79" fmla="*/ 1224 h 1856"/>
                  <a:gd name="T80" fmla="*/ 763 w 624"/>
                  <a:gd name="T81" fmla="*/ 2567 h 1856"/>
                  <a:gd name="T82" fmla="*/ 808 w 624"/>
                  <a:gd name="T83" fmla="*/ 1227 h 1856"/>
                  <a:gd name="T84" fmla="*/ 868 w 624"/>
                  <a:gd name="T85" fmla="*/ 1134 h 1856"/>
                  <a:gd name="T86" fmla="*/ 822 w 624"/>
                  <a:gd name="T87" fmla="*/ 1193 h 1856"/>
                  <a:gd name="T88" fmla="*/ 808 w 624"/>
                  <a:gd name="T89" fmla="*/ 1200 h 1856"/>
                  <a:gd name="T90" fmla="*/ 822 w 624"/>
                  <a:gd name="T91" fmla="*/ 1193 h 1856"/>
                  <a:gd name="T92" fmla="*/ 794 w 624"/>
                  <a:gd name="T93" fmla="*/ 1139 h 1856"/>
                  <a:gd name="T94" fmla="*/ 826 w 624"/>
                  <a:gd name="T95" fmla="*/ 1172 h 185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24" h="1856">
                    <a:moveTo>
                      <a:pt x="605" y="784"/>
                    </a:moveTo>
                    <a:cubicBezTo>
                      <a:pt x="584" y="780"/>
                      <a:pt x="573" y="766"/>
                      <a:pt x="545" y="752"/>
                    </a:cubicBezTo>
                    <a:cubicBezTo>
                      <a:pt x="515" y="737"/>
                      <a:pt x="499" y="714"/>
                      <a:pt x="462" y="678"/>
                    </a:cubicBezTo>
                    <a:cubicBezTo>
                      <a:pt x="424" y="641"/>
                      <a:pt x="419" y="644"/>
                      <a:pt x="373" y="596"/>
                    </a:cubicBezTo>
                    <a:cubicBezTo>
                      <a:pt x="370" y="592"/>
                      <a:pt x="366" y="589"/>
                      <a:pt x="363" y="584"/>
                    </a:cubicBezTo>
                    <a:cubicBezTo>
                      <a:pt x="372" y="574"/>
                      <a:pt x="373" y="555"/>
                      <a:pt x="348" y="513"/>
                    </a:cubicBezTo>
                    <a:cubicBezTo>
                      <a:pt x="327" y="478"/>
                      <a:pt x="313" y="446"/>
                      <a:pt x="301" y="417"/>
                    </a:cubicBezTo>
                    <a:cubicBezTo>
                      <a:pt x="292" y="397"/>
                      <a:pt x="288" y="393"/>
                      <a:pt x="292" y="376"/>
                    </a:cubicBezTo>
                    <a:cubicBezTo>
                      <a:pt x="296" y="359"/>
                      <a:pt x="295" y="352"/>
                      <a:pt x="298" y="339"/>
                    </a:cubicBezTo>
                    <a:cubicBezTo>
                      <a:pt x="301" y="326"/>
                      <a:pt x="318" y="316"/>
                      <a:pt x="342" y="330"/>
                    </a:cubicBezTo>
                    <a:cubicBezTo>
                      <a:pt x="367" y="345"/>
                      <a:pt x="398" y="376"/>
                      <a:pt x="414" y="363"/>
                    </a:cubicBezTo>
                    <a:cubicBezTo>
                      <a:pt x="430" y="350"/>
                      <a:pt x="416" y="346"/>
                      <a:pt x="423" y="334"/>
                    </a:cubicBezTo>
                    <a:cubicBezTo>
                      <a:pt x="429" y="323"/>
                      <a:pt x="433" y="323"/>
                      <a:pt x="438" y="315"/>
                    </a:cubicBezTo>
                    <a:cubicBezTo>
                      <a:pt x="443" y="307"/>
                      <a:pt x="445" y="312"/>
                      <a:pt x="451" y="316"/>
                    </a:cubicBezTo>
                    <a:cubicBezTo>
                      <a:pt x="457" y="320"/>
                      <a:pt x="481" y="323"/>
                      <a:pt x="478" y="300"/>
                    </a:cubicBezTo>
                    <a:cubicBezTo>
                      <a:pt x="476" y="276"/>
                      <a:pt x="470" y="270"/>
                      <a:pt x="470" y="257"/>
                    </a:cubicBezTo>
                    <a:cubicBezTo>
                      <a:pt x="471" y="243"/>
                      <a:pt x="477" y="235"/>
                      <a:pt x="477" y="229"/>
                    </a:cubicBezTo>
                    <a:cubicBezTo>
                      <a:pt x="476" y="223"/>
                      <a:pt x="477" y="213"/>
                      <a:pt x="477" y="213"/>
                    </a:cubicBezTo>
                    <a:cubicBezTo>
                      <a:pt x="477" y="213"/>
                      <a:pt x="482" y="200"/>
                      <a:pt x="480" y="190"/>
                    </a:cubicBezTo>
                    <a:cubicBezTo>
                      <a:pt x="477" y="180"/>
                      <a:pt x="484" y="128"/>
                      <a:pt x="471" y="110"/>
                    </a:cubicBezTo>
                    <a:cubicBezTo>
                      <a:pt x="471" y="110"/>
                      <a:pt x="482" y="64"/>
                      <a:pt x="422" y="33"/>
                    </a:cubicBezTo>
                    <a:cubicBezTo>
                      <a:pt x="362" y="1"/>
                      <a:pt x="296" y="33"/>
                      <a:pt x="279" y="41"/>
                    </a:cubicBezTo>
                    <a:cubicBezTo>
                      <a:pt x="279" y="41"/>
                      <a:pt x="223" y="0"/>
                      <a:pt x="198" y="55"/>
                    </a:cubicBezTo>
                    <a:cubicBezTo>
                      <a:pt x="172" y="111"/>
                      <a:pt x="232" y="127"/>
                      <a:pt x="232" y="127"/>
                    </a:cubicBezTo>
                    <a:cubicBezTo>
                      <a:pt x="232" y="127"/>
                      <a:pt x="229" y="160"/>
                      <a:pt x="239" y="171"/>
                    </a:cubicBezTo>
                    <a:cubicBezTo>
                      <a:pt x="239" y="171"/>
                      <a:pt x="245" y="190"/>
                      <a:pt x="238" y="199"/>
                    </a:cubicBezTo>
                    <a:cubicBezTo>
                      <a:pt x="231" y="207"/>
                      <a:pt x="225" y="211"/>
                      <a:pt x="219" y="220"/>
                    </a:cubicBezTo>
                    <a:cubicBezTo>
                      <a:pt x="213" y="229"/>
                      <a:pt x="193" y="229"/>
                      <a:pt x="180" y="250"/>
                    </a:cubicBezTo>
                    <a:cubicBezTo>
                      <a:pt x="168" y="272"/>
                      <a:pt x="80" y="272"/>
                      <a:pt x="40" y="377"/>
                    </a:cubicBezTo>
                    <a:cubicBezTo>
                      <a:pt x="0" y="483"/>
                      <a:pt x="13" y="568"/>
                      <a:pt x="29" y="635"/>
                    </a:cubicBezTo>
                    <a:cubicBezTo>
                      <a:pt x="45" y="702"/>
                      <a:pt x="37" y="738"/>
                      <a:pt x="23" y="767"/>
                    </a:cubicBezTo>
                    <a:cubicBezTo>
                      <a:pt x="9" y="795"/>
                      <a:pt x="26" y="853"/>
                      <a:pt x="55" y="896"/>
                    </a:cubicBezTo>
                    <a:cubicBezTo>
                      <a:pt x="63" y="908"/>
                      <a:pt x="69" y="928"/>
                      <a:pt x="73" y="950"/>
                    </a:cubicBezTo>
                    <a:cubicBezTo>
                      <a:pt x="77" y="997"/>
                      <a:pt x="69" y="1058"/>
                      <a:pt x="70" y="1085"/>
                    </a:cubicBezTo>
                    <a:cubicBezTo>
                      <a:pt x="72" y="1110"/>
                      <a:pt x="80" y="1226"/>
                      <a:pt x="88" y="1276"/>
                    </a:cubicBezTo>
                    <a:cubicBezTo>
                      <a:pt x="93" y="1312"/>
                      <a:pt x="84" y="1316"/>
                      <a:pt x="90" y="1340"/>
                    </a:cubicBezTo>
                    <a:cubicBezTo>
                      <a:pt x="97" y="1364"/>
                      <a:pt x="84" y="1385"/>
                      <a:pt x="80" y="1422"/>
                    </a:cubicBezTo>
                    <a:cubicBezTo>
                      <a:pt x="72" y="1495"/>
                      <a:pt x="90" y="1553"/>
                      <a:pt x="93" y="1599"/>
                    </a:cubicBezTo>
                    <a:cubicBezTo>
                      <a:pt x="96" y="1646"/>
                      <a:pt x="100" y="1696"/>
                      <a:pt x="86" y="1716"/>
                    </a:cubicBezTo>
                    <a:cubicBezTo>
                      <a:pt x="73" y="1736"/>
                      <a:pt x="56" y="1780"/>
                      <a:pt x="81" y="1784"/>
                    </a:cubicBezTo>
                    <a:cubicBezTo>
                      <a:pt x="84" y="1784"/>
                      <a:pt x="87" y="1784"/>
                      <a:pt x="90" y="1784"/>
                    </a:cubicBezTo>
                    <a:cubicBezTo>
                      <a:pt x="79" y="1807"/>
                      <a:pt x="71" y="1838"/>
                      <a:pt x="93" y="1842"/>
                    </a:cubicBezTo>
                    <a:cubicBezTo>
                      <a:pt x="120" y="1846"/>
                      <a:pt x="155" y="1829"/>
                      <a:pt x="179" y="1832"/>
                    </a:cubicBezTo>
                    <a:cubicBezTo>
                      <a:pt x="203" y="1834"/>
                      <a:pt x="268" y="1853"/>
                      <a:pt x="284" y="1845"/>
                    </a:cubicBezTo>
                    <a:cubicBezTo>
                      <a:pt x="290" y="1850"/>
                      <a:pt x="301" y="1853"/>
                      <a:pt x="306" y="1855"/>
                    </a:cubicBezTo>
                    <a:cubicBezTo>
                      <a:pt x="310" y="1855"/>
                      <a:pt x="313" y="1853"/>
                      <a:pt x="316" y="1853"/>
                    </a:cubicBezTo>
                    <a:cubicBezTo>
                      <a:pt x="317" y="1853"/>
                      <a:pt x="319" y="1855"/>
                      <a:pt x="320" y="1855"/>
                    </a:cubicBezTo>
                    <a:cubicBezTo>
                      <a:pt x="322" y="1856"/>
                      <a:pt x="324" y="1856"/>
                      <a:pt x="327" y="1856"/>
                    </a:cubicBezTo>
                    <a:cubicBezTo>
                      <a:pt x="330" y="1856"/>
                      <a:pt x="344" y="1853"/>
                      <a:pt x="339" y="1847"/>
                    </a:cubicBezTo>
                    <a:cubicBezTo>
                      <a:pt x="344" y="1846"/>
                      <a:pt x="350" y="1848"/>
                      <a:pt x="354" y="1844"/>
                    </a:cubicBezTo>
                    <a:cubicBezTo>
                      <a:pt x="355" y="1843"/>
                      <a:pt x="355" y="1843"/>
                      <a:pt x="356" y="1842"/>
                    </a:cubicBezTo>
                    <a:cubicBezTo>
                      <a:pt x="357" y="1842"/>
                      <a:pt x="359" y="1842"/>
                      <a:pt x="361" y="1842"/>
                    </a:cubicBezTo>
                    <a:cubicBezTo>
                      <a:pt x="378" y="1839"/>
                      <a:pt x="369" y="1822"/>
                      <a:pt x="367" y="1813"/>
                    </a:cubicBezTo>
                    <a:cubicBezTo>
                      <a:pt x="364" y="1804"/>
                      <a:pt x="348" y="1809"/>
                      <a:pt x="348" y="1809"/>
                    </a:cubicBezTo>
                    <a:cubicBezTo>
                      <a:pt x="348" y="1809"/>
                      <a:pt x="321" y="1817"/>
                      <a:pt x="308" y="1809"/>
                    </a:cubicBezTo>
                    <a:cubicBezTo>
                      <a:pt x="303" y="1805"/>
                      <a:pt x="290" y="1797"/>
                      <a:pt x="275" y="1786"/>
                    </a:cubicBezTo>
                    <a:cubicBezTo>
                      <a:pt x="282" y="1789"/>
                      <a:pt x="289" y="1795"/>
                      <a:pt x="297" y="1789"/>
                    </a:cubicBezTo>
                    <a:cubicBezTo>
                      <a:pt x="311" y="1780"/>
                      <a:pt x="315" y="1786"/>
                      <a:pt x="331" y="1784"/>
                    </a:cubicBezTo>
                    <a:cubicBezTo>
                      <a:pt x="347" y="1781"/>
                      <a:pt x="339" y="1765"/>
                      <a:pt x="336" y="1757"/>
                    </a:cubicBezTo>
                    <a:cubicBezTo>
                      <a:pt x="333" y="1749"/>
                      <a:pt x="319" y="1753"/>
                      <a:pt x="319" y="1753"/>
                    </a:cubicBezTo>
                    <a:cubicBezTo>
                      <a:pt x="319" y="1753"/>
                      <a:pt x="293" y="1761"/>
                      <a:pt x="281" y="1753"/>
                    </a:cubicBezTo>
                    <a:cubicBezTo>
                      <a:pt x="269" y="1745"/>
                      <a:pt x="211" y="1705"/>
                      <a:pt x="193" y="1689"/>
                    </a:cubicBezTo>
                    <a:cubicBezTo>
                      <a:pt x="188" y="1684"/>
                      <a:pt x="183" y="1679"/>
                      <a:pt x="179" y="1673"/>
                    </a:cubicBezTo>
                    <a:cubicBezTo>
                      <a:pt x="179" y="1672"/>
                      <a:pt x="179" y="1671"/>
                      <a:pt x="179" y="1670"/>
                    </a:cubicBezTo>
                    <a:cubicBezTo>
                      <a:pt x="178" y="1643"/>
                      <a:pt x="209" y="1472"/>
                      <a:pt x="206" y="1440"/>
                    </a:cubicBezTo>
                    <a:cubicBezTo>
                      <a:pt x="203" y="1407"/>
                      <a:pt x="233" y="1409"/>
                      <a:pt x="212" y="1355"/>
                    </a:cubicBezTo>
                    <a:cubicBezTo>
                      <a:pt x="201" y="1326"/>
                      <a:pt x="216" y="1302"/>
                      <a:pt x="219" y="1284"/>
                    </a:cubicBezTo>
                    <a:cubicBezTo>
                      <a:pt x="222" y="1265"/>
                      <a:pt x="254" y="1169"/>
                      <a:pt x="246" y="1095"/>
                    </a:cubicBezTo>
                    <a:cubicBezTo>
                      <a:pt x="242" y="1053"/>
                      <a:pt x="259" y="969"/>
                      <a:pt x="266" y="954"/>
                    </a:cubicBezTo>
                    <a:cubicBezTo>
                      <a:pt x="274" y="940"/>
                      <a:pt x="289" y="927"/>
                      <a:pt x="289" y="890"/>
                    </a:cubicBezTo>
                    <a:cubicBezTo>
                      <a:pt x="289" y="890"/>
                      <a:pt x="353" y="867"/>
                      <a:pt x="364" y="738"/>
                    </a:cubicBezTo>
                    <a:cubicBezTo>
                      <a:pt x="365" y="716"/>
                      <a:pt x="363" y="698"/>
                      <a:pt x="359" y="684"/>
                    </a:cubicBezTo>
                    <a:cubicBezTo>
                      <a:pt x="388" y="703"/>
                      <a:pt x="438" y="730"/>
                      <a:pt x="455" y="744"/>
                    </a:cubicBezTo>
                    <a:cubicBezTo>
                      <a:pt x="475" y="761"/>
                      <a:pt x="481" y="760"/>
                      <a:pt x="487" y="785"/>
                    </a:cubicBezTo>
                    <a:cubicBezTo>
                      <a:pt x="494" y="810"/>
                      <a:pt x="505" y="823"/>
                      <a:pt x="529" y="819"/>
                    </a:cubicBezTo>
                    <a:cubicBezTo>
                      <a:pt x="534" y="818"/>
                      <a:pt x="539" y="817"/>
                      <a:pt x="544" y="816"/>
                    </a:cubicBezTo>
                    <a:cubicBezTo>
                      <a:pt x="536" y="820"/>
                      <a:pt x="531" y="828"/>
                      <a:pt x="531" y="836"/>
                    </a:cubicBezTo>
                    <a:cubicBezTo>
                      <a:pt x="531" y="845"/>
                      <a:pt x="536" y="852"/>
                      <a:pt x="543" y="856"/>
                    </a:cubicBezTo>
                    <a:cubicBezTo>
                      <a:pt x="543" y="865"/>
                      <a:pt x="543" y="865"/>
                      <a:pt x="543" y="865"/>
                    </a:cubicBezTo>
                    <a:cubicBezTo>
                      <a:pt x="536" y="866"/>
                      <a:pt x="532" y="871"/>
                      <a:pt x="541" y="874"/>
                    </a:cubicBezTo>
                    <a:cubicBezTo>
                      <a:pt x="541" y="874"/>
                      <a:pt x="542" y="875"/>
                      <a:pt x="543" y="875"/>
                    </a:cubicBezTo>
                    <a:cubicBezTo>
                      <a:pt x="543" y="1832"/>
                      <a:pt x="543" y="1832"/>
                      <a:pt x="543" y="1832"/>
                    </a:cubicBezTo>
                    <a:cubicBezTo>
                      <a:pt x="575" y="1832"/>
                      <a:pt x="575" y="1832"/>
                      <a:pt x="575" y="1832"/>
                    </a:cubicBezTo>
                    <a:cubicBezTo>
                      <a:pt x="575" y="875"/>
                      <a:pt x="575" y="875"/>
                      <a:pt x="575" y="875"/>
                    </a:cubicBezTo>
                    <a:cubicBezTo>
                      <a:pt x="588" y="871"/>
                      <a:pt x="595" y="862"/>
                      <a:pt x="596" y="853"/>
                    </a:cubicBezTo>
                    <a:cubicBezTo>
                      <a:pt x="597" y="837"/>
                      <a:pt x="606" y="828"/>
                      <a:pt x="618" y="809"/>
                    </a:cubicBezTo>
                    <a:cubicBezTo>
                      <a:pt x="623" y="799"/>
                      <a:pt x="624" y="787"/>
                      <a:pt x="605" y="784"/>
                    </a:cubicBezTo>
                    <a:close/>
                    <a:moveTo>
                      <a:pt x="585" y="852"/>
                    </a:moveTo>
                    <a:cubicBezTo>
                      <a:pt x="584" y="855"/>
                      <a:pt x="580" y="857"/>
                      <a:pt x="575" y="859"/>
                    </a:cubicBezTo>
                    <a:cubicBezTo>
                      <a:pt x="575" y="856"/>
                      <a:pt x="575" y="856"/>
                      <a:pt x="575" y="856"/>
                    </a:cubicBezTo>
                    <a:cubicBezTo>
                      <a:pt x="580" y="853"/>
                      <a:pt x="584" y="848"/>
                      <a:pt x="586" y="843"/>
                    </a:cubicBezTo>
                    <a:cubicBezTo>
                      <a:pt x="585" y="846"/>
                      <a:pt x="585" y="849"/>
                      <a:pt x="585" y="852"/>
                    </a:cubicBezTo>
                    <a:close/>
                    <a:moveTo>
                      <a:pt x="587" y="836"/>
                    </a:moveTo>
                    <a:cubicBezTo>
                      <a:pt x="587" y="825"/>
                      <a:pt x="577" y="816"/>
                      <a:pt x="565" y="813"/>
                    </a:cubicBezTo>
                    <a:cubicBezTo>
                      <a:pt x="579" y="812"/>
                      <a:pt x="589" y="811"/>
                      <a:pt x="589" y="814"/>
                    </a:cubicBezTo>
                    <a:cubicBezTo>
                      <a:pt x="589" y="818"/>
                      <a:pt x="588" y="827"/>
                      <a:pt x="587" y="836"/>
                    </a:cubicBezTo>
                    <a:close/>
                  </a:path>
                </a:pathLst>
              </a:custGeom>
              <a:grpFill/>
              <a:ln w="4763" cap="rnd">
                <a:solidFill>
                  <a:srgbClr val="34343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</p:grpSp>
        <p:grpSp>
          <p:nvGrpSpPr>
            <p:cNvPr id="253" name="Group 9">
              <a:extLst>
                <a:ext uri="{FF2B5EF4-FFF2-40B4-BE49-F238E27FC236}">
                  <a16:creationId xmlns:a16="http://schemas.microsoft.com/office/drawing/2014/main" id="{6122F33C-B26E-894B-BD16-9BB0E5B249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6231" y="2756694"/>
              <a:ext cx="712788" cy="2473325"/>
              <a:chOff x="2110" y="2017"/>
              <a:chExt cx="594" cy="2065"/>
            </a:xfrm>
            <a:solidFill>
              <a:schemeClr val="bg1">
                <a:lumMod val="85000"/>
              </a:schemeClr>
            </a:solidFill>
          </p:grpSpPr>
          <p:sp>
            <p:nvSpPr>
              <p:cNvPr id="260" name="Freeform 10">
                <a:extLst>
                  <a:ext uri="{FF2B5EF4-FFF2-40B4-BE49-F238E27FC236}">
                    <a16:creationId xmlns:a16="http://schemas.microsoft.com/office/drawing/2014/main" id="{A3384776-69B3-3448-9F25-DCFB080C03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0" y="2017"/>
                <a:ext cx="594" cy="2065"/>
              </a:xfrm>
              <a:custGeom>
                <a:avLst/>
                <a:gdLst>
                  <a:gd name="T0" fmla="*/ 327 w 778"/>
                  <a:gd name="T1" fmla="*/ 285 h 2707"/>
                  <a:gd name="T2" fmla="*/ 221 w 778"/>
                  <a:gd name="T3" fmla="*/ 180 h 2707"/>
                  <a:gd name="T4" fmla="*/ 221 w 778"/>
                  <a:gd name="T5" fmla="*/ 179 h 2707"/>
                  <a:gd name="T6" fmla="*/ 230 w 778"/>
                  <a:gd name="T7" fmla="*/ 162 h 2707"/>
                  <a:gd name="T8" fmla="*/ 245 w 778"/>
                  <a:gd name="T9" fmla="*/ 127 h 2707"/>
                  <a:gd name="T10" fmla="*/ 251 w 778"/>
                  <a:gd name="T11" fmla="*/ 97 h 2707"/>
                  <a:gd name="T12" fmla="*/ 240 w 778"/>
                  <a:gd name="T13" fmla="*/ 95 h 2707"/>
                  <a:gd name="T14" fmla="*/ 239 w 778"/>
                  <a:gd name="T15" fmla="*/ 73 h 2707"/>
                  <a:gd name="T16" fmla="*/ 197 w 778"/>
                  <a:gd name="T17" fmla="*/ 8 h 2707"/>
                  <a:gd name="T18" fmla="*/ 173 w 778"/>
                  <a:gd name="T19" fmla="*/ 3 h 2707"/>
                  <a:gd name="T20" fmla="*/ 124 w 778"/>
                  <a:gd name="T21" fmla="*/ 11 h 2707"/>
                  <a:gd name="T22" fmla="*/ 105 w 778"/>
                  <a:gd name="T23" fmla="*/ 34 h 2707"/>
                  <a:gd name="T24" fmla="*/ 100 w 778"/>
                  <a:gd name="T25" fmla="*/ 68 h 2707"/>
                  <a:gd name="T26" fmla="*/ 104 w 778"/>
                  <a:gd name="T27" fmla="*/ 103 h 2707"/>
                  <a:gd name="T28" fmla="*/ 105 w 778"/>
                  <a:gd name="T29" fmla="*/ 108 h 2707"/>
                  <a:gd name="T30" fmla="*/ 107 w 778"/>
                  <a:gd name="T31" fmla="*/ 112 h 2707"/>
                  <a:gd name="T32" fmla="*/ 109 w 778"/>
                  <a:gd name="T33" fmla="*/ 117 h 2707"/>
                  <a:gd name="T34" fmla="*/ 97 w 778"/>
                  <a:gd name="T35" fmla="*/ 127 h 2707"/>
                  <a:gd name="T36" fmla="*/ 124 w 778"/>
                  <a:gd name="T37" fmla="*/ 161 h 2707"/>
                  <a:gd name="T38" fmla="*/ 134 w 778"/>
                  <a:gd name="T39" fmla="*/ 213 h 2707"/>
                  <a:gd name="T40" fmla="*/ 8 w 778"/>
                  <a:gd name="T41" fmla="*/ 553 h 2707"/>
                  <a:gd name="T42" fmla="*/ 4 w 778"/>
                  <a:gd name="T43" fmla="*/ 646 h 2707"/>
                  <a:gd name="T44" fmla="*/ 21 w 778"/>
                  <a:gd name="T45" fmla="*/ 658 h 2707"/>
                  <a:gd name="T46" fmla="*/ 49 w 778"/>
                  <a:gd name="T47" fmla="*/ 661 h 2707"/>
                  <a:gd name="T48" fmla="*/ 46 w 778"/>
                  <a:gd name="T49" fmla="*/ 632 h 2707"/>
                  <a:gd name="T50" fmla="*/ 61 w 778"/>
                  <a:gd name="T51" fmla="*/ 597 h 2707"/>
                  <a:gd name="T52" fmla="*/ 54 w 778"/>
                  <a:gd name="T53" fmla="*/ 458 h 2707"/>
                  <a:gd name="T54" fmla="*/ 76 w 778"/>
                  <a:gd name="T55" fmla="*/ 379 h 2707"/>
                  <a:gd name="T56" fmla="*/ 66 w 778"/>
                  <a:gd name="T57" fmla="*/ 636 h 2707"/>
                  <a:gd name="T58" fmla="*/ 80 w 778"/>
                  <a:gd name="T59" fmla="*/ 813 h 2707"/>
                  <a:gd name="T60" fmla="*/ 106 w 778"/>
                  <a:gd name="T61" fmla="*/ 1049 h 2707"/>
                  <a:gd name="T62" fmla="*/ 68 w 778"/>
                  <a:gd name="T63" fmla="*/ 1176 h 2707"/>
                  <a:gd name="T64" fmla="*/ 86 w 778"/>
                  <a:gd name="T65" fmla="*/ 1192 h 2707"/>
                  <a:gd name="T66" fmla="*/ 111 w 778"/>
                  <a:gd name="T67" fmla="*/ 1201 h 2707"/>
                  <a:gd name="T68" fmla="*/ 146 w 778"/>
                  <a:gd name="T69" fmla="*/ 1145 h 2707"/>
                  <a:gd name="T70" fmla="*/ 150 w 778"/>
                  <a:gd name="T71" fmla="*/ 1098 h 2707"/>
                  <a:gd name="T72" fmla="*/ 152 w 778"/>
                  <a:gd name="T73" fmla="*/ 924 h 2707"/>
                  <a:gd name="T74" fmla="*/ 154 w 778"/>
                  <a:gd name="T75" fmla="*/ 793 h 2707"/>
                  <a:gd name="T76" fmla="*/ 175 w 778"/>
                  <a:gd name="T77" fmla="*/ 678 h 2707"/>
                  <a:gd name="T78" fmla="*/ 186 w 778"/>
                  <a:gd name="T79" fmla="*/ 853 h 2707"/>
                  <a:gd name="T80" fmla="*/ 190 w 778"/>
                  <a:gd name="T81" fmla="*/ 1098 h 2707"/>
                  <a:gd name="T82" fmla="*/ 193 w 778"/>
                  <a:gd name="T83" fmla="*/ 1145 h 2707"/>
                  <a:gd name="T84" fmla="*/ 209 w 778"/>
                  <a:gd name="T85" fmla="*/ 1176 h 2707"/>
                  <a:gd name="T86" fmla="*/ 228 w 778"/>
                  <a:gd name="T87" fmla="*/ 1201 h 2707"/>
                  <a:gd name="T88" fmla="*/ 253 w 778"/>
                  <a:gd name="T89" fmla="*/ 1192 h 2707"/>
                  <a:gd name="T90" fmla="*/ 265 w 778"/>
                  <a:gd name="T91" fmla="*/ 1157 h 2707"/>
                  <a:gd name="T92" fmla="*/ 237 w 778"/>
                  <a:gd name="T93" fmla="*/ 1036 h 2707"/>
                  <a:gd name="T94" fmla="*/ 277 w 778"/>
                  <a:gd name="T95" fmla="*/ 636 h 2707"/>
                  <a:gd name="T96" fmla="*/ 276 w 778"/>
                  <a:gd name="T97" fmla="*/ 582 h 2707"/>
                  <a:gd name="T98" fmla="*/ 263 w 778"/>
                  <a:gd name="T99" fmla="*/ 461 h 2707"/>
                  <a:gd name="T100" fmla="*/ 279 w 778"/>
                  <a:gd name="T101" fmla="*/ 352 h 2707"/>
                  <a:gd name="T102" fmla="*/ 297 w 778"/>
                  <a:gd name="T103" fmla="*/ 452 h 2707"/>
                  <a:gd name="T104" fmla="*/ 282 w 778"/>
                  <a:gd name="T105" fmla="*/ 648 h 2707"/>
                  <a:gd name="T106" fmla="*/ 294 w 778"/>
                  <a:gd name="T107" fmla="*/ 627 h 2707"/>
                  <a:gd name="T108" fmla="*/ 295 w 778"/>
                  <a:gd name="T109" fmla="*/ 678 h 2707"/>
                  <a:gd name="T110" fmla="*/ 314 w 778"/>
                  <a:gd name="T111" fmla="*/ 677 h 2707"/>
                  <a:gd name="T112" fmla="*/ 337 w 778"/>
                  <a:gd name="T113" fmla="*/ 607 h 270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778" h="2707">
                    <a:moveTo>
                      <a:pt x="758" y="1227"/>
                    </a:moveTo>
                    <a:cubicBezTo>
                      <a:pt x="775" y="1130"/>
                      <a:pt x="778" y="1007"/>
                      <a:pt x="776" y="974"/>
                    </a:cubicBezTo>
                    <a:cubicBezTo>
                      <a:pt x="773" y="941"/>
                      <a:pt x="743" y="794"/>
                      <a:pt x="736" y="674"/>
                    </a:cubicBezTo>
                    <a:cubicBezTo>
                      <a:pt x="736" y="663"/>
                      <a:pt x="734" y="652"/>
                      <a:pt x="733" y="642"/>
                    </a:cubicBezTo>
                    <a:cubicBezTo>
                      <a:pt x="717" y="550"/>
                      <a:pt x="657" y="530"/>
                      <a:pt x="644" y="529"/>
                    </a:cubicBezTo>
                    <a:cubicBezTo>
                      <a:pt x="629" y="528"/>
                      <a:pt x="575" y="509"/>
                      <a:pt x="528" y="494"/>
                    </a:cubicBezTo>
                    <a:cubicBezTo>
                      <a:pt x="522" y="493"/>
                      <a:pt x="518" y="490"/>
                      <a:pt x="514" y="487"/>
                    </a:cubicBezTo>
                    <a:cubicBezTo>
                      <a:pt x="498" y="469"/>
                      <a:pt x="496" y="433"/>
                      <a:pt x="498" y="407"/>
                    </a:cubicBezTo>
                    <a:cubicBezTo>
                      <a:pt x="498" y="407"/>
                      <a:pt x="498" y="406"/>
                      <a:pt x="498" y="406"/>
                    </a:cubicBezTo>
                    <a:cubicBezTo>
                      <a:pt x="498" y="406"/>
                      <a:pt x="498" y="406"/>
                      <a:pt x="498" y="406"/>
                    </a:cubicBezTo>
                    <a:cubicBezTo>
                      <a:pt x="498" y="405"/>
                      <a:pt x="498" y="403"/>
                      <a:pt x="498" y="402"/>
                    </a:cubicBezTo>
                    <a:cubicBezTo>
                      <a:pt x="498" y="402"/>
                      <a:pt x="498" y="402"/>
                      <a:pt x="498" y="402"/>
                    </a:cubicBezTo>
                    <a:cubicBezTo>
                      <a:pt x="498" y="403"/>
                      <a:pt x="498" y="404"/>
                      <a:pt x="498" y="406"/>
                    </a:cubicBezTo>
                    <a:cubicBezTo>
                      <a:pt x="499" y="401"/>
                      <a:pt x="499" y="401"/>
                      <a:pt x="499" y="401"/>
                    </a:cubicBezTo>
                    <a:cubicBezTo>
                      <a:pt x="502" y="395"/>
                      <a:pt x="504" y="390"/>
                      <a:pt x="507" y="385"/>
                    </a:cubicBezTo>
                    <a:cubicBezTo>
                      <a:pt x="512" y="376"/>
                      <a:pt x="515" y="369"/>
                      <a:pt x="516" y="365"/>
                    </a:cubicBezTo>
                    <a:cubicBezTo>
                      <a:pt x="518" y="357"/>
                      <a:pt x="522" y="341"/>
                      <a:pt x="526" y="321"/>
                    </a:cubicBezTo>
                    <a:cubicBezTo>
                      <a:pt x="530" y="323"/>
                      <a:pt x="534" y="323"/>
                      <a:pt x="538" y="322"/>
                    </a:cubicBezTo>
                    <a:cubicBezTo>
                      <a:pt x="549" y="317"/>
                      <a:pt x="550" y="302"/>
                      <a:pt x="550" y="291"/>
                    </a:cubicBezTo>
                    <a:cubicBezTo>
                      <a:pt x="550" y="289"/>
                      <a:pt x="550" y="287"/>
                      <a:pt x="550" y="285"/>
                    </a:cubicBezTo>
                    <a:cubicBezTo>
                      <a:pt x="550" y="284"/>
                      <a:pt x="550" y="284"/>
                      <a:pt x="550" y="283"/>
                    </a:cubicBezTo>
                    <a:cubicBezTo>
                      <a:pt x="550" y="273"/>
                      <a:pt x="553" y="261"/>
                      <a:pt x="557" y="252"/>
                    </a:cubicBezTo>
                    <a:cubicBezTo>
                      <a:pt x="560" y="242"/>
                      <a:pt x="563" y="234"/>
                      <a:pt x="565" y="224"/>
                    </a:cubicBezTo>
                    <a:cubicBezTo>
                      <a:pt x="565" y="222"/>
                      <a:pt x="565" y="220"/>
                      <a:pt x="565" y="219"/>
                    </a:cubicBezTo>
                    <a:cubicBezTo>
                      <a:pt x="565" y="211"/>
                      <a:pt x="562" y="203"/>
                      <a:pt x="553" y="202"/>
                    </a:cubicBezTo>
                    <a:cubicBezTo>
                      <a:pt x="547" y="202"/>
                      <a:pt x="542" y="206"/>
                      <a:pt x="538" y="211"/>
                    </a:cubicBezTo>
                    <a:cubicBezTo>
                      <a:pt x="538" y="211"/>
                      <a:pt x="538" y="211"/>
                      <a:pt x="538" y="211"/>
                    </a:cubicBezTo>
                    <a:cubicBezTo>
                      <a:pt x="538" y="211"/>
                      <a:pt x="538" y="212"/>
                      <a:pt x="538" y="212"/>
                    </a:cubicBezTo>
                    <a:cubicBezTo>
                      <a:pt x="538" y="210"/>
                      <a:pt x="538" y="208"/>
                      <a:pt x="538" y="206"/>
                    </a:cubicBezTo>
                    <a:cubicBezTo>
                      <a:pt x="539" y="196"/>
                      <a:pt x="541" y="185"/>
                      <a:pt x="539" y="176"/>
                    </a:cubicBezTo>
                    <a:cubicBezTo>
                      <a:pt x="539" y="174"/>
                      <a:pt x="539" y="173"/>
                      <a:pt x="538" y="171"/>
                    </a:cubicBezTo>
                    <a:cubicBezTo>
                      <a:pt x="538" y="169"/>
                      <a:pt x="537" y="167"/>
                      <a:pt x="537" y="165"/>
                    </a:cubicBezTo>
                    <a:cubicBezTo>
                      <a:pt x="536" y="159"/>
                      <a:pt x="535" y="153"/>
                      <a:pt x="534" y="147"/>
                    </a:cubicBezTo>
                    <a:cubicBezTo>
                      <a:pt x="529" y="117"/>
                      <a:pt x="517" y="94"/>
                      <a:pt x="501" y="68"/>
                    </a:cubicBezTo>
                    <a:cubicBezTo>
                      <a:pt x="495" y="60"/>
                      <a:pt x="489" y="53"/>
                      <a:pt x="482" y="46"/>
                    </a:cubicBezTo>
                    <a:cubicBezTo>
                      <a:pt x="471" y="35"/>
                      <a:pt x="457" y="26"/>
                      <a:pt x="443" y="20"/>
                    </a:cubicBezTo>
                    <a:cubicBezTo>
                      <a:pt x="443" y="20"/>
                      <a:pt x="442" y="19"/>
                      <a:pt x="442" y="19"/>
                    </a:cubicBezTo>
                    <a:cubicBezTo>
                      <a:pt x="446" y="20"/>
                      <a:pt x="450" y="21"/>
                      <a:pt x="454" y="21"/>
                    </a:cubicBezTo>
                    <a:cubicBezTo>
                      <a:pt x="448" y="15"/>
                      <a:pt x="431" y="11"/>
                      <a:pt x="422" y="9"/>
                    </a:cubicBezTo>
                    <a:cubicBezTo>
                      <a:pt x="411" y="6"/>
                      <a:pt x="400" y="6"/>
                      <a:pt x="389" y="6"/>
                    </a:cubicBezTo>
                    <a:cubicBezTo>
                      <a:pt x="393" y="5"/>
                      <a:pt x="397" y="3"/>
                      <a:pt x="401" y="3"/>
                    </a:cubicBezTo>
                    <a:cubicBezTo>
                      <a:pt x="385" y="0"/>
                      <a:pt x="353" y="2"/>
                      <a:pt x="336" y="13"/>
                    </a:cubicBezTo>
                    <a:cubicBezTo>
                      <a:pt x="334" y="13"/>
                      <a:pt x="331" y="14"/>
                      <a:pt x="328" y="15"/>
                    </a:cubicBezTo>
                    <a:cubicBezTo>
                      <a:pt x="311" y="15"/>
                      <a:pt x="294" y="17"/>
                      <a:pt x="278" y="26"/>
                    </a:cubicBezTo>
                    <a:cubicBezTo>
                      <a:pt x="284" y="27"/>
                      <a:pt x="293" y="22"/>
                      <a:pt x="299" y="25"/>
                    </a:cubicBezTo>
                    <a:cubicBezTo>
                      <a:pt x="281" y="29"/>
                      <a:pt x="264" y="35"/>
                      <a:pt x="252" y="51"/>
                    </a:cubicBezTo>
                    <a:cubicBezTo>
                      <a:pt x="259" y="47"/>
                      <a:pt x="267" y="45"/>
                      <a:pt x="275" y="44"/>
                    </a:cubicBezTo>
                    <a:cubicBezTo>
                      <a:pt x="261" y="53"/>
                      <a:pt x="243" y="62"/>
                      <a:pt x="234" y="76"/>
                    </a:cubicBezTo>
                    <a:cubicBezTo>
                      <a:pt x="241" y="73"/>
                      <a:pt x="248" y="68"/>
                      <a:pt x="255" y="65"/>
                    </a:cubicBezTo>
                    <a:cubicBezTo>
                      <a:pt x="248" y="72"/>
                      <a:pt x="244" y="80"/>
                      <a:pt x="241" y="89"/>
                    </a:cubicBezTo>
                    <a:cubicBezTo>
                      <a:pt x="234" y="101"/>
                      <a:pt x="228" y="115"/>
                      <a:pt x="226" y="131"/>
                    </a:cubicBezTo>
                    <a:cubicBezTo>
                      <a:pt x="224" y="138"/>
                      <a:pt x="224" y="146"/>
                      <a:pt x="224" y="154"/>
                    </a:cubicBezTo>
                    <a:cubicBezTo>
                      <a:pt x="224" y="178"/>
                      <a:pt x="224" y="201"/>
                      <a:pt x="231" y="224"/>
                    </a:cubicBezTo>
                    <a:cubicBezTo>
                      <a:pt x="231" y="224"/>
                      <a:pt x="231" y="224"/>
                      <a:pt x="231" y="224"/>
                    </a:cubicBezTo>
                    <a:cubicBezTo>
                      <a:pt x="231" y="225"/>
                      <a:pt x="231" y="226"/>
                      <a:pt x="232" y="227"/>
                    </a:cubicBezTo>
                    <a:cubicBezTo>
                      <a:pt x="232" y="228"/>
                      <a:pt x="233" y="230"/>
                      <a:pt x="233" y="232"/>
                    </a:cubicBezTo>
                    <a:cubicBezTo>
                      <a:pt x="233" y="232"/>
                      <a:pt x="233" y="232"/>
                      <a:pt x="233" y="232"/>
                    </a:cubicBezTo>
                    <a:cubicBezTo>
                      <a:pt x="234" y="234"/>
                      <a:pt x="234" y="235"/>
                      <a:pt x="235" y="237"/>
                    </a:cubicBezTo>
                    <a:cubicBezTo>
                      <a:pt x="235" y="237"/>
                      <a:pt x="235" y="237"/>
                      <a:pt x="235" y="238"/>
                    </a:cubicBezTo>
                    <a:cubicBezTo>
                      <a:pt x="235" y="239"/>
                      <a:pt x="236" y="241"/>
                      <a:pt x="236" y="243"/>
                    </a:cubicBezTo>
                    <a:cubicBezTo>
                      <a:pt x="236" y="243"/>
                      <a:pt x="236" y="243"/>
                      <a:pt x="236" y="243"/>
                    </a:cubicBezTo>
                    <a:cubicBezTo>
                      <a:pt x="237" y="245"/>
                      <a:pt x="237" y="246"/>
                      <a:pt x="238" y="248"/>
                    </a:cubicBezTo>
                    <a:cubicBezTo>
                      <a:pt x="238" y="248"/>
                      <a:pt x="238" y="248"/>
                      <a:pt x="238" y="249"/>
                    </a:cubicBezTo>
                    <a:cubicBezTo>
                      <a:pt x="239" y="250"/>
                      <a:pt x="239" y="252"/>
                      <a:pt x="240" y="253"/>
                    </a:cubicBezTo>
                    <a:cubicBezTo>
                      <a:pt x="240" y="254"/>
                      <a:pt x="240" y="254"/>
                      <a:pt x="241" y="255"/>
                    </a:cubicBezTo>
                    <a:cubicBezTo>
                      <a:pt x="241" y="256"/>
                      <a:pt x="242" y="257"/>
                      <a:pt x="242" y="259"/>
                    </a:cubicBezTo>
                    <a:cubicBezTo>
                      <a:pt x="243" y="259"/>
                      <a:pt x="243" y="260"/>
                      <a:pt x="243" y="260"/>
                    </a:cubicBezTo>
                    <a:cubicBezTo>
                      <a:pt x="244" y="262"/>
                      <a:pt x="244" y="263"/>
                      <a:pt x="245" y="264"/>
                    </a:cubicBezTo>
                    <a:cubicBezTo>
                      <a:pt x="245" y="265"/>
                      <a:pt x="245" y="265"/>
                      <a:pt x="245" y="265"/>
                    </a:cubicBezTo>
                    <a:cubicBezTo>
                      <a:pt x="242" y="264"/>
                      <a:pt x="239" y="264"/>
                      <a:pt x="236" y="264"/>
                    </a:cubicBezTo>
                    <a:cubicBezTo>
                      <a:pt x="232" y="265"/>
                      <a:pt x="229" y="265"/>
                      <a:pt x="227" y="267"/>
                    </a:cubicBezTo>
                    <a:cubicBezTo>
                      <a:pt x="219" y="271"/>
                      <a:pt x="218" y="279"/>
                      <a:pt x="218" y="287"/>
                    </a:cubicBezTo>
                    <a:cubicBezTo>
                      <a:pt x="219" y="297"/>
                      <a:pt x="227" y="304"/>
                      <a:pt x="235" y="311"/>
                    </a:cubicBezTo>
                    <a:cubicBezTo>
                      <a:pt x="246" y="323"/>
                      <a:pt x="252" y="339"/>
                      <a:pt x="261" y="352"/>
                    </a:cubicBezTo>
                    <a:cubicBezTo>
                      <a:pt x="265" y="357"/>
                      <a:pt x="271" y="364"/>
                      <a:pt x="279" y="363"/>
                    </a:cubicBezTo>
                    <a:cubicBezTo>
                      <a:pt x="279" y="363"/>
                      <a:pt x="279" y="363"/>
                      <a:pt x="279" y="363"/>
                    </a:cubicBezTo>
                    <a:cubicBezTo>
                      <a:pt x="279" y="363"/>
                      <a:pt x="279" y="363"/>
                      <a:pt x="279" y="363"/>
                    </a:cubicBezTo>
                    <a:cubicBezTo>
                      <a:pt x="281" y="362"/>
                      <a:pt x="283" y="361"/>
                      <a:pt x="284" y="360"/>
                    </a:cubicBezTo>
                    <a:cubicBezTo>
                      <a:pt x="292" y="376"/>
                      <a:pt x="301" y="392"/>
                      <a:pt x="310" y="403"/>
                    </a:cubicBezTo>
                    <a:cubicBezTo>
                      <a:pt x="313" y="427"/>
                      <a:pt x="315" y="465"/>
                      <a:pt x="301" y="480"/>
                    </a:cubicBezTo>
                    <a:cubicBezTo>
                      <a:pt x="281" y="503"/>
                      <a:pt x="221" y="510"/>
                      <a:pt x="194" y="516"/>
                    </a:cubicBezTo>
                    <a:cubicBezTo>
                      <a:pt x="167" y="523"/>
                      <a:pt x="91" y="519"/>
                      <a:pt x="79" y="655"/>
                    </a:cubicBezTo>
                    <a:cubicBezTo>
                      <a:pt x="68" y="790"/>
                      <a:pt x="15" y="884"/>
                      <a:pt x="7" y="982"/>
                    </a:cubicBezTo>
                    <a:cubicBezTo>
                      <a:pt x="0" y="1081"/>
                      <a:pt x="15" y="1213"/>
                      <a:pt x="17" y="1245"/>
                    </a:cubicBezTo>
                    <a:cubicBezTo>
                      <a:pt x="20" y="1278"/>
                      <a:pt x="22" y="1347"/>
                      <a:pt x="11" y="1379"/>
                    </a:cubicBezTo>
                    <a:cubicBezTo>
                      <a:pt x="0" y="1410"/>
                      <a:pt x="8" y="1454"/>
                      <a:pt x="8" y="1454"/>
                    </a:cubicBezTo>
                    <a:cubicBezTo>
                      <a:pt x="8" y="1454"/>
                      <a:pt x="8" y="1454"/>
                      <a:pt x="8" y="1454"/>
                    </a:cubicBezTo>
                    <a:cubicBezTo>
                      <a:pt x="8" y="1455"/>
                      <a:pt x="8" y="1455"/>
                      <a:pt x="8" y="1455"/>
                    </a:cubicBezTo>
                    <a:cubicBezTo>
                      <a:pt x="8" y="1455"/>
                      <a:pt x="13" y="1461"/>
                      <a:pt x="21" y="1468"/>
                    </a:cubicBezTo>
                    <a:cubicBezTo>
                      <a:pt x="21" y="1470"/>
                      <a:pt x="22" y="1472"/>
                      <a:pt x="24" y="1474"/>
                    </a:cubicBezTo>
                    <a:cubicBezTo>
                      <a:pt x="22" y="1469"/>
                      <a:pt x="22" y="1469"/>
                      <a:pt x="22" y="1469"/>
                    </a:cubicBezTo>
                    <a:cubicBezTo>
                      <a:pt x="29" y="1476"/>
                      <a:pt x="39" y="1483"/>
                      <a:pt x="46" y="1483"/>
                    </a:cubicBezTo>
                    <a:cubicBezTo>
                      <a:pt x="46" y="1483"/>
                      <a:pt x="78" y="1509"/>
                      <a:pt x="96" y="1508"/>
                    </a:cubicBezTo>
                    <a:cubicBezTo>
                      <a:pt x="100" y="1507"/>
                      <a:pt x="99" y="1498"/>
                      <a:pt x="99" y="1498"/>
                    </a:cubicBezTo>
                    <a:cubicBezTo>
                      <a:pt x="99" y="1498"/>
                      <a:pt x="110" y="1500"/>
                      <a:pt x="110" y="1491"/>
                    </a:cubicBezTo>
                    <a:cubicBezTo>
                      <a:pt x="110" y="1490"/>
                      <a:pt x="110" y="1489"/>
                      <a:pt x="110" y="1489"/>
                    </a:cubicBezTo>
                    <a:cubicBezTo>
                      <a:pt x="108" y="1480"/>
                      <a:pt x="89" y="1472"/>
                      <a:pt x="88" y="1471"/>
                    </a:cubicBezTo>
                    <a:cubicBezTo>
                      <a:pt x="88" y="1465"/>
                      <a:pt x="86" y="1423"/>
                      <a:pt x="86" y="1421"/>
                    </a:cubicBezTo>
                    <a:cubicBezTo>
                      <a:pt x="85" y="1419"/>
                      <a:pt x="99" y="1400"/>
                      <a:pt x="101" y="1398"/>
                    </a:cubicBezTo>
                    <a:cubicBezTo>
                      <a:pt x="101" y="1401"/>
                      <a:pt x="100" y="1413"/>
                      <a:pt x="102" y="1425"/>
                    </a:cubicBezTo>
                    <a:cubicBezTo>
                      <a:pt x="105" y="1442"/>
                      <a:pt x="113" y="1460"/>
                      <a:pt x="133" y="1463"/>
                    </a:cubicBezTo>
                    <a:cubicBezTo>
                      <a:pt x="133" y="1463"/>
                      <a:pt x="136" y="1426"/>
                      <a:pt x="138" y="1420"/>
                    </a:cubicBezTo>
                    <a:cubicBezTo>
                      <a:pt x="139" y="1414"/>
                      <a:pt x="139" y="1350"/>
                      <a:pt x="139" y="1350"/>
                    </a:cubicBezTo>
                    <a:cubicBezTo>
                      <a:pt x="139" y="1350"/>
                      <a:pt x="139" y="1348"/>
                      <a:pt x="138" y="1345"/>
                    </a:cubicBezTo>
                    <a:cubicBezTo>
                      <a:pt x="137" y="1339"/>
                      <a:pt x="133" y="1325"/>
                      <a:pt x="118" y="1306"/>
                    </a:cubicBezTo>
                    <a:cubicBezTo>
                      <a:pt x="109" y="1294"/>
                      <a:pt x="105" y="1282"/>
                      <a:pt x="103" y="1269"/>
                    </a:cubicBezTo>
                    <a:cubicBezTo>
                      <a:pt x="100" y="1252"/>
                      <a:pt x="101" y="1236"/>
                      <a:pt x="100" y="1223"/>
                    </a:cubicBezTo>
                    <a:cubicBezTo>
                      <a:pt x="98" y="1200"/>
                      <a:pt x="117" y="1048"/>
                      <a:pt x="122" y="1031"/>
                    </a:cubicBezTo>
                    <a:cubicBezTo>
                      <a:pt x="128" y="1014"/>
                      <a:pt x="132" y="953"/>
                      <a:pt x="131" y="934"/>
                    </a:cubicBezTo>
                    <a:cubicBezTo>
                      <a:pt x="129" y="914"/>
                      <a:pt x="166" y="815"/>
                      <a:pt x="168" y="810"/>
                    </a:cubicBezTo>
                    <a:cubicBezTo>
                      <a:pt x="170" y="809"/>
                      <a:pt x="170" y="809"/>
                      <a:pt x="170" y="809"/>
                    </a:cubicBezTo>
                    <a:cubicBezTo>
                      <a:pt x="170" y="825"/>
                      <a:pt x="171" y="841"/>
                      <a:pt x="172" y="855"/>
                    </a:cubicBezTo>
                    <a:cubicBezTo>
                      <a:pt x="178" y="907"/>
                      <a:pt x="181" y="1087"/>
                      <a:pt x="176" y="1126"/>
                    </a:cubicBezTo>
                    <a:cubicBezTo>
                      <a:pt x="171" y="1165"/>
                      <a:pt x="182" y="1180"/>
                      <a:pt x="162" y="1319"/>
                    </a:cubicBezTo>
                    <a:cubicBezTo>
                      <a:pt x="161" y="1319"/>
                      <a:pt x="161" y="1319"/>
                      <a:pt x="161" y="1319"/>
                    </a:cubicBezTo>
                    <a:cubicBezTo>
                      <a:pt x="161" y="1319"/>
                      <a:pt x="151" y="1402"/>
                      <a:pt x="147" y="1433"/>
                    </a:cubicBezTo>
                    <a:cubicBezTo>
                      <a:pt x="143" y="1460"/>
                      <a:pt x="136" y="1546"/>
                      <a:pt x="149" y="1620"/>
                    </a:cubicBezTo>
                    <a:cubicBezTo>
                      <a:pt x="151" y="1630"/>
                      <a:pt x="153" y="1640"/>
                      <a:pt x="156" y="1650"/>
                    </a:cubicBezTo>
                    <a:cubicBezTo>
                      <a:pt x="164" y="1679"/>
                      <a:pt x="169" y="1704"/>
                      <a:pt x="173" y="1727"/>
                    </a:cubicBezTo>
                    <a:cubicBezTo>
                      <a:pt x="180" y="1765"/>
                      <a:pt x="182" y="1798"/>
                      <a:pt x="180" y="1833"/>
                    </a:cubicBezTo>
                    <a:cubicBezTo>
                      <a:pt x="177" y="1890"/>
                      <a:pt x="190" y="1943"/>
                      <a:pt x="191" y="1997"/>
                    </a:cubicBezTo>
                    <a:cubicBezTo>
                      <a:pt x="192" y="2041"/>
                      <a:pt x="197" y="2161"/>
                      <a:pt x="216" y="2265"/>
                    </a:cubicBezTo>
                    <a:cubicBezTo>
                      <a:pt x="220" y="2289"/>
                      <a:pt x="225" y="2313"/>
                      <a:pt x="231" y="2334"/>
                    </a:cubicBezTo>
                    <a:cubicBezTo>
                      <a:pt x="234" y="2345"/>
                      <a:pt x="236" y="2355"/>
                      <a:pt x="238" y="2364"/>
                    </a:cubicBezTo>
                    <a:cubicBezTo>
                      <a:pt x="255" y="2457"/>
                      <a:pt x="224" y="2499"/>
                      <a:pt x="224" y="2499"/>
                    </a:cubicBezTo>
                    <a:cubicBezTo>
                      <a:pt x="224" y="2499"/>
                      <a:pt x="200" y="2541"/>
                      <a:pt x="192" y="2571"/>
                    </a:cubicBezTo>
                    <a:cubicBezTo>
                      <a:pt x="187" y="2589"/>
                      <a:pt x="173" y="2594"/>
                      <a:pt x="168" y="2608"/>
                    </a:cubicBezTo>
                    <a:cubicBezTo>
                      <a:pt x="164" y="2620"/>
                      <a:pt x="150" y="2629"/>
                      <a:pt x="153" y="2648"/>
                    </a:cubicBezTo>
                    <a:cubicBezTo>
                      <a:pt x="153" y="2651"/>
                      <a:pt x="154" y="2654"/>
                      <a:pt x="155" y="2657"/>
                    </a:cubicBezTo>
                    <a:cubicBezTo>
                      <a:pt x="155" y="2657"/>
                      <a:pt x="160" y="2682"/>
                      <a:pt x="172" y="2673"/>
                    </a:cubicBezTo>
                    <a:cubicBezTo>
                      <a:pt x="172" y="2673"/>
                      <a:pt x="182" y="2690"/>
                      <a:pt x="194" y="2683"/>
                    </a:cubicBezTo>
                    <a:cubicBezTo>
                      <a:pt x="194" y="2684"/>
                      <a:pt x="194" y="2684"/>
                      <a:pt x="194" y="2685"/>
                    </a:cubicBezTo>
                    <a:cubicBezTo>
                      <a:pt x="195" y="2683"/>
                      <a:pt x="195" y="2683"/>
                      <a:pt x="195" y="2683"/>
                    </a:cubicBezTo>
                    <a:cubicBezTo>
                      <a:pt x="196" y="2685"/>
                      <a:pt x="211" y="2700"/>
                      <a:pt x="221" y="2685"/>
                    </a:cubicBezTo>
                    <a:cubicBezTo>
                      <a:pt x="221" y="2686"/>
                      <a:pt x="221" y="2687"/>
                      <a:pt x="222" y="2689"/>
                    </a:cubicBezTo>
                    <a:cubicBezTo>
                      <a:pt x="223" y="2696"/>
                      <a:pt x="228" y="2706"/>
                      <a:pt x="249" y="2705"/>
                    </a:cubicBezTo>
                    <a:cubicBezTo>
                      <a:pt x="279" y="2703"/>
                      <a:pt x="281" y="2690"/>
                      <a:pt x="280" y="2672"/>
                    </a:cubicBezTo>
                    <a:cubicBezTo>
                      <a:pt x="279" y="2654"/>
                      <a:pt x="293" y="2651"/>
                      <a:pt x="293" y="2651"/>
                    </a:cubicBezTo>
                    <a:cubicBezTo>
                      <a:pt x="293" y="2651"/>
                      <a:pt x="314" y="2635"/>
                      <a:pt x="314" y="2616"/>
                    </a:cubicBezTo>
                    <a:cubicBezTo>
                      <a:pt x="314" y="2596"/>
                      <a:pt x="328" y="2580"/>
                      <a:pt x="328" y="2580"/>
                    </a:cubicBezTo>
                    <a:cubicBezTo>
                      <a:pt x="328" y="2580"/>
                      <a:pt x="344" y="2573"/>
                      <a:pt x="337" y="2535"/>
                    </a:cubicBezTo>
                    <a:cubicBezTo>
                      <a:pt x="337" y="2532"/>
                      <a:pt x="336" y="2528"/>
                      <a:pt x="335" y="2524"/>
                    </a:cubicBezTo>
                    <a:cubicBezTo>
                      <a:pt x="335" y="2523"/>
                      <a:pt x="341" y="2500"/>
                      <a:pt x="337" y="2478"/>
                    </a:cubicBezTo>
                    <a:cubicBezTo>
                      <a:pt x="337" y="2477"/>
                      <a:pt x="336" y="2475"/>
                      <a:pt x="336" y="2473"/>
                    </a:cubicBezTo>
                    <a:cubicBezTo>
                      <a:pt x="336" y="2472"/>
                      <a:pt x="335" y="2471"/>
                      <a:pt x="335" y="2469"/>
                    </a:cubicBezTo>
                    <a:cubicBezTo>
                      <a:pt x="330" y="2440"/>
                      <a:pt x="332" y="2368"/>
                      <a:pt x="333" y="2341"/>
                    </a:cubicBezTo>
                    <a:cubicBezTo>
                      <a:pt x="334" y="2311"/>
                      <a:pt x="352" y="2147"/>
                      <a:pt x="340" y="2083"/>
                    </a:cubicBezTo>
                    <a:cubicBezTo>
                      <a:pt x="340" y="2083"/>
                      <a:pt x="340" y="2083"/>
                      <a:pt x="340" y="2082"/>
                    </a:cubicBezTo>
                    <a:cubicBezTo>
                      <a:pt x="340" y="2082"/>
                      <a:pt x="340" y="2082"/>
                      <a:pt x="340" y="2082"/>
                    </a:cubicBezTo>
                    <a:cubicBezTo>
                      <a:pt x="339" y="2079"/>
                      <a:pt x="339" y="2076"/>
                      <a:pt x="338" y="2073"/>
                    </a:cubicBezTo>
                    <a:cubicBezTo>
                      <a:pt x="321" y="1974"/>
                      <a:pt x="348" y="1939"/>
                      <a:pt x="348" y="1890"/>
                    </a:cubicBezTo>
                    <a:cubicBezTo>
                      <a:pt x="348" y="1890"/>
                      <a:pt x="352" y="1833"/>
                      <a:pt x="346" y="1787"/>
                    </a:cubicBezTo>
                    <a:cubicBezTo>
                      <a:pt x="341" y="1740"/>
                      <a:pt x="351" y="1688"/>
                      <a:pt x="357" y="1629"/>
                    </a:cubicBezTo>
                    <a:cubicBezTo>
                      <a:pt x="360" y="1591"/>
                      <a:pt x="366" y="1555"/>
                      <a:pt x="370" y="1527"/>
                    </a:cubicBezTo>
                    <a:cubicBezTo>
                      <a:pt x="375" y="1529"/>
                      <a:pt x="381" y="1530"/>
                      <a:pt x="387" y="1530"/>
                    </a:cubicBezTo>
                    <a:cubicBezTo>
                      <a:pt x="389" y="1530"/>
                      <a:pt x="391" y="1530"/>
                      <a:pt x="393" y="1529"/>
                    </a:cubicBezTo>
                    <a:cubicBezTo>
                      <a:pt x="397" y="1557"/>
                      <a:pt x="403" y="1592"/>
                      <a:pt x="406" y="1628"/>
                    </a:cubicBezTo>
                    <a:cubicBezTo>
                      <a:pt x="412" y="1687"/>
                      <a:pt x="422" y="1739"/>
                      <a:pt x="416" y="1786"/>
                    </a:cubicBezTo>
                    <a:cubicBezTo>
                      <a:pt x="411" y="1833"/>
                      <a:pt x="415" y="1889"/>
                      <a:pt x="415" y="1889"/>
                    </a:cubicBezTo>
                    <a:cubicBezTo>
                      <a:pt x="415" y="1900"/>
                      <a:pt x="416" y="1911"/>
                      <a:pt x="418" y="1921"/>
                    </a:cubicBezTo>
                    <a:cubicBezTo>
                      <a:pt x="420" y="1934"/>
                      <a:pt x="423" y="1946"/>
                      <a:pt x="426" y="1960"/>
                    </a:cubicBezTo>
                    <a:cubicBezTo>
                      <a:pt x="431" y="1989"/>
                      <a:pt x="434" y="2026"/>
                      <a:pt x="423" y="2082"/>
                    </a:cubicBezTo>
                    <a:cubicBezTo>
                      <a:pt x="411" y="2147"/>
                      <a:pt x="429" y="2311"/>
                      <a:pt x="430" y="2340"/>
                    </a:cubicBezTo>
                    <a:cubicBezTo>
                      <a:pt x="431" y="2369"/>
                      <a:pt x="433" y="2450"/>
                      <a:pt x="427" y="2473"/>
                    </a:cubicBezTo>
                    <a:cubicBezTo>
                      <a:pt x="423" y="2490"/>
                      <a:pt x="425" y="2507"/>
                      <a:pt x="426" y="2516"/>
                    </a:cubicBezTo>
                    <a:cubicBezTo>
                      <a:pt x="427" y="2520"/>
                      <a:pt x="428" y="2522"/>
                      <a:pt x="428" y="2523"/>
                    </a:cubicBezTo>
                    <a:cubicBezTo>
                      <a:pt x="423" y="2541"/>
                      <a:pt x="423" y="2553"/>
                      <a:pt x="425" y="2562"/>
                    </a:cubicBezTo>
                    <a:cubicBezTo>
                      <a:pt x="428" y="2576"/>
                      <a:pt x="435" y="2580"/>
                      <a:pt x="435" y="2580"/>
                    </a:cubicBezTo>
                    <a:cubicBezTo>
                      <a:pt x="435" y="2580"/>
                      <a:pt x="446" y="2592"/>
                      <a:pt x="449" y="2608"/>
                    </a:cubicBezTo>
                    <a:cubicBezTo>
                      <a:pt x="449" y="2610"/>
                      <a:pt x="449" y="2613"/>
                      <a:pt x="449" y="2615"/>
                    </a:cubicBezTo>
                    <a:cubicBezTo>
                      <a:pt x="449" y="2616"/>
                      <a:pt x="449" y="2618"/>
                      <a:pt x="450" y="2619"/>
                    </a:cubicBezTo>
                    <a:cubicBezTo>
                      <a:pt x="452" y="2637"/>
                      <a:pt x="470" y="2651"/>
                      <a:pt x="470" y="2651"/>
                    </a:cubicBezTo>
                    <a:cubicBezTo>
                      <a:pt x="470" y="2651"/>
                      <a:pt x="480" y="2653"/>
                      <a:pt x="483" y="2665"/>
                    </a:cubicBezTo>
                    <a:cubicBezTo>
                      <a:pt x="483" y="2667"/>
                      <a:pt x="483" y="2669"/>
                      <a:pt x="483" y="2671"/>
                    </a:cubicBezTo>
                    <a:cubicBezTo>
                      <a:pt x="483" y="2676"/>
                      <a:pt x="483" y="2680"/>
                      <a:pt x="483" y="2684"/>
                    </a:cubicBezTo>
                    <a:cubicBezTo>
                      <a:pt x="485" y="2696"/>
                      <a:pt x="492" y="2703"/>
                      <a:pt x="514" y="2705"/>
                    </a:cubicBezTo>
                    <a:cubicBezTo>
                      <a:pt x="544" y="2707"/>
                      <a:pt x="542" y="2685"/>
                      <a:pt x="542" y="2685"/>
                    </a:cubicBezTo>
                    <a:cubicBezTo>
                      <a:pt x="551" y="2699"/>
                      <a:pt x="566" y="2686"/>
                      <a:pt x="568" y="2683"/>
                    </a:cubicBezTo>
                    <a:cubicBezTo>
                      <a:pt x="569" y="2685"/>
                      <a:pt x="569" y="2685"/>
                      <a:pt x="569" y="2685"/>
                    </a:cubicBezTo>
                    <a:cubicBezTo>
                      <a:pt x="569" y="2684"/>
                      <a:pt x="569" y="2684"/>
                      <a:pt x="569" y="2683"/>
                    </a:cubicBezTo>
                    <a:cubicBezTo>
                      <a:pt x="581" y="2690"/>
                      <a:pt x="591" y="2673"/>
                      <a:pt x="591" y="2673"/>
                    </a:cubicBezTo>
                    <a:cubicBezTo>
                      <a:pt x="603" y="2682"/>
                      <a:pt x="608" y="2657"/>
                      <a:pt x="608" y="2657"/>
                    </a:cubicBezTo>
                    <a:cubicBezTo>
                      <a:pt x="611" y="2649"/>
                      <a:pt x="611" y="2642"/>
                      <a:pt x="610" y="2637"/>
                    </a:cubicBezTo>
                    <a:cubicBezTo>
                      <a:pt x="607" y="2625"/>
                      <a:pt x="598" y="2617"/>
                      <a:pt x="595" y="2608"/>
                    </a:cubicBezTo>
                    <a:cubicBezTo>
                      <a:pt x="590" y="2594"/>
                      <a:pt x="576" y="2589"/>
                      <a:pt x="571" y="2571"/>
                    </a:cubicBezTo>
                    <a:cubicBezTo>
                      <a:pt x="563" y="2541"/>
                      <a:pt x="539" y="2499"/>
                      <a:pt x="539" y="2499"/>
                    </a:cubicBezTo>
                    <a:cubicBezTo>
                      <a:pt x="539" y="2499"/>
                      <a:pt x="528" y="2484"/>
                      <a:pt x="523" y="2454"/>
                    </a:cubicBezTo>
                    <a:cubicBezTo>
                      <a:pt x="518" y="2427"/>
                      <a:pt x="517" y="2387"/>
                      <a:pt x="532" y="2334"/>
                    </a:cubicBezTo>
                    <a:cubicBezTo>
                      <a:pt x="563" y="2220"/>
                      <a:pt x="570" y="2052"/>
                      <a:pt x="572" y="1998"/>
                    </a:cubicBezTo>
                    <a:cubicBezTo>
                      <a:pt x="573" y="1944"/>
                      <a:pt x="586" y="1891"/>
                      <a:pt x="583" y="1834"/>
                    </a:cubicBezTo>
                    <a:cubicBezTo>
                      <a:pt x="580" y="1777"/>
                      <a:pt x="586" y="1729"/>
                      <a:pt x="607" y="1650"/>
                    </a:cubicBezTo>
                    <a:cubicBezTo>
                      <a:pt x="629" y="1572"/>
                      <a:pt x="621" y="1465"/>
                      <a:pt x="623" y="1433"/>
                    </a:cubicBezTo>
                    <a:cubicBezTo>
                      <a:pt x="627" y="1376"/>
                      <a:pt x="620" y="1312"/>
                      <a:pt x="620" y="1312"/>
                    </a:cubicBezTo>
                    <a:cubicBezTo>
                      <a:pt x="620" y="1312"/>
                      <a:pt x="620" y="1312"/>
                      <a:pt x="620" y="1312"/>
                    </a:cubicBezTo>
                    <a:cubicBezTo>
                      <a:pt x="620" y="1311"/>
                      <a:pt x="620" y="1311"/>
                      <a:pt x="620" y="1311"/>
                    </a:cubicBezTo>
                    <a:cubicBezTo>
                      <a:pt x="619" y="1311"/>
                      <a:pt x="619" y="1311"/>
                      <a:pt x="619" y="1311"/>
                    </a:cubicBezTo>
                    <a:cubicBezTo>
                      <a:pt x="618" y="1299"/>
                      <a:pt x="614" y="1276"/>
                      <a:pt x="611" y="1255"/>
                    </a:cubicBezTo>
                    <a:cubicBezTo>
                      <a:pt x="608" y="1242"/>
                      <a:pt x="606" y="1229"/>
                      <a:pt x="603" y="1219"/>
                    </a:cubicBezTo>
                    <a:cubicBezTo>
                      <a:pt x="602" y="1215"/>
                      <a:pt x="601" y="1210"/>
                      <a:pt x="600" y="1204"/>
                    </a:cubicBezTo>
                    <a:cubicBezTo>
                      <a:pt x="593" y="1162"/>
                      <a:pt x="587" y="1083"/>
                      <a:pt x="590" y="1038"/>
                    </a:cubicBezTo>
                    <a:cubicBezTo>
                      <a:pt x="593" y="989"/>
                      <a:pt x="626" y="874"/>
                      <a:pt x="627" y="792"/>
                    </a:cubicBezTo>
                    <a:cubicBezTo>
                      <a:pt x="628" y="793"/>
                      <a:pt x="628" y="793"/>
                      <a:pt x="628" y="793"/>
                    </a:cubicBezTo>
                    <a:cubicBezTo>
                      <a:pt x="628" y="794"/>
                      <a:pt x="628" y="794"/>
                      <a:pt x="628" y="794"/>
                    </a:cubicBezTo>
                    <a:cubicBezTo>
                      <a:pt x="628" y="793"/>
                      <a:pt x="628" y="793"/>
                      <a:pt x="628" y="793"/>
                    </a:cubicBezTo>
                    <a:cubicBezTo>
                      <a:pt x="631" y="799"/>
                      <a:pt x="631" y="799"/>
                      <a:pt x="631" y="799"/>
                    </a:cubicBezTo>
                    <a:cubicBezTo>
                      <a:pt x="632" y="805"/>
                      <a:pt x="634" y="814"/>
                      <a:pt x="636" y="827"/>
                    </a:cubicBezTo>
                    <a:cubicBezTo>
                      <a:pt x="641" y="854"/>
                      <a:pt x="649" y="894"/>
                      <a:pt x="656" y="932"/>
                    </a:cubicBezTo>
                    <a:cubicBezTo>
                      <a:pt x="662" y="970"/>
                      <a:pt x="668" y="1004"/>
                      <a:pt x="668" y="1020"/>
                    </a:cubicBezTo>
                    <a:cubicBezTo>
                      <a:pt x="668" y="1058"/>
                      <a:pt x="669" y="1223"/>
                      <a:pt x="672" y="1250"/>
                    </a:cubicBezTo>
                    <a:cubicBezTo>
                      <a:pt x="676" y="1277"/>
                      <a:pt x="677" y="1307"/>
                      <a:pt x="659" y="1331"/>
                    </a:cubicBezTo>
                    <a:cubicBezTo>
                      <a:pt x="641" y="1356"/>
                      <a:pt x="636" y="1373"/>
                      <a:pt x="634" y="1380"/>
                    </a:cubicBezTo>
                    <a:cubicBezTo>
                      <a:pt x="632" y="1386"/>
                      <a:pt x="633" y="1460"/>
                      <a:pt x="633" y="1460"/>
                    </a:cubicBezTo>
                    <a:cubicBezTo>
                      <a:pt x="634" y="1461"/>
                      <a:pt x="634" y="1461"/>
                      <a:pt x="634" y="1461"/>
                    </a:cubicBezTo>
                    <a:cubicBezTo>
                      <a:pt x="634" y="1461"/>
                      <a:pt x="634" y="1461"/>
                      <a:pt x="634" y="1461"/>
                    </a:cubicBezTo>
                    <a:cubicBezTo>
                      <a:pt x="639" y="1486"/>
                      <a:pt x="639" y="1486"/>
                      <a:pt x="639" y="1486"/>
                    </a:cubicBezTo>
                    <a:cubicBezTo>
                      <a:pt x="665" y="1478"/>
                      <a:pt x="660" y="1412"/>
                      <a:pt x="660" y="1412"/>
                    </a:cubicBezTo>
                    <a:cubicBezTo>
                      <a:pt x="668" y="1421"/>
                      <a:pt x="671" y="1431"/>
                      <a:pt x="672" y="1439"/>
                    </a:cubicBezTo>
                    <a:cubicBezTo>
                      <a:pt x="674" y="1448"/>
                      <a:pt x="674" y="1456"/>
                      <a:pt x="674" y="1461"/>
                    </a:cubicBezTo>
                    <a:cubicBezTo>
                      <a:pt x="675" y="1471"/>
                      <a:pt x="672" y="1497"/>
                      <a:pt x="668" y="1500"/>
                    </a:cubicBezTo>
                    <a:cubicBezTo>
                      <a:pt x="665" y="1502"/>
                      <a:pt x="659" y="1519"/>
                      <a:pt x="661" y="1528"/>
                    </a:cubicBezTo>
                    <a:cubicBezTo>
                      <a:pt x="661" y="1531"/>
                      <a:pt x="662" y="1533"/>
                      <a:pt x="663" y="1534"/>
                    </a:cubicBezTo>
                    <a:cubicBezTo>
                      <a:pt x="670" y="1541"/>
                      <a:pt x="682" y="1532"/>
                      <a:pt x="682" y="1532"/>
                    </a:cubicBezTo>
                    <a:cubicBezTo>
                      <a:pt x="691" y="1537"/>
                      <a:pt x="699" y="1530"/>
                      <a:pt x="704" y="1524"/>
                    </a:cubicBezTo>
                    <a:cubicBezTo>
                      <a:pt x="704" y="1525"/>
                      <a:pt x="704" y="1525"/>
                      <a:pt x="704" y="1526"/>
                    </a:cubicBezTo>
                    <a:cubicBezTo>
                      <a:pt x="705" y="1523"/>
                      <a:pt x="705" y="1523"/>
                      <a:pt x="705" y="1523"/>
                    </a:cubicBezTo>
                    <a:cubicBezTo>
                      <a:pt x="707" y="1521"/>
                      <a:pt x="708" y="1519"/>
                      <a:pt x="708" y="1519"/>
                    </a:cubicBezTo>
                    <a:cubicBezTo>
                      <a:pt x="717" y="1520"/>
                      <a:pt x="741" y="1500"/>
                      <a:pt x="750" y="1481"/>
                    </a:cubicBezTo>
                    <a:cubicBezTo>
                      <a:pt x="760" y="1461"/>
                      <a:pt x="765" y="1408"/>
                      <a:pt x="758" y="1367"/>
                    </a:cubicBezTo>
                    <a:cubicBezTo>
                      <a:pt x="750" y="1327"/>
                      <a:pt x="750" y="1273"/>
                      <a:pt x="758" y="12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  <p:sp>
            <p:nvSpPr>
              <p:cNvPr id="261" name="Freeform 11">
                <a:extLst>
                  <a:ext uri="{FF2B5EF4-FFF2-40B4-BE49-F238E27FC236}">
                    <a16:creationId xmlns:a16="http://schemas.microsoft.com/office/drawing/2014/main" id="{1CABEA39-6147-2841-9278-76A1A0280D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0" y="2017"/>
                <a:ext cx="594" cy="2065"/>
              </a:xfrm>
              <a:custGeom>
                <a:avLst/>
                <a:gdLst>
                  <a:gd name="T0" fmla="*/ 327 w 778"/>
                  <a:gd name="T1" fmla="*/ 285 h 2707"/>
                  <a:gd name="T2" fmla="*/ 221 w 778"/>
                  <a:gd name="T3" fmla="*/ 180 h 2707"/>
                  <a:gd name="T4" fmla="*/ 221 w 778"/>
                  <a:gd name="T5" fmla="*/ 179 h 2707"/>
                  <a:gd name="T6" fmla="*/ 230 w 778"/>
                  <a:gd name="T7" fmla="*/ 162 h 2707"/>
                  <a:gd name="T8" fmla="*/ 245 w 778"/>
                  <a:gd name="T9" fmla="*/ 127 h 2707"/>
                  <a:gd name="T10" fmla="*/ 251 w 778"/>
                  <a:gd name="T11" fmla="*/ 97 h 2707"/>
                  <a:gd name="T12" fmla="*/ 240 w 778"/>
                  <a:gd name="T13" fmla="*/ 95 h 2707"/>
                  <a:gd name="T14" fmla="*/ 239 w 778"/>
                  <a:gd name="T15" fmla="*/ 73 h 2707"/>
                  <a:gd name="T16" fmla="*/ 197 w 778"/>
                  <a:gd name="T17" fmla="*/ 8 h 2707"/>
                  <a:gd name="T18" fmla="*/ 173 w 778"/>
                  <a:gd name="T19" fmla="*/ 3 h 2707"/>
                  <a:gd name="T20" fmla="*/ 124 w 778"/>
                  <a:gd name="T21" fmla="*/ 11 h 2707"/>
                  <a:gd name="T22" fmla="*/ 105 w 778"/>
                  <a:gd name="T23" fmla="*/ 34 h 2707"/>
                  <a:gd name="T24" fmla="*/ 100 w 778"/>
                  <a:gd name="T25" fmla="*/ 68 h 2707"/>
                  <a:gd name="T26" fmla="*/ 104 w 778"/>
                  <a:gd name="T27" fmla="*/ 103 h 2707"/>
                  <a:gd name="T28" fmla="*/ 105 w 778"/>
                  <a:gd name="T29" fmla="*/ 108 h 2707"/>
                  <a:gd name="T30" fmla="*/ 107 w 778"/>
                  <a:gd name="T31" fmla="*/ 112 h 2707"/>
                  <a:gd name="T32" fmla="*/ 109 w 778"/>
                  <a:gd name="T33" fmla="*/ 117 h 2707"/>
                  <a:gd name="T34" fmla="*/ 97 w 778"/>
                  <a:gd name="T35" fmla="*/ 127 h 2707"/>
                  <a:gd name="T36" fmla="*/ 124 w 778"/>
                  <a:gd name="T37" fmla="*/ 161 h 2707"/>
                  <a:gd name="T38" fmla="*/ 134 w 778"/>
                  <a:gd name="T39" fmla="*/ 213 h 2707"/>
                  <a:gd name="T40" fmla="*/ 8 w 778"/>
                  <a:gd name="T41" fmla="*/ 553 h 2707"/>
                  <a:gd name="T42" fmla="*/ 4 w 778"/>
                  <a:gd name="T43" fmla="*/ 646 h 2707"/>
                  <a:gd name="T44" fmla="*/ 21 w 778"/>
                  <a:gd name="T45" fmla="*/ 658 h 2707"/>
                  <a:gd name="T46" fmla="*/ 49 w 778"/>
                  <a:gd name="T47" fmla="*/ 661 h 2707"/>
                  <a:gd name="T48" fmla="*/ 46 w 778"/>
                  <a:gd name="T49" fmla="*/ 632 h 2707"/>
                  <a:gd name="T50" fmla="*/ 61 w 778"/>
                  <a:gd name="T51" fmla="*/ 597 h 2707"/>
                  <a:gd name="T52" fmla="*/ 54 w 778"/>
                  <a:gd name="T53" fmla="*/ 458 h 2707"/>
                  <a:gd name="T54" fmla="*/ 76 w 778"/>
                  <a:gd name="T55" fmla="*/ 379 h 2707"/>
                  <a:gd name="T56" fmla="*/ 66 w 778"/>
                  <a:gd name="T57" fmla="*/ 636 h 2707"/>
                  <a:gd name="T58" fmla="*/ 80 w 778"/>
                  <a:gd name="T59" fmla="*/ 813 h 2707"/>
                  <a:gd name="T60" fmla="*/ 106 w 778"/>
                  <a:gd name="T61" fmla="*/ 1049 h 2707"/>
                  <a:gd name="T62" fmla="*/ 68 w 778"/>
                  <a:gd name="T63" fmla="*/ 1176 h 2707"/>
                  <a:gd name="T64" fmla="*/ 86 w 778"/>
                  <a:gd name="T65" fmla="*/ 1192 h 2707"/>
                  <a:gd name="T66" fmla="*/ 111 w 778"/>
                  <a:gd name="T67" fmla="*/ 1201 h 2707"/>
                  <a:gd name="T68" fmla="*/ 146 w 778"/>
                  <a:gd name="T69" fmla="*/ 1145 h 2707"/>
                  <a:gd name="T70" fmla="*/ 150 w 778"/>
                  <a:gd name="T71" fmla="*/ 1098 h 2707"/>
                  <a:gd name="T72" fmla="*/ 152 w 778"/>
                  <a:gd name="T73" fmla="*/ 924 h 2707"/>
                  <a:gd name="T74" fmla="*/ 154 w 778"/>
                  <a:gd name="T75" fmla="*/ 793 h 2707"/>
                  <a:gd name="T76" fmla="*/ 175 w 778"/>
                  <a:gd name="T77" fmla="*/ 678 h 2707"/>
                  <a:gd name="T78" fmla="*/ 186 w 778"/>
                  <a:gd name="T79" fmla="*/ 853 h 2707"/>
                  <a:gd name="T80" fmla="*/ 190 w 778"/>
                  <a:gd name="T81" fmla="*/ 1098 h 2707"/>
                  <a:gd name="T82" fmla="*/ 193 w 778"/>
                  <a:gd name="T83" fmla="*/ 1145 h 2707"/>
                  <a:gd name="T84" fmla="*/ 209 w 778"/>
                  <a:gd name="T85" fmla="*/ 1176 h 2707"/>
                  <a:gd name="T86" fmla="*/ 228 w 778"/>
                  <a:gd name="T87" fmla="*/ 1201 h 2707"/>
                  <a:gd name="T88" fmla="*/ 253 w 778"/>
                  <a:gd name="T89" fmla="*/ 1192 h 2707"/>
                  <a:gd name="T90" fmla="*/ 265 w 778"/>
                  <a:gd name="T91" fmla="*/ 1157 h 2707"/>
                  <a:gd name="T92" fmla="*/ 237 w 778"/>
                  <a:gd name="T93" fmla="*/ 1036 h 2707"/>
                  <a:gd name="T94" fmla="*/ 277 w 778"/>
                  <a:gd name="T95" fmla="*/ 636 h 2707"/>
                  <a:gd name="T96" fmla="*/ 276 w 778"/>
                  <a:gd name="T97" fmla="*/ 582 h 2707"/>
                  <a:gd name="T98" fmla="*/ 263 w 778"/>
                  <a:gd name="T99" fmla="*/ 461 h 2707"/>
                  <a:gd name="T100" fmla="*/ 279 w 778"/>
                  <a:gd name="T101" fmla="*/ 352 h 2707"/>
                  <a:gd name="T102" fmla="*/ 297 w 778"/>
                  <a:gd name="T103" fmla="*/ 452 h 2707"/>
                  <a:gd name="T104" fmla="*/ 282 w 778"/>
                  <a:gd name="T105" fmla="*/ 648 h 2707"/>
                  <a:gd name="T106" fmla="*/ 294 w 778"/>
                  <a:gd name="T107" fmla="*/ 627 h 2707"/>
                  <a:gd name="T108" fmla="*/ 295 w 778"/>
                  <a:gd name="T109" fmla="*/ 678 h 2707"/>
                  <a:gd name="T110" fmla="*/ 314 w 778"/>
                  <a:gd name="T111" fmla="*/ 677 h 2707"/>
                  <a:gd name="T112" fmla="*/ 337 w 778"/>
                  <a:gd name="T113" fmla="*/ 607 h 270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778" h="2707">
                    <a:moveTo>
                      <a:pt x="758" y="1227"/>
                    </a:moveTo>
                    <a:cubicBezTo>
                      <a:pt x="775" y="1130"/>
                      <a:pt x="778" y="1007"/>
                      <a:pt x="776" y="974"/>
                    </a:cubicBezTo>
                    <a:cubicBezTo>
                      <a:pt x="773" y="941"/>
                      <a:pt x="743" y="794"/>
                      <a:pt x="736" y="674"/>
                    </a:cubicBezTo>
                    <a:cubicBezTo>
                      <a:pt x="736" y="663"/>
                      <a:pt x="734" y="652"/>
                      <a:pt x="733" y="642"/>
                    </a:cubicBezTo>
                    <a:cubicBezTo>
                      <a:pt x="717" y="550"/>
                      <a:pt x="657" y="530"/>
                      <a:pt x="644" y="529"/>
                    </a:cubicBezTo>
                    <a:cubicBezTo>
                      <a:pt x="629" y="528"/>
                      <a:pt x="575" y="509"/>
                      <a:pt x="528" y="494"/>
                    </a:cubicBezTo>
                    <a:cubicBezTo>
                      <a:pt x="522" y="493"/>
                      <a:pt x="518" y="490"/>
                      <a:pt x="514" y="487"/>
                    </a:cubicBezTo>
                    <a:cubicBezTo>
                      <a:pt x="498" y="469"/>
                      <a:pt x="496" y="433"/>
                      <a:pt x="498" y="407"/>
                    </a:cubicBezTo>
                    <a:cubicBezTo>
                      <a:pt x="498" y="407"/>
                      <a:pt x="498" y="406"/>
                      <a:pt x="498" y="406"/>
                    </a:cubicBezTo>
                    <a:cubicBezTo>
                      <a:pt x="498" y="406"/>
                      <a:pt x="498" y="406"/>
                      <a:pt x="498" y="406"/>
                    </a:cubicBezTo>
                    <a:cubicBezTo>
                      <a:pt x="498" y="405"/>
                      <a:pt x="498" y="403"/>
                      <a:pt x="498" y="402"/>
                    </a:cubicBezTo>
                    <a:cubicBezTo>
                      <a:pt x="498" y="402"/>
                      <a:pt x="498" y="402"/>
                      <a:pt x="498" y="402"/>
                    </a:cubicBezTo>
                    <a:cubicBezTo>
                      <a:pt x="498" y="403"/>
                      <a:pt x="498" y="404"/>
                      <a:pt x="498" y="406"/>
                    </a:cubicBezTo>
                    <a:cubicBezTo>
                      <a:pt x="499" y="401"/>
                      <a:pt x="499" y="401"/>
                      <a:pt x="499" y="401"/>
                    </a:cubicBezTo>
                    <a:cubicBezTo>
                      <a:pt x="502" y="395"/>
                      <a:pt x="504" y="390"/>
                      <a:pt x="507" y="385"/>
                    </a:cubicBezTo>
                    <a:cubicBezTo>
                      <a:pt x="512" y="376"/>
                      <a:pt x="515" y="369"/>
                      <a:pt x="516" y="365"/>
                    </a:cubicBezTo>
                    <a:cubicBezTo>
                      <a:pt x="518" y="357"/>
                      <a:pt x="522" y="341"/>
                      <a:pt x="526" y="321"/>
                    </a:cubicBezTo>
                    <a:cubicBezTo>
                      <a:pt x="530" y="323"/>
                      <a:pt x="534" y="323"/>
                      <a:pt x="538" y="322"/>
                    </a:cubicBezTo>
                    <a:cubicBezTo>
                      <a:pt x="549" y="317"/>
                      <a:pt x="550" y="302"/>
                      <a:pt x="550" y="291"/>
                    </a:cubicBezTo>
                    <a:cubicBezTo>
                      <a:pt x="550" y="289"/>
                      <a:pt x="550" y="287"/>
                      <a:pt x="550" y="285"/>
                    </a:cubicBezTo>
                    <a:cubicBezTo>
                      <a:pt x="550" y="284"/>
                      <a:pt x="550" y="284"/>
                      <a:pt x="550" y="283"/>
                    </a:cubicBezTo>
                    <a:cubicBezTo>
                      <a:pt x="550" y="273"/>
                      <a:pt x="553" y="261"/>
                      <a:pt x="557" y="252"/>
                    </a:cubicBezTo>
                    <a:cubicBezTo>
                      <a:pt x="560" y="242"/>
                      <a:pt x="563" y="234"/>
                      <a:pt x="565" y="224"/>
                    </a:cubicBezTo>
                    <a:cubicBezTo>
                      <a:pt x="565" y="222"/>
                      <a:pt x="565" y="220"/>
                      <a:pt x="565" y="219"/>
                    </a:cubicBezTo>
                    <a:cubicBezTo>
                      <a:pt x="565" y="211"/>
                      <a:pt x="562" y="203"/>
                      <a:pt x="553" y="202"/>
                    </a:cubicBezTo>
                    <a:cubicBezTo>
                      <a:pt x="547" y="202"/>
                      <a:pt x="542" y="206"/>
                      <a:pt x="538" y="211"/>
                    </a:cubicBezTo>
                    <a:cubicBezTo>
                      <a:pt x="538" y="211"/>
                      <a:pt x="538" y="211"/>
                      <a:pt x="538" y="211"/>
                    </a:cubicBezTo>
                    <a:cubicBezTo>
                      <a:pt x="538" y="211"/>
                      <a:pt x="538" y="212"/>
                      <a:pt x="538" y="212"/>
                    </a:cubicBezTo>
                    <a:cubicBezTo>
                      <a:pt x="538" y="210"/>
                      <a:pt x="538" y="208"/>
                      <a:pt x="538" y="206"/>
                    </a:cubicBezTo>
                    <a:cubicBezTo>
                      <a:pt x="539" y="196"/>
                      <a:pt x="541" y="185"/>
                      <a:pt x="539" y="176"/>
                    </a:cubicBezTo>
                    <a:cubicBezTo>
                      <a:pt x="539" y="174"/>
                      <a:pt x="539" y="173"/>
                      <a:pt x="538" y="171"/>
                    </a:cubicBezTo>
                    <a:cubicBezTo>
                      <a:pt x="538" y="169"/>
                      <a:pt x="537" y="167"/>
                      <a:pt x="537" y="165"/>
                    </a:cubicBezTo>
                    <a:cubicBezTo>
                      <a:pt x="536" y="159"/>
                      <a:pt x="535" y="153"/>
                      <a:pt x="534" y="147"/>
                    </a:cubicBezTo>
                    <a:cubicBezTo>
                      <a:pt x="529" y="117"/>
                      <a:pt x="517" y="94"/>
                      <a:pt x="501" y="68"/>
                    </a:cubicBezTo>
                    <a:cubicBezTo>
                      <a:pt x="495" y="60"/>
                      <a:pt x="489" y="53"/>
                      <a:pt x="482" y="46"/>
                    </a:cubicBezTo>
                    <a:cubicBezTo>
                      <a:pt x="471" y="35"/>
                      <a:pt x="457" y="26"/>
                      <a:pt x="443" y="20"/>
                    </a:cubicBezTo>
                    <a:cubicBezTo>
                      <a:pt x="443" y="20"/>
                      <a:pt x="442" y="19"/>
                      <a:pt x="442" y="19"/>
                    </a:cubicBezTo>
                    <a:cubicBezTo>
                      <a:pt x="446" y="20"/>
                      <a:pt x="450" y="21"/>
                      <a:pt x="454" y="21"/>
                    </a:cubicBezTo>
                    <a:cubicBezTo>
                      <a:pt x="448" y="15"/>
                      <a:pt x="431" y="11"/>
                      <a:pt x="422" y="9"/>
                    </a:cubicBezTo>
                    <a:cubicBezTo>
                      <a:pt x="411" y="6"/>
                      <a:pt x="400" y="6"/>
                      <a:pt x="389" y="6"/>
                    </a:cubicBezTo>
                    <a:cubicBezTo>
                      <a:pt x="393" y="5"/>
                      <a:pt x="397" y="3"/>
                      <a:pt x="401" y="3"/>
                    </a:cubicBezTo>
                    <a:cubicBezTo>
                      <a:pt x="385" y="0"/>
                      <a:pt x="353" y="2"/>
                      <a:pt x="336" y="13"/>
                    </a:cubicBezTo>
                    <a:cubicBezTo>
                      <a:pt x="334" y="13"/>
                      <a:pt x="331" y="14"/>
                      <a:pt x="328" y="15"/>
                    </a:cubicBezTo>
                    <a:cubicBezTo>
                      <a:pt x="311" y="15"/>
                      <a:pt x="294" y="17"/>
                      <a:pt x="278" y="26"/>
                    </a:cubicBezTo>
                    <a:cubicBezTo>
                      <a:pt x="284" y="27"/>
                      <a:pt x="293" y="22"/>
                      <a:pt x="299" y="25"/>
                    </a:cubicBezTo>
                    <a:cubicBezTo>
                      <a:pt x="281" y="29"/>
                      <a:pt x="264" y="35"/>
                      <a:pt x="252" y="51"/>
                    </a:cubicBezTo>
                    <a:cubicBezTo>
                      <a:pt x="259" y="47"/>
                      <a:pt x="267" y="45"/>
                      <a:pt x="275" y="44"/>
                    </a:cubicBezTo>
                    <a:cubicBezTo>
                      <a:pt x="261" y="53"/>
                      <a:pt x="243" y="62"/>
                      <a:pt x="234" y="76"/>
                    </a:cubicBezTo>
                    <a:cubicBezTo>
                      <a:pt x="241" y="73"/>
                      <a:pt x="248" y="68"/>
                      <a:pt x="255" y="65"/>
                    </a:cubicBezTo>
                    <a:cubicBezTo>
                      <a:pt x="248" y="72"/>
                      <a:pt x="244" y="80"/>
                      <a:pt x="241" y="89"/>
                    </a:cubicBezTo>
                    <a:cubicBezTo>
                      <a:pt x="234" y="101"/>
                      <a:pt x="228" y="115"/>
                      <a:pt x="226" y="131"/>
                    </a:cubicBezTo>
                    <a:cubicBezTo>
                      <a:pt x="224" y="138"/>
                      <a:pt x="224" y="146"/>
                      <a:pt x="224" y="154"/>
                    </a:cubicBezTo>
                    <a:cubicBezTo>
                      <a:pt x="224" y="178"/>
                      <a:pt x="224" y="201"/>
                      <a:pt x="231" y="224"/>
                    </a:cubicBezTo>
                    <a:cubicBezTo>
                      <a:pt x="231" y="224"/>
                      <a:pt x="231" y="224"/>
                      <a:pt x="231" y="224"/>
                    </a:cubicBezTo>
                    <a:cubicBezTo>
                      <a:pt x="231" y="225"/>
                      <a:pt x="231" y="226"/>
                      <a:pt x="232" y="227"/>
                    </a:cubicBezTo>
                    <a:cubicBezTo>
                      <a:pt x="232" y="228"/>
                      <a:pt x="233" y="230"/>
                      <a:pt x="233" y="232"/>
                    </a:cubicBezTo>
                    <a:cubicBezTo>
                      <a:pt x="233" y="232"/>
                      <a:pt x="233" y="232"/>
                      <a:pt x="233" y="232"/>
                    </a:cubicBezTo>
                    <a:cubicBezTo>
                      <a:pt x="234" y="234"/>
                      <a:pt x="234" y="235"/>
                      <a:pt x="235" y="237"/>
                    </a:cubicBezTo>
                    <a:cubicBezTo>
                      <a:pt x="235" y="237"/>
                      <a:pt x="235" y="237"/>
                      <a:pt x="235" y="238"/>
                    </a:cubicBezTo>
                    <a:cubicBezTo>
                      <a:pt x="235" y="239"/>
                      <a:pt x="236" y="241"/>
                      <a:pt x="236" y="243"/>
                    </a:cubicBezTo>
                    <a:cubicBezTo>
                      <a:pt x="236" y="243"/>
                      <a:pt x="236" y="243"/>
                      <a:pt x="236" y="243"/>
                    </a:cubicBezTo>
                    <a:cubicBezTo>
                      <a:pt x="237" y="245"/>
                      <a:pt x="237" y="246"/>
                      <a:pt x="238" y="248"/>
                    </a:cubicBezTo>
                    <a:cubicBezTo>
                      <a:pt x="238" y="248"/>
                      <a:pt x="238" y="248"/>
                      <a:pt x="238" y="249"/>
                    </a:cubicBezTo>
                    <a:cubicBezTo>
                      <a:pt x="239" y="250"/>
                      <a:pt x="239" y="252"/>
                      <a:pt x="240" y="253"/>
                    </a:cubicBezTo>
                    <a:cubicBezTo>
                      <a:pt x="240" y="254"/>
                      <a:pt x="240" y="254"/>
                      <a:pt x="241" y="255"/>
                    </a:cubicBezTo>
                    <a:cubicBezTo>
                      <a:pt x="241" y="256"/>
                      <a:pt x="242" y="257"/>
                      <a:pt x="242" y="259"/>
                    </a:cubicBezTo>
                    <a:cubicBezTo>
                      <a:pt x="243" y="259"/>
                      <a:pt x="243" y="260"/>
                      <a:pt x="243" y="260"/>
                    </a:cubicBezTo>
                    <a:cubicBezTo>
                      <a:pt x="244" y="262"/>
                      <a:pt x="244" y="263"/>
                      <a:pt x="245" y="264"/>
                    </a:cubicBezTo>
                    <a:cubicBezTo>
                      <a:pt x="245" y="265"/>
                      <a:pt x="245" y="265"/>
                      <a:pt x="245" y="265"/>
                    </a:cubicBezTo>
                    <a:cubicBezTo>
                      <a:pt x="242" y="264"/>
                      <a:pt x="239" y="264"/>
                      <a:pt x="236" y="264"/>
                    </a:cubicBezTo>
                    <a:cubicBezTo>
                      <a:pt x="232" y="265"/>
                      <a:pt x="229" y="265"/>
                      <a:pt x="227" y="267"/>
                    </a:cubicBezTo>
                    <a:cubicBezTo>
                      <a:pt x="219" y="271"/>
                      <a:pt x="218" y="279"/>
                      <a:pt x="218" y="287"/>
                    </a:cubicBezTo>
                    <a:cubicBezTo>
                      <a:pt x="219" y="297"/>
                      <a:pt x="227" y="304"/>
                      <a:pt x="235" y="311"/>
                    </a:cubicBezTo>
                    <a:cubicBezTo>
                      <a:pt x="246" y="323"/>
                      <a:pt x="252" y="339"/>
                      <a:pt x="261" y="352"/>
                    </a:cubicBezTo>
                    <a:cubicBezTo>
                      <a:pt x="265" y="357"/>
                      <a:pt x="271" y="364"/>
                      <a:pt x="279" y="363"/>
                    </a:cubicBezTo>
                    <a:cubicBezTo>
                      <a:pt x="279" y="363"/>
                      <a:pt x="279" y="363"/>
                      <a:pt x="279" y="363"/>
                    </a:cubicBezTo>
                    <a:cubicBezTo>
                      <a:pt x="279" y="363"/>
                      <a:pt x="279" y="363"/>
                      <a:pt x="279" y="363"/>
                    </a:cubicBezTo>
                    <a:cubicBezTo>
                      <a:pt x="281" y="362"/>
                      <a:pt x="283" y="361"/>
                      <a:pt x="284" y="360"/>
                    </a:cubicBezTo>
                    <a:cubicBezTo>
                      <a:pt x="292" y="376"/>
                      <a:pt x="301" y="392"/>
                      <a:pt x="310" y="403"/>
                    </a:cubicBezTo>
                    <a:cubicBezTo>
                      <a:pt x="313" y="427"/>
                      <a:pt x="315" y="465"/>
                      <a:pt x="301" y="480"/>
                    </a:cubicBezTo>
                    <a:cubicBezTo>
                      <a:pt x="281" y="503"/>
                      <a:pt x="221" y="510"/>
                      <a:pt x="194" y="516"/>
                    </a:cubicBezTo>
                    <a:cubicBezTo>
                      <a:pt x="167" y="523"/>
                      <a:pt x="91" y="519"/>
                      <a:pt x="79" y="655"/>
                    </a:cubicBezTo>
                    <a:cubicBezTo>
                      <a:pt x="68" y="790"/>
                      <a:pt x="15" y="884"/>
                      <a:pt x="7" y="982"/>
                    </a:cubicBezTo>
                    <a:cubicBezTo>
                      <a:pt x="0" y="1081"/>
                      <a:pt x="15" y="1213"/>
                      <a:pt x="17" y="1245"/>
                    </a:cubicBezTo>
                    <a:cubicBezTo>
                      <a:pt x="20" y="1278"/>
                      <a:pt x="22" y="1347"/>
                      <a:pt x="11" y="1379"/>
                    </a:cubicBezTo>
                    <a:cubicBezTo>
                      <a:pt x="0" y="1410"/>
                      <a:pt x="8" y="1454"/>
                      <a:pt x="8" y="1454"/>
                    </a:cubicBezTo>
                    <a:cubicBezTo>
                      <a:pt x="8" y="1454"/>
                      <a:pt x="8" y="1454"/>
                      <a:pt x="8" y="1454"/>
                    </a:cubicBezTo>
                    <a:cubicBezTo>
                      <a:pt x="8" y="1455"/>
                      <a:pt x="8" y="1455"/>
                      <a:pt x="8" y="1455"/>
                    </a:cubicBezTo>
                    <a:cubicBezTo>
                      <a:pt x="8" y="1455"/>
                      <a:pt x="13" y="1461"/>
                      <a:pt x="21" y="1468"/>
                    </a:cubicBezTo>
                    <a:cubicBezTo>
                      <a:pt x="21" y="1470"/>
                      <a:pt x="22" y="1472"/>
                      <a:pt x="24" y="1474"/>
                    </a:cubicBezTo>
                    <a:cubicBezTo>
                      <a:pt x="22" y="1469"/>
                      <a:pt x="22" y="1469"/>
                      <a:pt x="22" y="1469"/>
                    </a:cubicBezTo>
                    <a:cubicBezTo>
                      <a:pt x="29" y="1476"/>
                      <a:pt x="39" y="1483"/>
                      <a:pt x="46" y="1483"/>
                    </a:cubicBezTo>
                    <a:cubicBezTo>
                      <a:pt x="46" y="1483"/>
                      <a:pt x="78" y="1509"/>
                      <a:pt x="96" y="1508"/>
                    </a:cubicBezTo>
                    <a:cubicBezTo>
                      <a:pt x="100" y="1507"/>
                      <a:pt x="99" y="1498"/>
                      <a:pt x="99" y="1498"/>
                    </a:cubicBezTo>
                    <a:cubicBezTo>
                      <a:pt x="99" y="1498"/>
                      <a:pt x="110" y="1500"/>
                      <a:pt x="110" y="1491"/>
                    </a:cubicBezTo>
                    <a:cubicBezTo>
                      <a:pt x="110" y="1490"/>
                      <a:pt x="110" y="1489"/>
                      <a:pt x="110" y="1489"/>
                    </a:cubicBezTo>
                    <a:cubicBezTo>
                      <a:pt x="108" y="1480"/>
                      <a:pt x="89" y="1472"/>
                      <a:pt x="88" y="1471"/>
                    </a:cubicBezTo>
                    <a:cubicBezTo>
                      <a:pt x="88" y="1465"/>
                      <a:pt x="86" y="1423"/>
                      <a:pt x="86" y="1421"/>
                    </a:cubicBezTo>
                    <a:cubicBezTo>
                      <a:pt x="85" y="1419"/>
                      <a:pt x="99" y="1400"/>
                      <a:pt x="101" y="1398"/>
                    </a:cubicBezTo>
                    <a:cubicBezTo>
                      <a:pt x="101" y="1401"/>
                      <a:pt x="100" y="1413"/>
                      <a:pt x="102" y="1425"/>
                    </a:cubicBezTo>
                    <a:cubicBezTo>
                      <a:pt x="105" y="1442"/>
                      <a:pt x="113" y="1460"/>
                      <a:pt x="133" y="1463"/>
                    </a:cubicBezTo>
                    <a:cubicBezTo>
                      <a:pt x="133" y="1463"/>
                      <a:pt x="136" y="1426"/>
                      <a:pt x="138" y="1420"/>
                    </a:cubicBezTo>
                    <a:cubicBezTo>
                      <a:pt x="139" y="1414"/>
                      <a:pt x="139" y="1350"/>
                      <a:pt x="139" y="1350"/>
                    </a:cubicBezTo>
                    <a:cubicBezTo>
                      <a:pt x="139" y="1350"/>
                      <a:pt x="139" y="1348"/>
                      <a:pt x="138" y="1345"/>
                    </a:cubicBezTo>
                    <a:cubicBezTo>
                      <a:pt x="137" y="1339"/>
                      <a:pt x="133" y="1325"/>
                      <a:pt x="118" y="1306"/>
                    </a:cubicBezTo>
                    <a:cubicBezTo>
                      <a:pt x="109" y="1294"/>
                      <a:pt x="105" y="1282"/>
                      <a:pt x="103" y="1269"/>
                    </a:cubicBezTo>
                    <a:cubicBezTo>
                      <a:pt x="100" y="1252"/>
                      <a:pt x="101" y="1236"/>
                      <a:pt x="100" y="1223"/>
                    </a:cubicBezTo>
                    <a:cubicBezTo>
                      <a:pt x="98" y="1200"/>
                      <a:pt x="117" y="1048"/>
                      <a:pt x="122" y="1031"/>
                    </a:cubicBezTo>
                    <a:cubicBezTo>
                      <a:pt x="128" y="1014"/>
                      <a:pt x="132" y="953"/>
                      <a:pt x="131" y="934"/>
                    </a:cubicBezTo>
                    <a:cubicBezTo>
                      <a:pt x="129" y="914"/>
                      <a:pt x="166" y="815"/>
                      <a:pt x="168" y="810"/>
                    </a:cubicBezTo>
                    <a:cubicBezTo>
                      <a:pt x="170" y="809"/>
                      <a:pt x="170" y="809"/>
                      <a:pt x="170" y="809"/>
                    </a:cubicBezTo>
                    <a:cubicBezTo>
                      <a:pt x="170" y="825"/>
                      <a:pt x="171" y="841"/>
                      <a:pt x="172" y="855"/>
                    </a:cubicBezTo>
                    <a:cubicBezTo>
                      <a:pt x="178" y="907"/>
                      <a:pt x="181" y="1087"/>
                      <a:pt x="176" y="1126"/>
                    </a:cubicBezTo>
                    <a:cubicBezTo>
                      <a:pt x="171" y="1165"/>
                      <a:pt x="182" y="1180"/>
                      <a:pt x="162" y="1319"/>
                    </a:cubicBezTo>
                    <a:cubicBezTo>
                      <a:pt x="161" y="1319"/>
                      <a:pt x="161" y="1319"/>
                      <a:pt x="161" y="1319"/>
                    </a:cubicBezTo>
                    <a:cubicBezTo>
                      <a:pt x="161" y="1319"/>
                      <a:pt x="151" y="1402"/>
                      <a:pt x="147" y="1433"/>
                    </a:cubicBezTo>
                    <a:cubicBezTo>
                      <a:pt x="143" y="1460"/>
                      <a:pt x="136" y="1546"/>
                      <a:pt x="149" y="1620"/>
                    </a:cubicBezTo>
                    <a:cubicBezTo>
                      <a:pt x="151" y="1630"/>
                      <a:pt x="153" y="1640"/>
                      <a:pt x="156" y="1650"/>
                    </a:cubicBezTo>
                    <a:cubicBezTo>
                      <a:pt x="164" y="1679"/>
                      <a:pt x="169" y="1704"/>
                      <a:pt x="173" y="1727"/>
                    </a:cubicBezTo>
                    <a:cubicBezTo>
                      <a:pt x="180" y="1765"/>
                      <a:pt x="182" y="1798"/>
                      <a:pt x="180" y="1833"/>
                    </a:cubicBezTo>
                    <a:cubicBezTo>
                      <a:pt x="177" y="1890"/>
                      <a:pt x="190" y="1943"/>
                      <a:pt x="191" y="1997"/>
                    </a:cubicBezTo>
                    <a:cubicBezTo>
                      <a:pt x="192" y="2041"/>
                      <a:pt x="197" y="2161"/>
                      <a:pt x="216" y="2265"/>
                    </a:cubicBezTo>
                    <a:cubicBezTo>
                      <a:pt x="220" y="2289"/>
                      <a:pt x="225" y="2313"/>
                      <a:pt x="231" y="2334"/>
                    </a:cubicBezTo>
                    <a:cubicBezTo>
                      <a:pt x="234" y="2345"/>
                      <a:pt x="236" y="2355"/>
                      <a:pt x="238" y="2364"/>
                    </a:cubicBezTo>
                    <a:cubicBezTo>
                      <a:pt x="255" y="2457"/>
                      <a:pt x="224" y="2499"/>
                      <a:pt x="224" y="2499"/>
                    </a:cubicBezTo>
                    <a:cubicBezTo>
                      <a:pt x="224" y="2499"/>
                      <a:pt x="200" y="2541"/>
                      <a:pt x="192" y="2571"/>
                    </a:cubicBezTo>
                    <a:cubicBezTo>
                      <a:pt x="187" y="2589"/>
                      <a:pt x="173" y="2594"/>
                      <a:pt x="168" y="2608"/>
                    </a:cubicBezTo>
                    <a:cubicBezTo>
                      <a:pt x="164" y="2620"/>
                      <a:pt x="150" y="2629"/>
                      <a:pt x="153" y="2648"/>
                    </a:cubicBezTo>
                    <a:cubicBezTo>
                      <a:pt x="153" y="2651"/>
                      <a:pt x="154" y="2654"/>
                      <a:pt x="155" y="2657"/>
                    </a:cubicBezTo>
                    <a:cubicBezTo>
                      <a:pt x="155" y="2657"/>
                      <a:pt x="160" y="2682"/>
                      <a:pt x="172" y="2673"/>
                    </a:cubicBezTo>
                    <a:cubicBezTo>
                      <a:pt x="172" y="2673"/>
                      <a:pt x="182" y="2690"/>
                      <a:pt x="194" y="2683"/>
                    </a:cubicBezTo>
                    <a:cubicBezTo>
                      <a:pt x="194" y="2684"/>
                      <a:pt x="194" y="2684"/>
                      <a:pt x="194" y="2685"/>
                    </a:cubicBezTo>
                    <a:cubicBezTo>
                      <a:pt x="195" y="2683"/>
                      <a:pt x="195" y="2683"/>
                      <a:pt x="195" y="2683"/>
                    </a:cubicBezTo>
                    <a:cubicBezTo>
                      <a:pt x="196" y="2685"/>
                      <a:pt x="211" y="2700"/>
                      <a:pt x="221" y="2685"/>
                    </a:cubicBezTo>
                    <a:cubicBezTo>
                      <a:pt x="221" y="2686"/>
                      <a:pt x="221" y="2687"/>
                      <a:pt x="222" y="2689"/>
                    </a:cubicBezTo>
                    <a:cubicBezTo>
                      <a:pt x="223" y="2696"/>
                      <a:pt x="228" y="2706"/>
                      <a:pt x="249" y="2705"/>
                    </a:cubicBezTo>
                    <a:cubicBezTo>
                      <a:pt x="279" y="2703"/>
                      <a:pt x="281" y="2690"/>
                      <a:pt x="280" y="2672"/>
                    </a:cubicBezTo>
                    <a:cubicBezTo>
                      <a:pt x="279" y="2654"/>
                      <a:pt x="293" y="2651"/>
                      <a:pt x="293" y="2651"/>
                    </a:cubicBezTo>
                    <a:cubicBezTo>
                      <a:pt x="293" y="2651"/>
                      <a:pt x="314" y="2635"/>
                      <a:pt x="314" y="2616"/>
                    </a:cubicBezTo>
                    <a:cubicBezTo>
                      <a:pt x="314" y="2596"/>
                      <a:pt x="328" y="2580"/>
                      <a:pt x="328" y="2580"/>
                    </a:cubicBezTo>
                    <a:cubicBezTo>
                      <a:pt x="328" y="2580"/>
                      <a:pt x="344" y="2573"/>
                      <a:pt x="337" y="2535"/>
                    </a:cubicBezTo>
                    <a:cubicBezTo>
                      <a:pt x="337" y="2532"/>
                      <a:pt x="336" y="2528"/>
                      <a:pt x="335" y="2524"/>
                    </a:cubicBezTo>
                    <a:cubicBezTo>
                      <a:pt x="335" y="2523"/>
                      <a:pt x="341" y="2500"/>
                      <a:pt x="337" y="2478"/>
                    </a:cubicBezTo>
                    <a:cubicBezTo>
                      <a:pt x="337" y="2477"/>
                      <a:pt x="336" y="2475"/>
                      <a:pt x="336" y="2473"/>
                    </a:cubicBezTo>
                    <a:cubicBezTo>
                      <a:pt x="336" y="2472"/>
                      <a:pt x="335" y="2471"/>
                      <a:pt x="335" y="2469"/>
                    </a:cubicBezTo>
                    <a:cubicBezTo>
                      <a:pt x="330" y="2440"/>
                      <a:pt x="332" y="2368"/>
                      <a:pt x="333" y="2341"/>
                    </a:cubicBezTo>
                    <a:cubicBezTo>
                      <a:pt x="334" y="2311"/>
                      <a:pt x="352" y="2147"/>
                      <a:pt x="340" y="2083"/>
                    </a:cubicBezTo>
                    <a:cubicBezTo>
                      <a:pt x="340" y="2083"/>
                      <a:pt x="340" y="2083"/>
                      <a:pt x="340" y="2082"/>
                    </a:cubicBezTo>
                    <a:cubicBezTo>
                      <a:pt x="340" y="2082"/>
                      <a:pt x="340" y="2082"/>
                      <a:pt x="340" y="2082"/>
                    </a:cubicBezTo>
                    <a:cubicBezTo>
                      <a:pt x="339" y="2079"/>
                      <a:pt x="339" y="2076"/>
                      <a:pt x="338" y="2073"/>
                    </a:cubicBezTo>
                    <a:cubicBezTo>
                      <a:pt x="321" y="1974"/>
                      <a:pt x="348" y="1939"/>
                      <a:pt x="348" y="1890"/>
                    </a:cubicBezTo>
                    <a:cubicBezTo>
                      <a:pt x="348" y="1890"/>
                      <a:pt x="352" y="1833"/>
                      <a:pt x="346" y="1787"/>
                    </a:cubicBezTo>
                    <a:cubicBezTo>
                      <a:pt x="341" y="1740"/>
                      <a:pt x="351" y="1688"/>
                      <a:pt x="357" y="1629"/>
                    </a:cubicBezTo>
                    <a:cubicBezTo>
                      <a:pt x="360" y="1591"/>
                      <a:pt x="366" y="1555"/>
                      <a:pt x="370" y="1527"/>
                    </a:cubicBezTo>
                    <a:cubicBezTo>
                      <a:pt x="375" y="1529"/>
                      <a:pt x="381" y="1530"/>
                      <a:pt x="387" y="1530"/>
                    </a:cubicBezTo>
                    <a:cubicBezTo>
                      <a:pt x="389" y="1530"/>
                      <a:pt x="391" y="1530"/>
                      <a:pt x="393" y="1529"/>
                    </a:cubicBezTo>
                    <a:cubicBezTo>
                      <a:pt x="397" y="1557"/>
                      <a:pt x="403" y="1592"/>
                      <a:pt x="406" y="1628"/>
                    </a:cubicBezTo>
                    <a:cubicBezTo>
                      <a:pt x="412" y="1687"/>
                      <a:pt x="422" y="1739"/>
                      <a:pt x="416" y="1786"/>
                    </a:cubicBezTo>
                    <a:cubicBezTo>
                      <a:pt x="411" y="1833"/>
                      <a:pt x="415" y="1889"/>
                      <a:pt x="415" y="1889"/>
                    </a:cubicBezTo>
                    <a:cubicBezTo>
                      <a:pt x="415" y="1900"/>
                      <a:pt x="416" y="1911"/>
                      <a:pt x="418" y="1921"/>
                    </a:cubicBezTo>
                    <a:cubicBezTo>
                      <a:pt x="420" y="1934"/>
                      <a:pt x="423" y="1946"/>
                      <a:pt x="426" y="1960"/>
                    </a:cubicBezTo>
                    <a:cubicBezTo>
                      <a:pt x="431" y="1989"/>
                      <a:pt x="434" y="2026"/>
                      <a:pt x="423" y="2082"/>
                    </a:cubicBezTo>
                    <a:cubicBezTo>
                      <a:pt x="411" y="2147"/>
                      <a:pt x="429" y="2311"/>
                      <a:pt x="430" y="2340"/>
                    </a:cubicBezTo>
                    <a:cubicBezTo>
                      <a:pt x="431" y="2369"/>
                      <a:pt x="433" y="2450"/>
                      <a:pt x="427" y="2473"/>
                    </a:cubicBezTo>
                    <a:cubicBezTo>
                      <a:pt x="423" y="2490"/>
                      <a:pt x="425" y="2507"/>
                      <a:pt x="426" y="2516"/>
                    </a:cubicBezTo>
                    <a:cubicBezTo>
                      <a:pt x="427" y="2520"/>
                      <a:pt x="428" y="2522"/>
                      <a:pt x="428" y="2523"/>
                    </a:cubicBezTo>
                    <a:cubicBezTo>
                      <a:pt x="423" y="2541"/>
                      <a:pt x="423" y="2553"/>
                      <a:pt x="425" y="2562"/>
                    </a:cubicBezTo>
                    <a:cubicBezTo>
                      <a:pt x="428" y="2576"/>
                      <a:pt x="435" y="2580"/>
                      <a:pt x="435" y="2580"/>
                    </a:cubicBezTo>
                    <a:cubicBezTo>
                      <a:pt x="435" y="2580"/>
                      <a:pt x="446" y="2592"/>
                      <a:pt x="449" y="2608"/>
                    </a:cubicBezTo>
                    <a:cubicBezTo>
                      <a:pt x="449" y="2610"/>
                      <a:pt x="449" y="2613"/>
                      <a:pt x="449" y="2615"/>
                    </a:cubicBezTo>
                    <a:cubicBezTo>
                      <a:pt x="449" y="2616"/>
                      <a:pt x="449" y="2618"/>
                      <a:pt x="450" y="2619"/>
                    </a:cubicBezTo>
                    <a:cubicBezTo>
                      <a:pt x="452" y="2637"/>
                      <a:pt x="470" y="2651"/>
                      <a:pt x="470" y="2651"/>
                    </a:cubicBezTo>
                    <a:cubicBezTo>
                      <a:pt x="470" y="2651"/>
                      <a:pt x="480" y="2653"/>
                      <a:pt x="483" y="2665"/>
                    </a:cubicBezTo>
                    <a:cubicBezTo>
                      <a:pt x="483" y="2667"/>
                      <a:pt x="483" y="2669"/>
                      <a:pt x="483" y="2671"/>
                    </a:cubicBezTo>
                    <a:cubicBezTo>
                      <a:pt x="483" y="2676"/>
                      <a:pt x="483" y="2680"/>
                      <a:pt x="483" y="2684"/>
                    </a:cubicBezTo>
                    <a:cubicBezTo>
                      <a:pt x="485" y="2696"/>
                      <a:pt x="492" y="2703"/>
                      <a:pt x="514" y="2705"/>
                    </a:cubicBezTo>
                    <a:cubicBezTo>
                      <a:pt x="544" y="2707"/>
                      <a:pt x="542" y="2685"/>
                      <a:pt x="542" y="2685"/>
                    </a:cubicBezTo>
                    <a:cubicBezTo>
                      <a:pt x="551" y="2699"/>
                      <a:pt x="566" y="2686"/>
                      <a:pt x="568" y="2683"/>
                    </a:cubicBezTo>
                    <a:cubicBezTo>
                      <a:pt x="569" y="2685"/>
                      <a:pt x="569" y="2685"/>
                      <a:pt x="569" y="2685"/>
                    </a:cubicBezTo>
                    <a:cubicBezTo>
                      <a:pt x="569" y="2684"/>
                      <a:pt x="569" y="2684"/>
                      <a:pt x="569" y="2683"/>
                    </a:cubicBezTo>
                    <a:cubicBezTo>
                      <a:pt x="581" y="2690"/>
                      <a:pt x="591" y="2673"/>
                      <a:pt x="591" y="2673"/>
                    </a:cubicBezTo>
                    <a:cubicBezTo>
                      <a:pt x="603" y="2682"/>
                      <a:pt x="608" y="2657"/>
                      <a:pt x="608" y="2657"/>
                    </a:cubicBezTo>
                    <a:cubicBezTo>
                      <a:pt x="611" y="2649"/>
                      <a:pt x="611" y="2642"/>
                      <a:pt x="610" y="2637"/>
                    </a:cubicBezTo>
                    <a:cubicBezTo>
                      <a:pt x="607" y="2625"/>
                      <a:pt x="598" y="2617"/>
                      <a:pt x="595" y="2608"/>
                    </a:cubicBezTo>
                    <a:cubicBezTo>
                      <a:pt x="590" y="2594"/>
                      <a:pt x="576" y="2589"/>
                      <a:pt x="571" y="2571"/>
                    </a:cubicBezTo>
                    <a:cubicBezTo>
                      <a:pt x="563" y="2541"/>
                      <a:pt x="539" y="2499"/>
                      <a:pt x="539" y="2499"/>
                    </a:cubicBezTo>
                    <a:cubicBezTo>
                      <a:pt x="539" y="2499"/>
                      <a:pt x="528" y="2484"/>
                      <a:pt x="523" y="2454"/>
                    </a:cubicBezTo>
                    <a:cubicBezTo>
                      <a:pt x="518" y="2427"/>
                      <a:pt x="517" y="2387"/>
                      <a:pt x="532" y="2334"/>
                    </a:cubicBezTo>
                    <a:cubicBezTo>
                      <a:pt x="563" y="2220"/>
                      <a:pt x="570" y="2052"/>
                      <a:pt x="572" y="1998"/>
                    </a:cubicBezTo>
                    <a:cubicBezTo>
                      <a:pt x="573" y="1944"/>
                      <a:pt x="586" y="1891"/>
                      <a:pt x="583" y="1834"/>
                    </a:cubicBezTo>
                    <a:cubicBezTo>
                      <a:pt x="580" y="1777"/>
                      <a:pt x="586" y="1729"/>
                      <a:pt x="607" y="1650"/>
                    </a:cubicBezTo>
                    <a:cubicBezTo>
                      <a:pt x="629" y="1572"/>
                      <a:pt x="621" y="1465"/>
                      <a:pt x="623" y="1433"/>
                    </a:cubicBezTo>
                    <a:cubicBezTo>
                      <a:pt x="627" y="1376"/>
                      <a:pt x="620" y="1312"/>
                      <a:pt x="620" y="1312"/>
                    </a:cubicBezTo>
                    <a:cubicBezTo>
                      <a:pt x="620" y="1312"/>
                      <a:pt x="620" y="1312"/>
                      <a:pt x="620" y="1312"/>
                    </a:cubicBezTo>
                    <a:cubicBezTo>
                      <a:pt x="620" y="1311"/>
                      <a:pt x="620" y="1311"/>
                      <a:pt x="620" y="1311"/>
                    </a:cubicBezTo>
                    <a:cubicBezTo>
                      <a:pt x="619" y="1311"/>
                      <a:pt x="619" y="1311"/>
                      <a:pt x="619" y="1311"/>
                    </a:cubicBezTo>
                    <a:cubicBezTo>
                      <a:pt x="618" y="1299"/>
                      <a:pt x="614" y="1276"/>
                      <a:pt x="611" y="1255"/>
                    </a:cubicBezTo>
                    <a:cubicBezTo>
                      <a:pt x="608" y="1242"/>
                      <a:pt x="606" y="1229"/>
                      <a:pt x="603" y="1219"/>
                    </a:cubicBezTo>
                    <a:cubicBezTo>
                      <a:pt x="602" y="1215"/>
                      <a:pt x="601" y="1210"/>
                      <a:pt x="600" y="1204"/>
                    </a:cubicBezTo>
                    <a:cubicBezTo>
                      <a:pt x="593" y="1162"/>
                      <a:pt x="587" y="1083"/>
                      <a:pt x="590" y="1038"/>
                    </a:cubicBezTo>
                    <a:cubicBezTo>
                      <a:pt x="593" y="989"/>
                      <a:pt x="626" y="874"/>
                      <a:pt x="627" y="792"/>
                    </a:cubicBezTo>
                    <a:cubicBezTo>
                      <a:pt x="628" y="793"/>
                      <a:pt x="628" y="793"/>
                      <a:pt x="628" y="793"/>
                    </a:cubicBezTo>
                    <a:cubicBezTo>
                      <a:pt x="628" y="794"/>
                      <a:pt x="628" y="794"/>
                      <a:pt x="628" y="794"/>
                    </a:cubicBezTo>
                    <a:cubicBezTo>
                      <a:pt x="628" y="793"/>
                      <a:pt x="628" y="793"/>
                      <a:pt x="628" y="793"/>
                    </a:cubicBezTo>
                    <a:cubicBezTo>
                      <a:pt x="631" y="799"/>
                      <a:pt x="631" y="799"/>
                      <a:pt x="631" y="799"/>
                    </a:cubicBezTo>
                    <a:cubicBezTo>
                      <a:pt x="632" y="805"/>
                      <a:pt x="634" y="814"/>
                      <a:pt x="636" y="827"/>
                    </a:cubicBezTo>
                    <a:cubicBezTo>
                      <a:pt x="641" y="854"/>
                      <a:pt x="649" y="894"/>
                      <a:pt x="656" y="932"/>
                    </a:cubicBezTo>
                    <a:cubicBezTo>
                      <a:pt x="662" y="970"/>
                      <a:pt x="668" y="1004"/>
                      <a:pt x="668" y="1020"/>
                    </a:cubicBezTo>
                    <a:cubicBezTo>
                      <a:pt x="668" y="1058"/>
                      <a:pt x="669" y="1223"/>
                      <a:pt x="672" y="1250"/>
                    </a:cubicBezTo>
                    <a:cubicBezTo>
                      <a:pt x="676" y="1277"/>
                      <a:pt x="677" y="1307"/>
                      <a:pt x="659" y="1331"/>
                    </a:cubicBezTo>
                    <a:cubicBezTo>
                      <a:pt x="641" y="1356"/>
                      <a:pt x="636" y="1373"/>
                      <a:pt x="634" y="1380"/>
                    </a:cubicBezTo>
                    <a:cubicBezTo>
                      <a:pt x="632" y="1386"/>
                      <a:pt x="633" y="1460"/>
                      <a:pt x="633" y="1460"/>
                    </a:cubicBezTo>
                    <a:cubicBezTo>
                      <a:pt x="634" y="1461"/>
                      <a:pt x="634" y="1461"/>
                      <a:pt x="634" y="1461"/>
                    </a:cubicBezTo>
                    <a:cubicBezTo>
                      <a:pt x="634" y="1461"/>
                      <a:pt x="634" y="1461"/>
                      <a:pt x="634" y="1461"/>
                    </a:cubicBezTo>
                    <a:cubicBezTo>
                      <a:pt x="639" y="1486"/>
                      <a:pt x="639" y="1486"/>
                      <a:pt x="639" y="1486"/>
                    </a:cubicBezTo>
                    <a:cubicBezTo>
                      <a:pt x="665" y="1478"/>
                      <a:pt x="660" y="1412"/>
                      <a:pt x="660" y="1412"/>
                    </a:cubicBezTo>
                    <a:cubicBezTo>
                      <a:pt x="668" y="1421"/>
                      <a:pt x="671" y="1431"/>
                      <a:pt x="672" y="1439"/>
                    </a:cubicBezTo>
                    <a:cubicBezTo>
                      <a:pt x="674" y="1448"/>
                      <a:pt x="674" y="1456"/>
                      <a:pt x="674" y="1461"/>
                    </a:cubicBezTo>
                    <a:cubicBezTo>
                      <a:pt x="675" y="1471"/>
                      <a:pt x="672" y="1497"/>
                      <a:pt x="668" y="1500"/>
                    </a:cubicBezTo>
                    <a:cubicBezTo>
                      <a:pt x="665" y="1502"/>
                      <a:pt x="659" y="1519"/>
                      <a:pt x="661" y="1528"/>
                    </a:cubicBezTo>
                    <a:cubicBezTo>
                      <a:pt x="661" y="1531"/>
                      <a:pt x="662" y="1533"/>
                      <a:pt x="663" y="1534"/>
                    </a:cubicBezTo>
                    <a:cubicBezTo>
                      <a:pt x="670" y="1541"/>
                      <a:pt x="682" y="1532"/>
                      <a:pt x="682" y="1532"/>
                    </a:cubicBezTo>
                    <a:cubicBezTo>
                      <a:pt x="691" y="1537"/>
                      <a:pt x="699" y="1530"/>
                      <a:pt x="704" y="1524"/>
                    </a:cubicBezTo>
                    <a:cubicBezTo>
                      <a:pt x="704" y="1525"/>
                      <a:pt x="704" y="1525"/>
                      <a:pt x="704" y="1526"/>
                    </a:cubicBezTo>
                    <a:cubicBezTo>
                      <a:pt x="705" y="1523"/>
                      <a:pt x="705" y="1523"/>
                      <a:pt x="705" y="1523"/>
                    </a:cubicBezTo>
                    <a:cubicBezTo>
                      <a:pt x="707" y="1521"/>
                      <a:pt x="708" y="1519"/>
                      <a:pt x="708" y="1519"/>
                    </a:cubicBezTo>
                    <a:cubicBezTo>
                      <a:pt x="717" y="1520"/>
                      <a:pt x="741" y="1500"/>
                      <a:pt x="750" y="1481"/>
                    </a:cubicBezTo>
                    <a:cubicBezTo>
                      <a:pt x="760" y="1461"/>
                      <a:pt x="765" y="1408"/>
                      <a:pt x="758" y="1367"/>
                    </a:cubicBezTo>
                    <a:cubicBezTo>
                      <a:pt x="750" y="1327"/>
                      <a:pt x="750" y="1273"/>
                      <a:pt x="758" y="1227"/>
                    </a:cubicBezTo>
                    <a:close/>
                  </a:path>
                </a:pathLst>
              </a:custGeom>
              <a:grpFill/>
              <a:ln w="4763" cap="rnd">
                <a:solidFill>
                  <a:srgbClr val="343434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</p:grpSp>
        <p:grpSp>
          <p:nvGrpSpPr>
            <p:cNvPr id="254" name="Group 43">
              <a:extLst>
                <a:ext uri="{FF2B5EF4-FFF2-40B4-BE49-F238E27FC236}">
                  <a16:creationId xmlns:a16="http://schemas.microsoft.com/office/drawing/2014/main" id="{D927D68A-2741-AE4D-BE5F-DFD7C5FD02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10860" y="1648619"/>
              <a:ext cx="1371600" cy="3581400"/>
              <a:chOff x="2062" y="1730"/>
              <a:chExt cx="882" cy="2302"/>
            </a:xfrm>
            <a:solidFill>
              <a:schemeClr val="bg1">
                <a:lumMod val="85000"/>
              </a:schemeClr>
            </a:solidFill>
          </p:grpSpPr>
          <p:sp>
            <p:nvSpPr>
              <p:cNvPr id="258" name="Freeform 44">
                <a:extLst>
                  <a:ext uri="{FF2B5EF4-FFF2-40B4-BE49-F238E27FC236}">
                    <a16:creationId xmlns:a16="http://schemas.microsoft.com/office/drawing/2014/main" id="{8BC30282-932D-724C-BFF9-37708A4E1C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62" y="1730"/>
                <a:ext cx="882" cy="2302"/>
              </a:xfrm>
              <a:custGeom>
                <a:avLst/>
                <a:gdLst>
                  <a:gd name="T0" fmla="*/ 493 w 1120"/>
                  <a:gd name="T1" fmla="*/ 640 h 2926"/>
                  <a:gd name="T2" fmla="*/ 343 w 1120"/>
                  <a:gd name="T3" fmla="*/ 234 h 2926"/>
                  <a:gd name="T4" fmla="*/ 324 w 1120"/>
                  <a:gd name="T5" fmla="*/ 170 h 2926"/>
                  <a:gd name="T6" fmla="*/ 328 w 1120"/>
                  <a:gd name="T7" fmla="*/ 157 h 2926"/>
                  <a:gd name="T8" fmla="*/ 328 w 1120"/>
                  <a:gd name="T9" fmla="*/ 151 h 2926"/>
                  <a:gd name="T10" fmla="*/ 334 w 1120"/>
                  <a:gd name="T11" fmla="*/ 146 h 2926"/>
                  <a:gd name="T12" fmla="*/ 344 w 1120"/>
                  <a:gd name="T13" fmla="*/ 98 h 2926"/>
                  <a:gd name="T14" fmla="*/ 340 w 1120"/>
                  <a:gd name="T15" fmla="*/ 53 h 2926"/>
                  <a:gd name="T16" fmla="*/ 273 w 1120"/>
                  <a:gd name="T17" fmla="*/ 2 h 2926"/>
                  <a:gd name="T18" fmla="*/ 203 w 1120"/>
                  <a:gd name="T19" fmla="*/ 62 h 2926"/>
                  <a:gd name="T20" fmla="*/ 202 w 1120"/>
                  <a:gd name="T21" fmla="*/ 100 h 2926"/>
                  <a:gd name="T22" fmla="*/ 213 w 1120"/>
                  <a:gd name="T23" fmla="*/ 146 h 2926"/>
                  <a:gd name="T24" fmla="*/ 220 w 1120"/>
                  <a:gd name="T25" fmla="*/ 151 h 2926"/>
                  <a:gd name="T26" fmla="*/ 220 w 1120"/>
                  <a:gd name="T27" fmla="*/ 157 h 2926"/>
                  <a:gd name="T28" fmla="*/ 221 w 1120"/>
                  <a:gd name="T29" fmla="*/ 164 h 2926"/>
                  <a:gd name="T30" fmla="*/ 222 w 1120"/>
                  <a:gd name="T31" fmla="*/ 170 h 2926"/>
                  <a:gd name="T32" fmla="*/ 224 w 1120"/>
                  <a:gd name="T33" fmla="*/ 175 h 2926"/>
                  <a:gd name="T34" fmla="*/ 206 w 1120"/>
                  <a:gd name="T35" fmla="*/ 234 h 2926"/>
                  <a:gd name="T36" fmla="*/ 54 w 1120"/>
                  <a:gd name="T37" fmla="*/ 640 h 2926"/>
                  <a:gd name="T38" fmla="*/ 8 w 1120"/>
                  <a:gd name="T39" fmla="*/ 805 h 2926"/>
                  <a:gd name="T40" fmla="*/ 65 w 1120"/>
                  <a:gd name="T41" fmla="*/ 854 h 2926"/>
                  <a:gd name="T42" fmla="*/ 85 w 1120"/>
                  <a:gd name="T43" fmla="*/ 836 h 2926"/>
                  <a:gd name="T44" fmla="*/ 86 w 1120"/>
                  <a:gd name="T45" fmla="*/ 837 h 2926"/>
                  <a:gd name="T46" fmla="*/ 98 w 1120"/>
                  <a:gd name="T47" fmla="*/ 724 h 2926"/>
                  <a:gd name="T48" fmla="*/ 144 w 1120"/>
                  <a:gd name="T49" fmla="*/ 440 h 2926"/>
                  <a:gd name="T50" fmla="*/ 160 w 1120"/>
                  <a:gd name="T51" fmla="*/ 617 h 2926"/>
                  <a:gd name="T52" fmla="*/ 153 w 1120"/>
                  <a:gd name="T53" fmla="*/ 646 h 2926"/>
                  <a:gd name="T54" fmla="*/ 150 w 1120"/>
                  <a:gd name="T55" fmla="*/ 657 h 2926"/>
                  <a:gd name="T56" fmla="*/ 148 w 1120"/>
                  <a:gd name="T57" fmla="*/ 668 h 2926"/>
                  <a:gd name="T58" fmla="*/ 146 w 1120"/>
                  <a:gd name="T59" fmla="*/ 678 h 2926"/>
                  <a:gd name="T60" fmla="*/ 145 w 1120"/>
                  <a:gd name="T61" fmla="*/ 688 h 2926"/>
                  <a:gd name="T62" fmla="*/ 144 w 1120"/>
                  <a:gd name="T63" fmla="*/ 695 h 2926"/>
                  <a:gd name="T64" fmla="*/ 206 w 1120"/>
                  <a:gd name="T65" fmla="*/ 1321 h 2926"/>
                  <a:gd name="T66" fmla="*/ 168 w 1120"/>
                  <a:gd name="T67" fmla="*/ 1407 h 2926"/>
                  <a:gd name="T68" fmla="*/ 200 w 1120"/>
                  <a:gd name="T69" fmla="*/ 1421 h 2926"/>
                  <a:gd name="T70" fmla="*/ 215 w 1120"/>
                  <a:gd name="T71" fmla="*/ 1418 h 2926"/>
                  <a:gd name="T72" fmla="*/ 238 w 1120"/>
                  <a:gd name="T73" fmla="*/ 1422 h 2926"/>
                  <a:gd name="T74" fmla="*/ 244 w 1120"/>
                  <a:gd name="T75" fmla="*/ 1419 h 2926"/>
                  <a:gd name="T76" fmla="*/ 255 w 1120"/>
                  <a:gd name="T77" fmla="*/ 1402 h 2926"/>
                  <a:gd name="T78" fmla="*/ 250 w 1120"/>
                  <a:gd name="T79" fmla="*/ 1046 h 2926"/>
                  <a:gd name="T80" fmla="*/ 298 w 1120"/>
                  <a:gd name="T81" fmla="*/ 1046 h 2926"/>
                  <a:gd name="T82" fmla="*/ 291 w 1120"/>
                  <a:gd name="T83" fmla="*/ 1402 h 2926"/>
                  <a:gd name="T84" fmla="*/ 302 w 1120"/>
                  <a:gd name="T85" fmla="*/ 1419 h 2926"/>
                  <a:gd name="T86" fmla="*/ 309 w 1120"/>
                  <a:gd name="T87" fmla="*/ 1422 h 2926"/>
                  <a:gd name="T88" fmla="*/ 317 w 1120"/>
                  <a:gd name="T89" fmla="*/ 1424 h 2926"/>
                  <a:gd name="T90" fmla="*/ 343 w 1120"/>
                  <a:gd name="T91" fmla="*/ 1421 h 2926"/>
                  <a:gd name="T92" fmla="*/ 369 w 1120"/>
                  <a:gd name="T93" fmla="*/ 1414 h 2926"/>
                  <a:gd name="T94" fmla="*/ 369 w 1120"/>
                  <a:gd name="T95" fmla="*/ 1383 h 2926"/>
                  <a:gd name="T96" fmla="*/ 379 w 1120"/>
                  <a:gd name="T97" fmla="*/ 1026 h 2926"/>
                  <a:gd name="T98" fmla="*/ 402 w 1120"/>
                  <a:gd name="T99" fmla="*/ 692 h 2926"/>
                  <a:gd name="T100" fmla="*/ 402 w 1120"/>
                  <a:gd name="T101" fmla="*/ 684 h 2926"/>
                  <a:gd name="T102" fmla="*/ 400 w 1120"/>
                  <a:gd name="T103" fmla="*/ 674 h 2926"/>
                  <a:gd name="T104" fmla="*/ 398 w 1120"/>
                  <a:gd name="T105" fmla="*/ 663 h 2926"/>
                  <a:gd name="T106" fmla="*/ 395 w 1120"/>
                  <a:gd name="T107" fmla="*/ 651 h 2926"/>
                  <a:gd name="T108" fmla="*/ 393 w 1120"/>
                  <a:gd name="T109" fmla="*/ 640 h 2926"/>
                  <a:gd name="T110" fmla="*/ 391 w 1120"/>
                  <a:gd name="T111" fmla="*/ 632 h 2926"/>
                  <a:gd name="T112" fmla="*/ 392 w 1120"/>
                  <a:gd name="T113" fmla="*/ 535 h 2926"/>
                  <a:gd name="T114" fmla="*/ 416 w 1120"/>
                  <a:gd name="T115" fmla="*/ 593 h 2926"/>
                  <a:gd name="T116" fmla="*/ 458 w 1120"/>
                  <a:gd name="T117" fmla="*/ 837 h 2926"/>
                  <a:gd name="T118" fmla="*/ 461 w 1120"/>
                  <a:gd name="T119" fmla="*/ 837 h 2926"/>
                  <a:gd name="T120" fmla="*/ 462 w 1120"/>
                  <a:gd name="T121" fmla="*/ 836 h 2926"/>
                  <a:gd name="T122" fmla="*/ 504 w 1120"/>
                  <a:gd name="T123" fmla="*/ 816 h 2926"/>
                  <a:gd name="T124" fmla="*/ 328 w 1120"/>
                  <a:gd name="T125" fmla="*/ 151 h 292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120" h="2926">
                    <a:moveTo>
                      <a:pt x="1111" y="1628"/>
                    </a:moveTo>
                    <a:cubicBezTo>
                      <a:pt x="1106" y="1614"/>
                      <a:pt x="1105" y="1598"/>
                      <a:pt x="1100" y="1592"/>
                    </a:cubicBezTo>
                    <a:cubicBezTo>
                      <a:pt x="1095" y="1586"/>
                      <a:pt x="1087" y="1551"/>
                      <a:pt x="1078" y="1539"/>
                    </a:cubicBezTo>
                    <a:cubicBezTo>
                      <a:pt x="1069" y="1528"/>
                      <a:pt x="1035" y="1477"/>
                      <a:pt x="1026" y="1469"/>
                    </a:cubicBezTo>
                    <a:cubicBezTo>
                      <a:pt x="1023" y="1464"/>
                      <a:pt x="1025" y="1444"/>
                      <a:pt x="1021" y="1430"/>
                    </a:cubicBezTo>
                    <a:cubicBezTo>
                      <a:pt x="1017" y="1416"/>
                      <a:pt x="1018" y="1402"/>
                      <a:pt x="1014" y="1386"/>
                    </a:cubicBezTo>
                    <a:cubicBezTo>
                      <a:pt x="1010" y="1369"/>
                      <a:pt x="1010" y="1337"/>
                      <a:pt x="1009" y="1315"/>
                    </a:cubicBezTo>
                    <a:cubicBezTo>
                      <a:pt x="1007" y="1277"/>
                      <a:pt x="1007" y="1129"/>
                      <a:pt x="985" y="1075"/>
                    </a:cubicBezTo>
                    <a:cubicBezTo>
                      <a:pt x="981" y="1058"/>
                      <a:pt x="976" y="1030"/>
                      <a:pt x="977" y="992"/>
                    </a:cubicBezTo>
                    <a:cubicBezTo>
                      <a:pt x="975" y="886"/>
                      <a:pt x="951" y="825"/>
                      <a:pt x="953" y="792"/>
                    </a:cubicBezTo>
                    <a:cubicBezTo>
                      <a:pt x="960" y="744"/>
                      <a:pt x="949" y="693"/>
                      <a:pt x="940" y="653"/>
                    </a:cubicBezTo>
                    <a:cubicBezTo>
                      <a:pt x="921" y="567"/>
                      <a:pt x="879" y="544"/>
                      <a:pt x="860" y="540"/>
                    </a:cubicBezTo>
                    <a:cubicBezTo>
                      <a:pt x="840" y="536"/>
                      <a:pt x="810" y="533"/>
                      <a:pt x="797" y="520"/>
                    </a:cubicBezTo>
                    <a:cubicBezTo>
                      <a:pt x="787" y="512"/>
                      <a:pt x="720" y="481"/>
                      <a:pt x="701" y="479"/>
                    </a:cubicBezTo>
                    <a:cubicBezTo>
                      <a:pt x="651" y="470"/>
                      <a:pt x="660" y="380"/>
                      <a:pt x="660" y="362"/>
                    </a:cubicBezTo>
                    <a:cubicBezTo>
                      <a:pt x="660" y="362"/>
                      <a:pt x="660" y="362"/>
                      <a:pt x="660" y="362"/>
                    </a:cubicBezTo>
                    <a:cubicBezTo>
                      <a:pt x="660" y="362"/>
                      <a:pt x="660" y="362"/>
                      <a:pt x="660" y="362"/>
                    </a:cubicBezTo>
                    <a:cubicBezTo>
                      <a:pt x="661" y="360"/>
                      <a:pt x="661" y="358"/>
                      <a:pt x="662" y="357"/>
                    </a:cubicBezTo>
                    <a:cubicBezTo>
                      <a:pt x="662" y="357"/>
                      <a:pt x="662" y="356"/>
                      <a:pt x="662" y="356"/>
                    </a:cubicBezTo>
                    <a:cubicBezTo>
                      <a:pt x="663" y="355"/>
                      <a:pt x="663" y="353"/>
                      <a:pt x="664" y="351"/>
                    </a:cubicBezTo>
                    <a:cubicBezTo>
                      <a:pt x="664" y="350"/>
                      <a:pt x="664" y="350"/>
                      <a:pt x="664" y="350"/>
                    </a:cubicBezTo>
                    <a:cubicBezTo>
                      <a:pt x="665" y="348"/>
                      <a:pt x="665" y="346"/>
                      <a:pt x="666" y="344"/>
                    </a:cubicBezTo>
                    <a:cubicBezTo>
                      <a:pt x="666" y="344"/>
                      <a:pt x="666" y="344"/>
                      <a:pt x="666" y="343"/>
                    </a:cubicBezTo>
                    <a:cubicBezTo>
                      <a:pt x="666" y="341"/>
                      <a:pt x="667" y="339"/>
                      <a:pt x="667" y="337"/>
                    </a:cubicBezTo>
                    <a:cubicBezTo>
                      <a:pt x="667" y="337"/>
                      <a:pt x="667" y="337"/>
                      <a:pt x="668" y="337"/>
                    </a:cubicBezTo>
                    <a:cubicBezTo>
                      <a:pt x="668" y="334"/>
                      <a:pt x="669" y="332"/>
                      <a:pt x="669" y="330"/>
                    </a:cubicBezTo>
                    <a:cubicBezTo>
                      <a:pt x="669" y="330"/>
                      <a:pt x="669" y="330"/>
                      <a:pt x="669" y="330"/>
                    </a:cubicBezTo>
                    <a:cubicBezTo>
                      <a:pt x="669" y="328"/>
                      <a:pt x="670" y="325"/>
                      <a:pt x="670" y="323"/>
                    </a:cubicBezTo>
                    <a:cubicBezTo>
                      <a:pt x="670" y="323"/>
                      <a:pt x="670" y="323"/>
                      <a:pt x="670" y="323"/>
                    </a:cubicBezTo>
                    <a:cubicBezTo>
                      <a:pt x="671" y="321"/>
                      <a:pt x="671" y="319"/>
                      <a:pt x="671" y="317"/>
                    </a:cubicBezTo>
                    <a:cubicBezTo>
                      <a:pt x="671" y="317"/>
                      <a:pt x="671" y="317"/>
                      <a:pt x="671" y="317"/>
                    </a:cubicBezTo>
                    <a:cubicBezTo>
                      <a:pt x="672" y="315"/>
                      <a:pt x="672" y="313"/>
                      <a:pt x="672" y="312"/>
                    </a:cubicBezTo>
                    <a:cubicBezTo>
                      <a:pt x="672" y="312"/>
                      <a:pt x="672" y="312"/>
                      <a:pt x="672" y="312"/>
                    </a:cubicBezTo>
                    <a:cubicBezTo>
                      <a:pt x="672" y="311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4" y="309"/>
                      <a:pt x="676" y="308"/>
                      <a:pt x="679" y="306"/>
                    </a:cubicBezTo>
                    <a:cubicBezTo>
                      <a:pt x="679" y="306"/>
                      <a:pt x="679" y="306"/>
                      <a:pt x="679" y="306"/>
                    </a:cubicBezTo>
                    <a:cubicBezTo>
                      <a:pt x="680" y="305"/>
                      <a:pt x="680" y="305"/>
                      <a:pt x="681" y="305"/>
                    </a:cubicBezTo>
                    <a:cubicBezTo>
                      <a:pt x="681" y="304"/>
                      <a:pt x="681" y="304"/>
                      <a:pt x="681" y="304"/>
                    </a:cubicBezTo>
                    <a:cubicBezTo>
                      <a:pt x="682" y="304"/>
                      <a:pt x="682" y="303"/>
                      <a:pt x="682" y="303"/>
                    </a:cubicBezTo>
                    <a:cubicBezTo>
                      <a:pt x="683" y="303"/>
                      <a:pt x="683" y="302"/>
                      <a:pt x="683" y="302"/>
                    </a:cubicBezTo>
                    <a:cubicBezTo>
                      <a:pt x="683" y="302"/>
                      <a:pt x="684" y="302"/>
                      <a:pt x="684" y="301"/>
                    </a:cubicBezTo>
                    <a:cubicBezTo>
                      <a:pt x="684" y="301"/>
                      <a:pt x="685" y="300"/>
                      <a:pt x="685" y="300"/>
                    </a:cubicBezTo>
                    <a:cubicBezTo>
                      <a:pt x="688" y="296"/>
                      <a:pt x="689" y="291"/>
                      <a:pt x="693" y="286"/>
                    </a:cubicBezTo>
                    <a:cubicBezTo>
                      <a:pt x="696" y="280"/>
                      <a:pt x="695" y="276"/>
                      <a:pt x="698" y="267"/>
                    </a:cubicBezTo>
                    <a:cubicBezTo>
                      <a:pt x="701" y="258"/>
                      <a:pt x="703" y="244"/>
                      <a:pt x="703" y="239"/>
                    </a:cubicBezTo>
                    <a:cubicBezTo>
                      <a:pt x="703" y="233"/>
                      <a:pt x="709" y="218"/>
                      <a:pt x="709" y="211"/>
                    </a:cubicBezTo>
                    <a:cubicBezTo>
                      <a:pt x="709" y="206"/>
                      <a:pt x="707" y="202"/>
                      <a:pt x="705" y="201"/>
                    </a:cubicBezTo>
                    <a:cubicBezTo>
                      <a:pt x="705" y="201"/>
                      <a:pt x="705" y="201"/>
                      <a:pt x="705" y="201"/>
                    </a:cubicBezTo>
                    <a:cubicBezTo>
                      <a:pt x="705" y="201"/>
                      <a:pt x="706" y="201"/>
                      <a:pt x="706" y="200"/>
                    </a:cubicBezTo>
                    <a:cubicBezTo>
                      <a:pt x="706" y="200"/>
                      <a:pt x="706" y="200"/>
                      <a:pt x="706" y="200"/>
                    </a:cubicBezTo>
                    <a:cubicBezTo>
                      <a:pt x="706" y="200"/>
                      <a:pt x="706" y="200"/>
                      <a:pt x="706" y="200"/>
                    </a:cubicBezTo>
                    <a:cubicBezTo>
                      <a:pt x="707" y="200"/>
                      <a:pt x="707" y="199"/>
                      <a:pt x="707" y="199"/>
                    </a:cubicBezTo>
                    <a:cubicBezTo>
                      <a:pt x="707" y="192"/>
                      <a:pt x="704" y="175"/>
                      <a:pt x="705" y="168"/>
                    </a:cubicBezTo>
                    <a:cubicBezTo>
                      <a:pt x="705" y="163"/>
                      <a:pt x="706" y="148"/>
                      <a:pt x="706" y="142"/>
                    </a:cubicBezTo>
                    <a:cubicBezTo>
                      <a:pt x="706" y="131"/>
                      <a:pt x="700" y="120"/>
                      <a:pt x="697" y="110"/>
                    </a:cubicBezTo>
                    <a:cubicBezTo>
                      <a:pt x="694" y="99"/>
                      <a:pt x="694" y="87"/>
                      <a:pt x="691" y="77"/>
                    </a:cubicBezTo>
                    <a:cubicBezTo>
                      <a:pt x="687" y="64"/>
                      <a:pt x="678" y="56"/>
                      <a:pt x="666" y="49"/>
                    </a:cubicBezTo>
                    <a:cubicBezTo>
                      <a:pt x="657" y="44"/>
                      <a:pt x="646" y="43"/>
                      <a:pt x="641" y="35"/>
                    </a:cubicBezTo>
                    <a:cubicBezTo>
                      <a:pt x="638" y="31"/>
                      <a:pt x="641" y="30"/>
                      <a:pt x="635" y="27"/>
                    </a:cubicBezTo>
                    <a:cubicBezTo>
                      <a:pt x="632" y="25"/>
                      <a:pt x="626" y="24"/>
                      <a:pt x="623" y="23"/>
                    </a:cubicBezTo>
                    <a:cubicBezTo>
                      <a:pt x="614" y="21"/>
                      <a:pt x="602" y="16"/>
                      <a:pt x="604" y="5"/>
                    </a:cubicBezTo>
                    <a:cubicBezTo>
                      <a:pt x="591" y="2"/>
                      <a:pt x="570" y="13"/>
                      <a:pt x="559" y="2"/>
                    </a:cubicBezTo>
                    <a:cubicBezTo>
                      <a:pt x="551" y="2"/>
                      <a:pt x="551" y="2"/>
                      <a:pt x="551" y="2"/>
                    </a:cubicBezTo>
                    <a:cubicBezTo>
                      <a:pt x="544" y="4"/>
                      <a:pt x="535" y="3"/>
                      <a:pt x="528" y="0"/>
                    </a:cubicBezTo>
                    <a:cubicBezTo>
                      <a:pt x="525" y="6"/>
                      <a:pt x="511" y="12"/>
                      <a:pt x="503" y="12"/>
                    </a:cubicBezTo>
                    <a:cubicBezTo>
                      <a:pt x="493" y="12"/>
                      <a:pt x="482" y="14"/>
                      <a:pt x="476" y="23"/>
                    </a:cubicBezTo>
                    <a:cubicBezTo>
                      <a:pt x="480" y="22"/>
                      <a:pt x="485" y="20"/>
                      <a:pt x="487" y="23"/>
                    </a:cubicBezTo>
                    <a:cubicBezTo>
                      <a:pt x="461" y="37"/>
                      <a:pt x="429" y="57"/>
                      <a:pt x="426" y="89"/>
                    </a:cubicBezTo>
                    <a:cubicBezTo>
                      <a:pt x="425" y="103"/>
                      <a:pt x="418" y="114"/>
                      <a:pt x="417" y="128"/>
                    </a:cubicBezTo>
                    <a:cubicBezTo>
                      <a:pt x="416" y="142"/>
                      <a:pt x="405" y="149"/>
                      <a:pt x="410" y="163"/>
                    </a:cubicBezTo>
                    <a:cubicBezTo>
                      <a:pt x="409" y="172"/>
                      <a:pt x="412" y="172"/>
                      <a:pt x="412" y="180"/>
                    </a:cubicBezTo>
                    <a:cubicBezTo>
                      <a:pt x="409" y="189"/>
                      <a:pt x="417" y="200"/>
                      <a:pt x="417" y="200"/>
                    </a:cubicBezTo>
                    <a:cubicBezTo>
                      <a:pt x="417" y="200"/>
                      <a:pt x="417" y="200"/>
                      <a:pt x="417" y="200"/>
                    </a:cubicBezTo>
                    <a:cubicBezTo>
                      <a:pt x="416" y="200"/>
                      <a:pt x="415" y="202"/>
                      <a:pt x="414" y="204"/>
                    </a:cubicBezTo>
                    <a:cubicBezTo>
                      <a:pt x="414" y="204"/>
                      <a:pt x="414" y="204"/>
                      <a:pt x="414" y="204"/>
                    </a:cubicBezTo>
                    <a:cubicBezTo>
                      <a:pt x="413" y="205"/>
                      <a:pt x="413" y="205"/>
                      <a:pt x="413" y="206"/>
                    </a:cubicBezTo>
                    <a:cubicBezTo>
                      <a:pt x="413" y="207"/>
                      <a:pt x="413" y="207"/>
                      <a:pt x="413" y="207"/>
                    </a:cubicBezTo>
                    <a:cubicBezTo>
                      <a:pt x="412" y="208"/>
                      <a:pt x="412" y="209"/>
                      <a:pt x="412" y="211"/>
                    </a:cubicBezTo>
                    <a:cubicBezTo>
                      <a:pt x="412" y="218"/>
                      <a:pt x="419" y="233"/>
                      <a:pt x="419" y="239"/>
                    </a:cubicBezTo>
                    <a:cubicBezTo>
                      <a:pt x="419" y="244"/>
                      <a:pt x="420" y="258"/>
                      <a:pt x="424" y="267"/>
                    </a:cubicBezTo>
                    <a:cubicBezTo>
                      <a:pt x="427" y="276"/>
                      <a:pt x="425" y="280"/>
                      <a:pt x="429" y="286"/>
                    </a:cubicBezTo>
                    <a:cubicBezTo>
                      <a:pt x="432" y="291"/>
                      <a:pt x="433" y="296"/>
                      <a:pt x="436" y="300"/>
                    </a:cubicBezTo>
                    <a:cubicBezTo>
                      <a:pt x="437" y="300"/>
                      <a:pt x="437" y="301"/>
                      <a:pt x="437" y="301"/>
                    </a:cubicBezTo>
                    <a:cubicBezTo>
                      <a:pt x="438" y="302"/>
                      <a:pt x="438" y="302"/>
                      <a:pt x="438" y="302"/>
                    </a:cubicBezTo>
                    <a:cubicBezTo>
                      <a:pt x="438" y="302"/>
                      <a:pt x="439" y="303"/>
                      <a:pt x="439" y="303"/>
                    </a:cubicBezTo>
                    <a:cubicBezTo>
                      <a:pt x="439" y="303"/>
                      <a:pt x="440" y="304"/>
                      <a:pt x="440" y="304"/>
                    </a:cubicBezTo>
                    <a:cubicBezTo>
                      <a:pt x="440" y="304"/>
                      <a:pt x="441" y="305"/>
                      <a:pt x="441" y="305"/>
                    </a:cubicBezTo>
                    <a:cubicBezTo>
                      <a:pt x="441" y="305"/>
                      <a:pt x="442" y="306"/>
                      <a:pt x="442" y="306"/>
                    </a:cubicBezTo>
                    <a:cubicBezTo>
                      <a:pt x="442" y="306"/>
                      <a:pt x="443" y="306"/>
                      <a:pt x="443" y="306"/>
                    </a:cubicBezTo>
                    <a:cubicBezTo>
                      <a:pt x="445" y="308"/>
                      <a:pt x="448" y="310"/>
                      <a:pt x="449" y="310"/>
                    </a:cubicBezTo>
                    <a:cubicBezTo>
                      <a:pt x="449" y="310"/>
                      <a:pt x="449" y="310"/>
                      <a:pt x="449" y="310"/>
                    </a:cubicBezTo>
                    <a:cubicBezTo>
                      <a:pt x="449" y="312"/>
                      <a:pt x="450" y="314"/>
                      <a:pt x="450" y="316"/>
                    </a:cubicBezTo>
                    <a:cubicBezTo>
                      <a:pt x="450" y="316"/>
                      <a:pt x="450" y="316"/>
                      <a:pt x="450" y="316"/>
                    </a:cubicBezTo>
                    <a:cubicBezTo>
                      <a:pt x="450" y="317"/>
                      <a:pt x="450" y="318"/>
                      <a:pt x="450" y="319"/>
                    </a:cubicBezTo>
                    <a:cubicBezTo>
                      <a:pt x="450" y="319"/>
                      <a:pt x="450" y="319"/>
                      <a:pt x="450" y="319"/>
                    </a:cubicBezTo>
                    <a:cubicBezTo>
                      <a:pt x="450" y="320"/>
                      <a:pt x="450" y="321"/>
                      <a:pt x="450" y="322"/>
                    </a:cubicBezTo>
                    <a:cubicBezTo>
                      <a:pt x="450" y="322"/>
                      <a:pt x="450" y="322"/>
                      <a:pt x="450" y="322"/>
                    </a:cubicBezTo>
                    <a:cubicBezTo>
                      <a:pt x="450" y="323"/>
                      <a:pt x="451" y="324"/>
                      <a:pt x="451" y="326"/>
                    </a:cubicBezTo>
                    <a:cubicBezTo>
                      <a:pt x="451" y="326"/>
                      <a:pt x="451" y="326"/>
                      <a:pt x="451" y="326"/>
                    </a:cubicBezTo>
                    <a:cubicBezTo>
                      <a:pt x="451" y="327"/>
                      <a:pt x="451" y="328"/>
                      <a:pt x="451" y="329"/>
                    </a:cubicBezTo>
                    <a:cubicBezTo>
                      <a:pt x="451" y="329"/>
                      <a:pt x="451" y="330"/>
                      <a:pt x="451" y="330"/>
                    </a:cubicBezTo>
                    <a:cubicBezTo>
                      <a:pt x="451" y="331"/>
                      <a:pt x="452" y="332"/>
                      <a:pt x="452" y="333"/>
                    </a:cubicBezTo>
                    <a:cubicBezTo>
                      <a:pt x="452" y="333"/>
                      <a:pt x="452" y="333"/>
                      <a:pt x="452" y="334"/>
                    </a:cubicBezTo>
                    <a:cubicBezTo>
                      <a:pt x="452" y="335"/>
                      <a:pt x="452" y="336"/>
                      <a:pt x="452" y="336"/>
                    </a:cubicBezTo>
                    <a:cubicBezTo>
                      <a:pt x="452" y="337"/>
                      <a:pt x="452" y="337"/>
                      <a:pt x="453" y="338"/>
                    </a:cubicBezTo>
                    <a:cubicBezTo>
                      <a:pt x="453" y="339"/>
                      <a:pt x="453" y="339"/>
                      <a:pt x="453" y="340"/>
                    </a:cubicBezTo>
                    <a:cubicBezTo>
                      <a:pt x="453" y="341"/>
                      <a:pt x="453" y="341"/>
                      <a:pt x="453" y="342"/>
                    </a:cubicBezTo>
                    <a:cubicBezTo>
                      <a:pt x="453" y="342"/>
                      <a:pt x="454" y="343"/>
                      <a:pt x="454" y="344"/>
                    </a:cubicBezTo>
                    <a:cubicBezTo>
                      <a:pt x="454" y="344"/>
                      <a:pt x="454" y="345"/>
                      <a:pt x="454" y="345"/>
                    </a:cubicBezTo>
                    <a:cubicBezTo>
                      <a:pt x="454" y="346"/>
                      <a:pt x="454" y="347"/>
                      <a:pt x="454" y="347"/>
                    </a:cubicBezTo>
                    <a:cubicBezTo>
                      <a:pt x="455" y="348"/>
                      <a:pt x="455" y="348"/>
                      <a:pt x="455" y="349"/>
                    </a:cubicBezTo>
                    <a:cubicBezTo>
                      <a:pt x="455" y="349"/>
                      <a:pt x="455" y="350"/>
                      <a:pt x="455" y="351"/>
                    </a:cubicBezTo>
                    <a:cubicBezTo>
                      <a:pt x="455" y="351"/>
                      <a:pt x="456" y="352"/>
                      <a:pt x="456" y="352"/>
                    </a:cubicBezTo>
                    <a:cubicBezTo>
                      <a:pt x="456" y="353"/>
                      <a:pt x="456" y="353"/>
                      <a:pt x="456" y="354"/>
                    </a:cubicBezTo>
                    <a:cubicBezTo>
                      <a:pt x="456" y="354"/>
                      <a:pt x="457" y="355"/>
                      <a:pt x="457" y="355"/>
                    </a:cubicBezTo>
                    <a:cubicBezTo>
                      <a:pt x="457" y="356"/>
                      <a:pt x="457" y="356"/>
                      <a:pt x="457" y="357"/>
                    </a:cubicBezTo>
                    <a:cubicBezTo>
                      <a:pt x="457" y="357"/>
                      <a:pt x="458" y="358"/>
                      <a:pt x="458" y="358"/>
                    </a:cubicBezTo>
                    <a:cubicBezTo>
                      <a:pt x="458" y="359"/>
                      <a:pt x="458" y="359"/>
                      <a:pt x="458" y="359"/>
                    </a:cubicBezTo>
                    <a:cubicBezTo>
                      <a:pt x="459" y="360"/>
                      <a:pt x="459" y="361"/>
                      <a:pt x="459" y="362"/>
                    </a:cubicBezTo>
                    <a:cubicBezTo>
                      <a:pt x="460" y="362"/>
                      <a:pt x="460" y="363"/>
                      <a:pt x="461" y="364"/>
                    </a:cubicBezTo>
                    <a:cubicBezTo>
                      <a:pt x="461" y="365"/>
                      <a:pt x="461" y="365"/>
                      <a:pt x="461" y="366"/>
                    </a:cubicBezTo>
                    <a:cubicBezTo>
                      <a:pt x="461" y="377"/>
                      <a:pt x="463" y="401"/>
                      <a:pt x="459" y="425"/>
                    </a:cubicBezTo>
                    <a:cubicBezTo>
                      <a:pt x="459" y="425"/>
                      <a:pt x="459" y="426"/>
                      <a:pt x="459" y="426"/>
                    </a:cubicBezTo>
                    <a:cubicBezTo>
                      <a:pt x="458" y="427"/>
                      <a:pt x="458" y="427"/>
                      <a:pt x="458" y="427"/>
                    </a:cubicBezTo>
                    <a:cubicBezTo>
                      <a:pt x="454" y="452"/>
                      <a:pt x="443" y="475"/>
                      <a:pt x="420" y="479"/>
                    </a:cubicBezTo>
                    <a:cubicBezTo>
                      <a:pt x="400" y="481"/>
                      <a:pt x="333" y="512"/>
                      <a:pt x="324" y="520"/>
                    </a:cubicBezTo>
                    <a:cubicBezTo>
                      <a:pt x="311" y="533"/>
                      <a:pt x="280" y="536"/>
                      <a:pt x="261" y="540"/>
                    </a:cubicBezTo>
                    <a:cubicBezTo>
                      <a:pt x="241" y="544"/>
                      <a:pt x="200" y="567"/>
                      <a:pt x="180" y="653"/>
                    </a:cubicBezTo>
                    <a:cubicBezTo>
                      <a:pt x="171" y="693"/>
                      <a:pt x="161" y="744"/>
                      <a:pt x="167" y="792"/>
                    </a:cubicBezTo>
                    <a:cubicBezTo>
                      <a:pt x="170" y="825"/>
                      <a:pt x="146" y="886"/>
                      <a:pt x="143" y="992"/>
                    </a:cubicBezTo>
                    <a:cubicBezTo>
                      <a:pt x="144" y="1030"/>
                      <a:pt x="140" y="1058"/>
                      <a:pt x="135" y="1075"/>
                    </a:cubicBezTo>
                    <a:cubicBezTo>
                      <a:pt x="113" y="1129"/>
                      <a:pt x="113" y="1277"/>
                      <a:pt x="112" y="1315"/>
                    </a:cubicBezTo>
                    <a:cubicBezTo>
                      <a:pt x="111" y="1337"/>
                      <a:pt x="111" y="1369"/>
                      <a:pt x="107" y="1386"/>
                    </a:cubicBezTo>
                    <a:cubicBezTo>
                      <a:pt x="103" y="1402"/>
                      <a:pt x="106" y="1416"/>
                      <a:pt x="101" y="1430"/>
                    </a:cubicBezTo>
                    <a:cubicBezTo>
                      <a:pt x="97" y="1444"/>
                      <a:pt x="99" y="1464"/>
                      <a:pt x="96" y="1469"/>
                    </a:cubicBezTo>
                    <a:cubicBezTo>
                      <a:pt x="88" y="1477"/>
                      <a:pt x="53" y="1528"/>
                      <a:pt x="44" y="1539"/>
                    </a:cubicBezTo>
                    <a:cubicBezTo>
                      <a:pt x="36" y="1551"/>
                      <a:pt x="26" y="1586"/>
                      <a:pt x="21" y="1592"/>
                    </a:cubicBezTo>
                    <a:cubicBezTo>
                      <a:pt x="16" y="1598"/>
                      <a:pt x="15" y="1614"/>
                      <a:pt x="9" y="1628"/>
                    </a:cubicBezTo>
                    <a:cubicBezTo>
                      <a:pt x="4" y="1641"/>
                      <a:pt x="0" y="1653"/>
                      <a:pt x="17" y="1652"/>
                    </a:cubicBezTo>
                    <a:cubicBezTo>
                      <a:pt x="31" y="1651"/>
                      <a:pt x="46" y="1627"/>
                      <a:pt x="49" y="1611"/>
                    </a:cubicBezTo>
                    <a:cubicBezTo>
                      <a:pt x="53" y="1609"/>
                      <a:pt x="61" y="1599"/>
                      <a:pt x="70" y="1589"/>
                    </a:cubicBezTo>
                    <a:cubicBezTo>
                      <a:pt x="68" y="1597"/>
                      <a:pt x="74" y="1606"/>
                      <a:pt x="81" y="1633"/>
                    </a:cubicBezTo>
                    <a:cubicBezTo>
                      <a:pt x="81" y="1642"/>
                      <a:pt x="89" y="1665"/>
                      <a:pt x="88" y="1675"/>
                    </a:cubicBezTo>
                    <a:cubicBezTo>
                      <a:pt x="87" y="1686"/>
                      <a:pt x="94" y="1714"/>
                      <a:pt x="97" y="1728"/>
                    </a:cubicBezTo>
                    <a:cubicBezTo>
                      <a:pt x="100" y="1742"/>
                      <a:pt x="113" y="1743"/>
                      <a:pt x="122" y="1739"/>
                    </a:cubicBezTo>
                    <a:cubicBezTo>
                      <a:pt x="122" y="1739"/>
                      <a:pt x="121" y="1751"/>
                      <a:pt x="134" y="1753"/>
                    </a:cubicBezTo>
                    <a:cubicBezTo>
                      <a:pt x="146" y="1755"/>
                      <a:pt x="148" y="1733"/>
                      <a:pt x="148" y="1733"/>
                    </a:cubicBezTo>
                    <a:cubicBezTo>
                      <a:pt x="148" y="1733"/>
                      <a:pt x="148" y="1741"/>
                      <a:pt x="157" y="1742"/>
                    </a:cubicBezTo>
                    <a:cubicBezTo>
                      <a:pt x="171" y="1742"/>
                      <a:pt x="173" y="1715"/>
                      <a:pt x="173" y="1715"/>
                    </a:cubicBezTo>
                    <a:cubicBezTo>
                      <a:pt x="173" y="1715"/>
                      <a:pt x="174" y="1716"/>
                      <a:pt x="174" y="1716"/>
                    </a:cubicBezTo>
                    <a:cubicBezTo>
                      <a:pt x="174" y="1716"/>
                      <a:pt x="174" y="1716"/>
                      <a:pt x="174" y="1716"/>
                    </a:cubicBezTo>
                    <a:cubicBezTo>
                      <a:pt x="174" y="1716"/>
                      <a:pt x="174" y="1717"/>
                      <a:pt x="174" y="1717"/>
                    </a:cubicBezTo>
                    <a:cubicBezTo>
                      <a:pt x="174" y="1716"/>
                      <a:pt x="174" y="1716"/>
                      <a:pt x="174" y="1716"/>
                    </a:cubicBezTo>
                    <a:cubicBezTo>
                      <a:pt x="174" y="1717"/>
                      <a:pt x="174" y="1717"/>
                      <a:pt x="174" y="1717"/>
                    </a:cubicBezTo>
                    <a:cubicBezTo>
                      <a:pt x="174" y="1717"/>
                      <a:pt x="174" y="1717"/>
                      <a:pt x="174" y="1717"/>
                    </a:cubicBezTo>
                    <a:cubicBezTo>
                      <a:pt x="174" y="1718"/>
                      <a:pt x="175" y="1718"/>
                      <a:pt x="175" y="1719"/>
                    </a:cubicBezTo>
                    <a:cubicBezTo>
                      <a:pt x="175" y="1719"/>
                      <a:pt x="176" y="1719"/>
                      <a:pt x="176" y="1719"/>
                    </a:cubicBezTo>
                    <a:cubicBezTo>
                      <a:pt x="176" y="1719"/>
                      <a:pt x="176" y="1719"/>
                      <a:pt x="176" y="1719"/>
                    </a:cubicBezTo>
                    <a:cubicBezTo>
                      <a:pt x="176" y="1720"/>
                      <a:pt x="177" y="1720"/>
                      <a:pt x="177" y="1720"/>
                    </a:cubicBezTo>
                    <a:cubicBezTo>
                      <a:pt x="177" y="1720"/>
                      <a:pt x="177" y="1720"/>
                      <a:pt x="177" y="1720"/>
                    </a:cubicBezTo>
                    <a:cubicBezTo>
                      <a:pt x="178" y="1720"/>
                      <a:pt x="178" y="1720"/>
                      <a:pt x="179" y="1720"/>
                    </a:cubicBezTo>
                    <a:cubicBezTo>
                      <a:pt x="179" y="1720"/>
                      <a:pt x="179" y="1720"/>
                      <a:pt x="179" y="1720"/>
                    </a:cubicBezTo>
                    <a:cubicBezTo>
                      <a:pt x="180" y="1720"/>
                      <a:pt x="180" y="1720"/>
                      <a:pt x="181" y="1720"/>
                    </a:cubicBezTo>
                    <a:cubicBezTo>
                      <a:pt x="188" y="1720"/>
                      <a:pt x="194" y="1691"/>
                      <a:pt x="197" y="1679"/>
                    </a:cubicBezTo>
                    <a:cubicBezTo>
                      <a:pt x="200" y="1667"/>
                      <a:pt x="205" y="1657"/>
                      <a:pt x="206" y="1647"/>
                    </a:cubicBezTo>
                    <a:cubicBezTo>
                      <a:pt x="207" y="1638"/>
                      <a:pt x="208" y="1632"/>
                      <a:pt x="216" y="1589"/>
                    </a:cubicBezTo>
                    <a:cubicBezTo>
                      <a:pt x="224" y="1546"/>
                      <a:pt x="199" y="1500"/>
                      <a:pt x="202" y="1486"/>
                    </a:cubicBezTo>
                    <a:cubicBezTo>
                      <a:pt x="206" y="1471"/>
                      <a:pt x="193" y="1449"/>
                      <a:pt x="195" y="1445"/>
                    </a:cubicBezTo>
                    <a:cubicBezTo>
                      <a:pt x="197" y="1441"/>
                      <a:pt x="201" y="1425"/>
                      <a:pt x="204" y="1409"/>
                    </a:cubicBezTo>
                    <a:cubicBezTo>
                      <a:pt x="206" y="1393"/>
                      <a:pt x="264" y="1251"/>
                      <a:pt x="270" y="1219"/>
                    </a:cubicBezTo>
                    <a:cubicBezTo>
                      <a:pt x="281" y="1159"/>
                      <a:pt x="281" y="1132"/>
                      <a:pt x="274" y="1090"/>
                    </a:cubicBezTo>
                    <a:cubicBezTo>
                      <a:pt x="275" y="1059"/>
                      <a:pt x="288" y="975"/>
                      <a:pt x="290" y="960"/>
                    </a:cubicBezTo>
                    <a:cubicBezTo>
                      <a:pt x="291" y="957"/>
                      <a:pt x="291" y="942"/>
                      <a:pt x="293" y="932"/>
                    </a:cubicBezTo>
                    <a:cubicBezTo>
                      <a:pt x="294" y="926"/>
                      <a:pt x="295" y="915"/>
                      <a:pt x="295" y="902"/>
                    </a:cubicBezTo>
                    <a:cubicBezTo>
                      <a:pt x="296" y="904"/>
                      <a:pt x="296" y="904"/>
                      <a:pt x="296" y="904"/>
                    </a:cubicBezTo>
                    <a:cubicBezTo>
                      <a:pt x="296" y="918"/>
                      <a:pt x="300" y="942"/>
                      <a:pt x="302" y="980"/>
                    </a:cubicBezTo>
                    <a:cubicBezTo>
                      <a:pt x="301" y="1011"/>
                      <a:pt x="316" y="1068"/>
                      <a:pt x="318" y="1098"/>
                    </a:cubicBezTo>
                    <a:cubicBezTo>
                      <a:pt x="314" y="1107"/>
                      <a:pt x="329" y="1264"/>
                      <a:pt x="329" y="1264"/>
                    </a:cubicBezTo>
                    <a:cubicBezTo>
                      <a:pt x="328" y="1265"/>
                      <a:pt x="328" y="1265"/>
                      <a:pt x="328" y="1265"/>
                    </a:cubicBezTo>
                    <a:cubicBezTo>
                      <a:pt x="328" y="1265"/>
                      <a:pt x="328" y="1265"/>
                      <a:pt x="328" y="1266"/>
                    </a:cubicBezTo>
                    <a:cubicBezTo>
                      <a:pt x="328" y="1266"/>
                      <a:pt x="328" y="1266"/>
                      <a:pt x="328" y="1266"/>
                    </a:cubicBezTo>
                    <a:cubicBezTo>
                      <a:pt x="326" y="1272"/>
                      <a:pt x="321" y="1288"/>
                      <a:pt x="317" y="1309"/>
                    </a:cubicBezTo>
                    <a:cubicBezTo>
                      <a:pt x="317" y="1309"/>
                      <a:pt x="317" y="1309"/>
                      <a:pt x="316" y="1310"/>
                    </a:cubicBezTo>
                    <a:cubicBezTo>
                      <a:pt x="316" y="1311"/>
                      <a:pt x="316" y="1313"/>
                      <a:pt x="315" y="1314"/>
                    </a:cubicBezTo>
                    <a:cubicBezTo>
                      <a:pt x="315" y="1315"/>
                      <a:pt x="315" y="1315"/>
                      <a:pt x="315" y="1316"/>
                    </a:cubicBezTo>
                    <a:cubicBezTo>
                      <a:pt x="315" y="1317"/>
                      <a:pt x="314" y="1319"/>
                      <a:pt x="314" y="1320"/>
                    </a:cubicBezTo>
                    <a:cubicBezTo>
                      <a:pt x="314" y="1321"/>
                      <a:pt x="314" y="1321"/>
                      <a:pt x="314" y="1322"/>
                    </a:cubicBezTo>
                    <a:cubicBezTo>
                      <a:pt x="313" y="1323"/>
                      <a:pt x="313" y="1325"/>
                      <a:pt x="313" y="1326"/>
                    </a:cubicBezTo>
                    <a:cubicBezTo>
                      <a:pt x="313" y="1327"/>
                      <a:pt x="312" y="1328"/>
                      <a:pt x="312" y="1328"/>
                    </a:cubicBezTo>
                    <a:cubicBezTo>
                      <a:pt x="312" y="1330"/>
                      <a:pt x="312" y="1331"/>
                      <a:pt x="311" y="1332"/>
                    </a:cubicBezTo>
                    <a:cubicBezTo>
                      <a:pt x="311" y="1333"/>
                      <a:pt x="311" y="1334"/>
                      <a:pt x="311" y="1335"/>
                    </a:cubicBezTo>
                    <a:cubicBezTo>
                      <a:pt x="311" y="1336"/>
                      <a:pt x="310" y="1337"/>
                      <a:pt x="310" y="1339"/>
                    </a:cubicBezTo>
                    <a:cubicBezTo>
                      <a:pt x="310" y="1340"/>
                      <a:pt x="310" y="1341"/>
                      <a:pt x="310" y="1341"/>
                    </a:cubicBezTo>
                    <a:cubicBezTo>
                      <a:pt x="309" y="1343"/>
                      <a:pt x="309" y="1344"/>
                      <a:pt x="309" y="1345"/>
                    </a:cubicBezTo>
                    <a:cubicBezTo>
                      <a:pt x="309" y="1346"/>
                      <a:pt x="308" y="1347"/>
                      <a:pt x="308" y="1348"/>
                    </a:cubicBezTo>
                    <a:cubicBezTo>
                      <a:pt x="308" y="1349"/>
                      <a:pt x="308" y="1350"/>
                      <a:pt x="307" y="1352"/>
                    </a:cubicBezTo>
                    <a:cubicBezTo>
                      <a:pt x="307" y="1353"/>
                      <a:pt x="307" y="1354"/>
                      <a:pt x="307" y="1355"/>
                    </a:cubicBezTo>
                    <a:cubicBezTo>
                      <a:pt x="307" y="1356"/>
                      <a:pt x="306" y="1357"/>
                      <a:pt x="306" y="1358"/>
                    </a:cubicBezTo>
                    <a:cubicBezTo>
                      <a:pt x="306" y="1359"/>
                      <a:pt x="306" y="1360"/>
                      <a:pt x="306" y="1361"/>
                    </a:cubicBezTo>
                    <a:cubicBezTo>
                      <a:pt x="305" y="1363"/>
                      <a:pt x="305" y="1364"/>
                      <a:pt x="305" y="1365"/>
                    </a:cubicBezTo>
                    <a:cubicBezTo>
                      <a:pt x="305" y="1366"/>
                      <a:pt x="304" y="1367"/>
                      <a:pt x="304" y="1368"/>
                    </a:cubicBezTo>
                    <a:cubicBezTo>
                      <a:pt x="304" y="1369"/>
                      <a:pt x="304" y="1370"/>
                      <a:pt x="304" y="1371"/>
                    </a:cubicBezTo>
                    <a:cubicBezTo>
                      <a:pt x="303" y="1372"/>
                      <a:pt x="303" y="1373"/>
                      <a:pt x="303" y="1375"/>
                    </a:cubicBezTo>
                    <a:cubicBezTo>
                      <a:pt x="303" y="1376"/>
                      <a:pt x="303" y="1377"/>
                      <a:pt x="303" y="1378"/>
                    </a:cubicBezTo>
                    <a:cubicBezTo>
                      <a:pt x="302" y="1379"/>
                      <a:pt x="302" y="1380"/>
                      <a:pt x="302" y="1381"/>
                    </a:cubicBezTo>
                    <a:cubicBezTo>
                      <a:pt x="302" y="1382"/>
                      <a:pt x="302" y="1383"/>
                      <a:pt x="301" y="1384"/>
                    </a:cubicBezTo>
                    <a:cubicBezTo>
                      <a:pt x="301" y="1385"/>
                      <a:pt x="301" y="1386"/>
                      <a:pt x="301" y="1387"/>
                    </a:cubicBezTo>
                    <a:cubicBezTo>
                      <a:pt x="301" y="1388"/>
                      <a:pt x="301" y="1389"/>
                      <a:pt x="300" y="1390"/>
                    </a:cubicBezTo>
                    <a:cubicBezTo>
                      <a:pt x="300" y="1391"/>
                      <a:pt x="300" y="1392"/>
                      <a:pt x="300" y="1393"/>
                    </a:cubicBezTo>
                    <a:cubicBezTo>
                      <a:pt x="300" y="1394"/>
                      <a:pt x="300" y="1395"/>
                      <a:pt x="299" y="1396"/>
                    </a:cubicBezTo>
                    <a:cubicBezTo>
                      <a:pt x="299" y="1397"/>
                      <a:pt x="299" y="1398"/>
                      <a:pt x="299" y="1399"/>
                    </a:cubicBezTo>
                    <a:cubicBezTo>
                      <a:pt x="299" y="1400"/>
                      <a:pt x="299" y="1401"/>
                      <a:pt x="299" y="1401"/>
                    </a:cubicBezTo>
                    <a:cubicBezTo>
                      <a:pt x="298" y="1403"/>
                      <a:pt x="298" y="1404"/>
                      <a:pt x="298" y="1405"/>
                    </a:cubicBezTo>
                    <a:cubicBezTo>
                      <a:pt x="298" y="1405"/>
                      <a:pt x="298" y="1406"/>
                      <a:pt x="298" y="1407"/>
                    </a:cubicBezTo>
                    <a:cubicBezTo>
                      <a:pt x="298" y="1408"/>
                      <a:pt x="298" y="1409"/>
                      <a:pt x="297" y="1410"/>
                    </a:cubicBezTo>
                    <a:cubicBezTo>
                      <a:pt x="297" y="1411"/>
                      <a:pt x="297" y="1411"/>
                      <a:pt x="297" y="1412"/>
                    </a:cubicBezTo>
                    <a:cubicBezTo>
                      <a:pt x="297" y="1413"/>
                      <a:pt x="297" y="1414"/>
                      <a:pt x="297" y="1415"/>
                    </a:cubicBezTo>
                    <a:cubicBezTo>
                      <a:pt x="297" y="1415"/>
                      <a:pt x="297" y="1416"/>
                      <a:pt x="297" y="1417"/>
                    </a:cubicBezTo>
                    <a:cubicBezTo>
                      <a:pt x="296" y="1418"/>
                      <a:pt x="296" y="1419"/>
                      <a:pt x="296" y="1419"/>
                    </a:cubicBezTo>
                    <a:cubicBezTo>
                      <a:pt x="296" y="1420"/>
                      <a:pt x="296" y="1421"/>
                      <a:pt x="296" y="1421"/>
                    </a:cubicBezTo>
                    <a:cubicBezTo>
                      <a:pt x="296" y="1422"/>
                      <a:pt x="296" y="1423"/>
                      <a:pt x="296" y="1424"/>
                    </a:cubicBezTo>
                    <a:cubicBezTo>
                      <a:pt x="296" y="1424"/>
                      <a:pt x="296" y="1425"/>
                      <a:pt x="296" y="1425"/>
                    </a:cubicBezTo>
                    <a:cubicBezTo>
                      <a:pt x="296" y="1426"/>
                      <a:pt x="296" y="1428"/>
                      <a:pt x="296" y="1429"/>
                    </a:cubicBezTo>
                    <a:cubicBezTo>
                      <a:pt x="293" y="1447"/>
                      <a:pt x="300" y="1472"/>
                      <a:pt x="298" y="1512"/>
                    </a:cubicBezTo>
                    <a:cubicBezTo>
                      <a:pt x="295" y="1562"/>
                      <a:pt x="251" y="1762"/>
                      <a:pt x="333" y="2014"/>
                    </a:cubicBezTo>
                    <a:cubicBezTo>
                      <a:pt x="338" y="2029"/>
                      <a:pt x="338" y="2079"/>
                      <a:pt x="344" y="2107"/>
                    </a:cubicBezTo>
                    <a:cubicBezTo>
                      <a:pt x="345" y="2114"/>
                      <a:pt x="359" y="2145"/>
                      <a:pt x="360" y="2189"/>
                    </a:cubicBezTo>
                    <a:cubicBezTo>
                      <a:pt x="361" y="2259"/>
                      <a:pt x="354" y="2349"/>
                      <a:pt x="356" y="2399"/>
                    </a:cubicBezTo>
                    <a:cubicBezTo>
                      <a:pt x="359" y="2481"/>
                      <a:pt x="393" y="2556"/>
                      <a:pt x="406" y="2609"/>
                    </a:cubicBezTo>
                    <a:cubicBezTo>
                      <a:pt x="420" y="2661"/>
                      <a:pt x="425" y="2703"/>
                      <a:pt x="422" y="2713"/>
                    </a:cubicBezTo>
                    <a:cubicBezTo>
                      <a:pt x="420" y="2722"/>
                      <a:pt x="418" y="2740"/>
                      <a:pt x="425" y="2755"/>
                    </a:cubicBezTo>
                    <a:cubicBezTo>
                      <a:pt x="426" y="2756"/>
                      <a:pt x="402" y="2808"/>
                      <a:pt x="389" y="2817"/>
                    </a:cubicBezTo>
                    <a:cubicBezTo>
                      <a:pt x="377" y="2827"/>
                      <a:pt x="373" y="2835"/>
                      <a:pt x="364" y="2840"/>
                    </a:cubicBezTo>
                    <a:cubicBezTo>
                      <a:pt x="354" y="2845"/>
                      <a:pt x="349" y="2850"/>
                      <a:pt x="345" y="2861"/>
                    </a:cubicBezTo>
                    <a:cubicBezTo>
                      <a:pt x="342" y="2869"/>
                      <a:pt x="333" y="2881"/>
                      <a:pt x="340" y="2887"/>
                    </a:cubicBezTo>
                    <a:cubicBezTo>
                      <a:pt x="341" y="2888"/>
                      <a:pt x="342" y="2888"/>
                      <a:pt x="343" y="2889"/>
                    </a:cubicBezTo>
                    <a:cubicBezTo>
                      <a:pt x="344" y="2889"/>
                      <a:pt x="344" y="2889"/>
                      <a:pt x="344" y="2889"/>
                    </a:cubicBezTo>
                    <a:cubicBezTo>
                      <a:pt x="343" y="2892"/>
                      <a:pt x="343" y="2894"/>
                      <a:pt x="344" y="2896"/>
                    </a:cubicBezTo>
                    <a:cubicBezTo>
                      <a:pt x="348" y="2903"/>
                      <a:pt x="355" y="2905"/>
                      <a:pt x="364" y="2904"/>
                    </a:cubicBezTo>
                    <a:cubicBezTo>
                      <a:pt x="365" y="2902"/>
                      <a:pt x="365" y="2902"/>
                      <a:pt x="365" y="2902"/>
                    </a:cubicBezTo>
                    <a:cubicBezTo>
                      <a:pt x="366" y="2905"/>
                      <a:pt x="366" y="2908"/>
                      <a:pt x="368" y="2910"/>
                    </a:cubicBezTo>
                    <a:cubicBezTo>
                      <a:pt x="374" y="2919"/>
                      <a:pt x="394" y="2923"/>
                      <a:pt x="402" y="2915"/>
                    </a:cubicBezTo>
                    <a:cubicBezTo>
                      <a:pt x="403" y="2916"/>
                      <a:pt x="404" y="2916"/>
                      <a:pt x="406" y="2917"/>
                    </a:cubicBezTo>
                    <a:cubicBezTo>
                      <a:pt x="407" y="2917"/>
                      <a:pt x="408" y="2917"/>
                      <a:pt x="409" y="2918"/>
                    </a:cubicBezTo>
                    <a:cubicBezTo>
                      <a:pt x="410" y="2918"/>
                      <a:pt x="410" y="2918"/>
                      <a:pt x="411" y="2918"/>
                    </a:cubicBezTo>
                    <a:cubicBezTo>
                      <a:pt x="413" y="2919"/>
                      <a:pt x="414" y="2919"/>
                      <a:pt x="416" y="2919"/>
                    </a:cubicBezTo>
                    <a:cubicBezTo>
                      <a:pt x="416" y="2919"/>
                      <a:pt x="416" y="2919"/>
                      <a:pt x="416" y="2919"/>
                    </a:cubicBezTo>
                    <a:cubicBezTo>
                      <a:pt x="425" y="2920"/>
                      <a:pt x="435" y="2918"/>
                      <a:pt x="440" y="2912"/>
                    </a:cubicBezTo>
                    <a:cubicBezTo>
                      <a:pt x="440" y="2912"/>
                      <a:pt x="440" y="2912"/>
                      <a:pt x="440" y="2912"/>
                    </a:cubicBezTo>
                    <a:cubicBezTo>
                      <a:pt x="440" y="2913"/>
                      <a:pt x="441" y="2913"/>
                      <a:pt x="441" y="2914"/>
                    </a:cubicBezTo>
                    <a:cubicBezTo>
                      <a:pt x="441" y="2913"/>
                      <a:pt x="441" y="2913"/>
                      <a:pt x="441" y="2913"/>
                    </a:cubicBezTo>
                    <a:cubicBezTo>
                      <a:pt x="446" y="2925"/>
                      <a:pt x="462" y="2926"/>
                      <a:pt x="475" y="2924"/>
                    </a:cubicBezTo>
                    <a:cubicBezTo>
                      <a:pt x="475" y="2924"/>
                      <a:pt x="475" y="2924"/>
                      <a:pt x="475" y="2924"/>
                    </a:cubicBezTo>
                    <a:cubicBezTo>
                      <a:pt x="476" y="2924"/>
                      <a:pt x="477" y="2924"/>
                      <a:pt x="478" y="2924"/>
                    </a:cubicBezTo>
                    <a:cubicBezTo>
                      <a:pt x="478" y="2924"/>
                      <a:pt x="479" y="2923"/>
                      <a:pt x="479" y="2923"/>
                    </a:cubicBezTo>
                    <a:cubicBezTo>
                      <a:pt x="480" y="2923"/>
                      <a:pt x="480" y="2923"/>
                      <a:pt x="481" y="2923"/>
                    </a:cubicBezTo>
                    <a:cubicBezTo>
                      <a:pt x="482" y="2923"/>
                      <a:pt x="482" y="2923"/>
                      <a:pt x="483" y="2923"/>
                    </a:cubicBezTo>
                    <a:cubicBezTo>
                      <a:pt x="485" y="2922"/>
                      <a:pt x="486" y="2922"/>
                      <a:pt x="488" y="2921"/>
                    </a:cubicBezTo>
                    <a:cubicBezTo>
                      <a:pt x="488" y="2921"/>
                      <a:pt x="489" y="2921"/>
                      <a:pt x="489" y="2921"/>
                    </a:cubicBezTo>
                    <a:cubicBezTo>
                      <a:pt x="490" y="2921"/>
                      <a:pt x="491" y="2920"/>
                      <a:pt x="492" y="2920"/>
                    </a:cubicBezTo>
                    <a:cubicBezTo>
                      <a:pt x="492" y="2920"/>
                      <a:pt x="493" y="2919"/>
                      <a:pt x="493" y="2919"/>
                    </a:cubicBezTo>
                    <a:cubicBezTo>
                      <a:pt x="494" y="2919"/>
                      <a:pt x="495" y="2918"/>
                      <a:pt x="496" y="2918"/>
                    </a:cubicBezTo>
                    <a:cubicBezTo>
                      <a:pt x="496" y="2918"/>
                      <a:pt x="496" y="2917"/>
                      <a:pt x="497" y="2917"/>
                    </a:cubicBezTo>
                    <a:cubicBezTo>
                      <a:pt x="498" y="2917"/>
                      <a:pt x="498" y="2916"/>
                      <a:pt x="499" y="2916"/>
                    </a:cubicBezTo>
                    <a:cubicBezTo>
                      <a:pt x="499" y="2915"/>
                      <a:pt x="500" y="2915"/>
                      <a:pt x="500" y="2915"/>
                    </a:cubicBezTo>
                    <a:cubicBezTo>
                      <a:pt x="501" y="2914"/>
                      <a:pt x="501" y="2914"/>
                      <a:pt x="502" y="2913"/>
                    </a:cubicBezTo>
                    <a:cubicBezTo>
                      <a:pt x="502" y="2913"/>
                      <a:pt x="503" y="2913"/>
                      <a:pt x="503" y="2913"/>
                    </a:cubicBezTo>
                    <a:cubicBezTo>
                      <a:pt x="505" y="2911"/>
                      <a:pt x="506" y="2909"/>
                      <a:pt x="508" y="2908"/>
                    </a:cubicBezTo>
                    <a:cubicBezTo>
                      <a:pt x="508" y="2908"/>
                      <a:pt x="508" y="2908"/>
                      <a:pt x="508" y="2908"/>
                    </a:cubicBezTo>
                    <a:cubicBezTo>
                      <a:pt x="508" y="2908"/>
                      <a:pt x="508" y="2908"/>
                      <a:pt x="508" y="2908"/>
                    </a:cubicBezTo>
                    <a:cubicBezTo>
                      <a:pt x="509" y="2907"/>
                      <a:pt x="510" y="2906"/>
                      <a:pt x="511" y="2905"/>
                    </a:cubicBezTo>
                    <a:cubicBezTo>
                      <a:pt x="519" y="2899"/>
                      <a:pt x="525" y="2894"/>
                      <a:pt x="523" y="2879"/>
                    </a:cubicBezTo>
                    <a:cubicBezTo>
                      <a:pt x="520" y="2864"/>
                      <a:pt x="522" y="2864"/>
                      <a:pt x="524" y="2846"/>
                    </a:cubicBezTo>
                    <a:cubicBezTo>
                      <a:pt x="525" y="2835"/>
                      <a:pt x="534" y="2832"/>
                      <a:pt x="536" y="2815"/>
                    </a:cubicBezTo>
                    <a:cubicBezTo>
                      <a:pt x="537" y="2801"/>
                      <a:pt x="526" y="2741"/>
                      <a:pt x="527" y="2733"/>
                    </a:cubicBezTo>
                    <a:cubicBezTo>
                      <a:pt x="530" y="2715"/>
                      <a:pt x="517" y="2700"/>
                      <a:pt x="513" y="2669"/>
                    </a:cubicBezTo>
                    <a:cubicBezTo>
                      <a:pt x="508" y="2639"/>
                      <a:pt x="520" y="2535"/>
                      <a:pt x="520" y="2516"/>
                    </a:cubicBezTo>
                    <a:cubicBezTo>
                      <a:pt x="520" y="2480"/>
                      <a:pt x="539" y="2421"/>
                      <a:pt x="534" y="2348"/>
                    </a:cubicBezTo>
                    <a:cubicBezTo>
                      <a:pt x="531" y="2306"/>
                      <a:pt x="510" y="2177"/>
                      <a:pt x="510" y="2148"/>
                    </a:cubicBezTo>
                    <a:cubicBezTo>
                      <a:pt x="510" y="2143"/>
                      <a:pt x="509" y="2110"/>
                      <a:pt x="511" y="2105"/>
                    </a:cubicBezTo>
                    <a:cubicBezTo>
                      <a:pt x="517" y="2085"/>
                      <a:pt x="544" y="1849"/>
                      <a:pt x="544" y="1847"/>
                    </a:cubicBezTo>
                    <a:cubicBezTo>
                      <a:pt x="547" y="1823"/>
                      <a:pt x="555" y="1690"/>
                      <a:pt x="558" y="1646"/>
                    </a:cubicBezTo>
                    <a:cubicBezTo>
                      <a:pt x="559" y="1646"/>
                      <a:pt x="561" y="1646"/>
                      <a:pt x="562" y="1646"/>
                    </a:cubicBezTo>
                    <a:cubicBezTo>
                      <a:pt x="565" y="1689"/>
                      <a:pt x="573" y="1823"/>
                      <a:pt x="576" y="1847"/>
                    </a:cubicBezTo>
                    <a:cubicBezTo>
                      <a:pt x="576" y="1849"/>
                      <a:pt x="603" y="2085"/>
                      <a:pt x="609" y="2105"/>
                    </a:cubicBezTo>
                    <a:cubicBezTo>
                      <a:pt x="611" y="2110"/>
                      <a:pt x="610" y="2143"/>
                      <a:pt x="610" y="2148"/>
                    </a:cubicBezTo>
                    <a:cubicBezTo>
                      <a:pt x="610" y="2177"/>
                      <a:pt x="589" y="2306"/>
                      <a:pt x="586" y="2348"/>
                    </a:cubicBezTo>
                    <a:cubicBezTo>
                      <a:pt x="581" y="2421"/>
                      <a:pt x="600" y="2480"/>
                      <a:pt x="600" y="2516"/>
                    </a:cubicBezTo>
                    <a:cubicBezTo>
                      <a:pt x="600" y="2535"/>
                      <a:pt x="612" y="2639"/>
                      <a:pt x="607" y="2669"/>
                    </a:cubicBezTo>
                    <a:cubicBezTo>
                      <a:pt x="603" y="2700"/>
                      <a:pt x="590" y="2715"/>
                      <a:pt x="593" y="2733"/>
                    </a:cubicBezTo>
                    <a:cubicBezTo>
                      <a:pt x="594" y="2741"/>
                      <a:pt x="583" y="2801"/>
                      <a:pt x="584" y="2815"/>
                    </a:cubicBezTo>
                    <a:cubicBezTo>
                      <a:pt x="586" y="2832"/>
                      <a:pt x="595" y="2835"/>
                      <a:pt x="596" y="2846"/>
                    </a:cubicBezTo>
                    <a:cubicBezTo>
                      <a:pt x="598" y="2864"/>
                      <a:pt x="600" y="2864"/>
                      <a:pt x="597" y="2879"/>
                    </a:cubicBezTo>
                    <a:cubicBezTo>
                      <a:pt x="595" y="2894"/>
                      <a:pt x="601" y="2899"/>
                      <a:pt x="609" y="2905"/>
                    </a:cubicBezTo>
                    <a:cubicBezTo>
                      <a:pt x="610" y="2906"/>
                      <a:pt x="611" y="2907"/>
                      <a:pt x="612" y="2908"/>
                    </a:cubicBezTo>
                    <a:cubicBezTo>
                      <a:pt x="612" y="2908"/>
                      <a:pt x="612" y="2908"/>
                      <a:pt x="612" y="2908"/>
                    </a:cubicBezTo>
                    <a:cubicBezTo>
                      <a:pt x="612" y="2908"/>
                      <a:pt x="612" y="2908"/>
                      <a:pt x="612" y="2908"/>
                    </a:cubicBezTo>
                    <a:cubicBezTo>
                      <a:pt x="614" y="2909"/>
                      <a:pt x="615" y="2911"/>
                      <a:pt x="617" y="2913"/>
                    </a:cubicBezTo>
                    <a:cubicBezTo>
                      <a:pt x="617" y="2913"/>
                      <a:pt x="618" y="2913"/>
                      <a:pt x="618" y="2913"/>
                    </a:cubicBezTo>
                    <a:cubicBezTo>
                      <a:pt x="619" y="2914"/>
                      <a:pt x="619" y="2914"/>
                      <a:pt x="620" y="2915"/>
                    </a:cubicBezTo>
                    <a:cubicBezTo>
                      <a:pt x="620" y="2915"/>
                      <a:pt x="621" y="2915"/>
                      <a:pt x="621" y="2916"/>
                    </a:cubicBezTo>
                    <a:cubicBezTo>
                      <a:pt x="622" y="2916"/>
                      <a:pt x="622" y="2917"/>
                      <a:pt x="623" y="2917"/>
                    </a:cubicBezTo>
                    <a:cubicBezTo>
                      <a:pt x="624" y="2917"/>
                      <a:pt x="624" y="2918"/>
                      <a:pt x="624" y="2918"/>
                    </a:cubicBezTo>
                    <a:cubicBezTo>
                      <a:pt x="625" y="2918"/>
                      <a:pt x="626" y="2919"/>
                      <a:pt x="627" y="2919"/>
                    </a:cubicBezTo>
                    <a:cubicBezTo>
                      <a:pt x="627" y="2919"/>
                      <a:pt x="628" y="2920"/>
                      <a:pt x="628" y="2920"/>
                    </a:cubicBezTo>
                    <a:cubicBezTo>
                      <a:pt x="629" y="2920"/>
                      <a:pt x="630" y="2921"/>
                      <a:pt x="631" y="2921"/>
                    </a:cubicBezTo>
                    <a:cubicBezTo>
                      <a:pt x="631" y="2921"/>
                      <a:pt x="632" y="2921"/>
                      <a:pt x="632" y="2921"/>
                    </a:cubicBezTo>
                    <a:cubicBezTo>
                      <a:pt x="634" y="2922"/>
                      <a:pt x="635" y="2922"/>
                      <a:pt x="637" y="2923"/>
                    </a:cubicBezTo>
                    <a:cubicBezTo>
                      <a:pt x="638" y="2923"/>
                      <a:pt x="638" y="2923"/>
                      <a:pt x="639" y="2923"/>
                    </a:cubicBezTo>
                    <a:cubicBezTo>
                      <a:pt x="640" y="2923"/>
                      <a:pt x="640" y="2923"/>
                      <a:pt x="641" y="2923"/>
                    </a:cubicBezTo>
                    <a:cubicBezTo>
                      <a:pt x="641" y="2923"/>
                      <a:pt x="642" y="2924"/>
                      <a:pt x="642" y="2924"/>
                    </a:cubicBezTo>
                    <a:cubicBezTo>
                      <a:pt x="643" y="2924"/>
                      <a:pt x="644" y="2924"/>
                      <a:pt x="644" y="2924"/>
                    </a:cubicBezTo>
                    <a:cubicBezTo>
                      <a:pt x="645" y="2924"/>
                      <a:pt x="645" y="2924"/>
                      <a:pt x="645" y="2924"/>
                    </a:cubicBezTo>
                    <a:cubicBezTo>
                      <a:pt x="646" y="2924"/>
                      <a:pt x="647" y="2924"/>
                      <a:pt x="648" y="2924"/>
                    </a:cubicBezTo>
                    <a:cubicBezTo>
                      <a:pt x="648" y="2924"/>
                      <a:pt x="648" y="2924"/>
                      <a:pt x="648" y="2924"/>
                    </a:cubicBezTo>
                    <a:cubicBezTo>
                      <a:pt x="660" y="2925"/>
                      <a:pt x="674" y="2924"/>
                      <a:pt x="679" y="2914"/>
                    </a:cubicBezTo>
                    <a:cubicBezTo>
                      <a:pt x="679" y="2914"/>
                      <a:pt x="679" y="2914"/>
                      <a:pt x="679" y="2914"/>
                    </a:cubicBezTo>
                    <a:cubicBezTo>
                      <a:pt x="679" y="2914"/>
                      <a:pt x="679" y="2914"/>
                      <a:pt x="679" y="2914"/>
                    </a:cubicBezTo>
                    <a:cubicBezTo>
                      <a:pt x="679" y="2913"/>
                      <a:pt x="679" y="2913"/>
                      <a:pt x="680" y="2912"/>
                    </a:cubicBezTo>
                    <a:cubicBezTo>
                      <a:pt x="680" y="2912"/>
                      <a:pt x="680" y="2912"/>
                      <a:pt x="680" y="2912"/>
                    </a:cubicBezTo>
                    <a:cubicBezTo>
                      <a:pt x="685" y="2918"/>
                      <a:pt x="695" y="2920"/>
                      <a:pt x="704" y="2919"/>
                    </a:cubicBezTo>
                    <a:cubicBezTo>
                      <a:pt x="704" y="2919"/>
                      <a:pt x="704" y="2919"/>
                      <a:pt x="704" y="2919"/>
                    </a:cubicBezTo>
                    <a:cubicBezTo>
                      <a:pt x="706" y="2919"/>
                      <a:pt x="707" y="2919"/>
                      <a:pt x="709" y="2918"/>
                    </a:cubicBezTo>
                    <a:cubicBezTo>
                      <a:pt x="710" y="2918"/>
                      <a:pt x="710" y="2918"/>
                      <a:pt x="711" y="2918"/>
                    </a:cubicBezTo>
                    <a:cubicBezTo>
                      <a:pt x="712" y="2917"/>
                      <a:pt x="713" y="2917"/>
                      <a:pt x="714" y="2917"/>
                    </a:cubicBezTo>
                    <a:cubicBezTo>
                      <a:pt x="716" y="2916"/>
                      <a:pt x="717" y="2916"/>
                      <a:pt x="718" y="2915"/>
                    </a:cubicBezTo>
                    <a:cubicBezTo>
                      <a:pt x="726" y="2923"/>
                      <a:pt x="746" y="2919"/>
                      <a:pt x="752" y="2910"/>
                    </a:cubicBezTo>
                    <a:cubicBezTo>
                      <a:pt x="754" y="2908"/>
                      <a:pt x="754" y="2905"/>
                      <a:pt x="755" y="2903"/>
                    </a:cubicBezTo>
                    <a:cubicBezTo>
                      <a:pt x="756" y="2904"/>
                      <a:pt x="756" y="2904"/>
                      <a:pt x="756" y="2904"/>
                    </a:cubicBezTo>
                    <a:cubicBezTo>
                      <a:pt x="765" y="2905"/>
                      <a:pt x="775" y="2902"/>
                      <a:pt x="776" y="2896"/>
                    </a:cubicBezTo>
                    <a:cubicBezTo>
                      <a:pt x="777" y="2894"/>
                      <a:pt x="777" y="2892"/>
                      <a:pt x="777" y="2889"/>
                    </a:cubicBezTo>
                    <a:cubicBezTo>
                      <a:pt x="777" y="2889"/>
                      <a:pt x="777" y="2889"/>
                      <a:pt x="777" y="2889"/>
                    </a:cubicBezTo>
                    <a:cubicBezTo>
                      <a:pt x="778" y="2888"/>
                      <a:pt x="779" y="2888"/>
                      <a:pt x="780" y="2887"/>
                    </a:cubicBezTo>
                    <a:cubicBezTo>
                      <a:pt x="787" y="2881"/>
                      <a:pt x="778" y="2869"/>
                      <a:pt x="775" y="2861"/>
                    </a:cubicBezTo>
                    <a:cubicBezTo>
                      <a:pt x="771" y="2850"/>
                      <a:pt x="766" y="2845"/>
                      <a:pt x="756" y="2840"/>
                    </a:cubicBezTo>
                    <a:cubicBezTo>
                      <a:pt x="747" y="2835"/>
                      <a:pt x="743" y="2827"/>
                      <a:pt x="731" y="2817"/>
                    </a:cubicBezTo>
                    <a:cubicBezTo>
                      <a:pt x="718" y="2808"/>
                      <a:pt x="694" y="2756"/>
                      <a:pt x="695" y="2755"/>
                    </a:cubicBezTo>
                    <a:cubicBezTo>
                      <a:pt x="702" y="2740"/>
                      <a:pt x="700" y="2722"/>
                      <a:pt x="698" y="2713"/>
                    </a:cubicBezTo>
                    <a:cubicBezTo>
                      <a:pt x="695" y="2703"/>
                      <a:pt x="700" y="2661"/>
                      <a:pt x="714" y="2609"/>
                    </a:cubicBezTo>
                    <a:cubicBezTo>
                      <a:pt x="727" y="2556"/>
                      <a:pt x="761" y="2481"/>
                      <a:pt x="764" y="2399"/>
                    </a:cubicBezTo>
                    <a:cubicBezTo>
                      <a:pt x="766" y="2349"/>
                      <a:pt x="759" y="2259"/>
                      <a:pt x="760" y="2189"/>
                    </a:cubicBezTo>
                    <a:cubicBezTo>
                      <a:pt x="761" y="2145"/>
                      <a:pt x="775" y="2114"/>
                      <a:pt x="776" y="2107"/>
                    </a:cubicBezTo>
                    <a:cubicBezTo>
                      <a:pt x="782" y="2079"/>
                      <a:pt x="782" y="2029"/>
                      <a:pt x="787" y="2014"/>
                    </a:cubicBezTo>
                    <a:cubicBezTo>
                      <a:pt x="869" y="1762"/>
                      <a:pt x="825" y="1562"/>
                      <a:pt x="822" y="1512"/>
                    </a:cubicBezTo>
                    <a:cubicBezTo>
                      <a:pt x="823" y="1512"/>
                      <a:pt x="823" y="1512"/>
                      <a:pt x="823" y="1512"/>
                    </a:cubicBezTo>
                    <a:cubicBezTo>
                      <a:pt x="821" y="1472"/>
                      <a:pt x="828" y="1447"/>
                      <a:pt x="825" y="1429"/>
                    </a:cubicBezTo>
                    <a:cubicBezTo>
                      <a:pt x="825" y="1428"/>
                      <a:pt x="825" y="1426"/>
                      <a:pt x="825" y="1425"/>
                    </a:cubicBezTo>
                    <a:cubicBezTo>
                      <a:pt x="825" y="1425"/>
                      <a:pt x="825" y="1424"/>
                      <a:pt x="825" y="1424"/>
                    </a:cubicBezTo>
                    <a:cubicBezTo>
                      <a:pt x="825" y="1423"/>
                      <a:pt x="824" y="1422"/>
                      <a:pt x="824" y="1421"/>
                    </a:cubicBezTo>
                    <a:cubicBezTo>
                      <a:pt x="824" y="1421"/>
                      <a:pt x="824" y="1420"/>
                      <a:pt x="824" y="1420"/>
                    </a:cubicBezTo>
                    <a:cubicBezTo>
                      <a:pt x="824" y="1419"/>
                      <a:pt x="824" y="1418"/>
                      <a:pt x="824" y="1417"/>
                    </a:cubicBezTo>
                    <a:cubicBezTo>
                      <a:pt x="824" y="1416"/>
                      <a:pt x="824" y="1416"/>
                      <a:pt x="824" y="1415"/>
                    </a:cubicBezTo>
                    <a:cubicBezTo>
                      <a:pt x="824" y="1414"/>
                      <a:pt x="824" y="1413"/>
                      <a:pt x="823" y="1412"/>
                    </a:cubicBezTo>
                    <a:cubicBezTo>
                      <a:pt x="823" y="1411"/>
                      <a:pt x="823" y="1411"/>
                      <a:pt x="823" y="1410"/>
                    </a:cubicBezTo>
                    <a:cubicBezTo>
                      <a:pt x="823" y="1409"/>
                      <a:pt x="823" y="1408"/>
                      <a:pt x="823" y="1407"/>
                    </a:cubicBezTo>
                    <a:cubicBezTo>
                      <a:pt x="823" y="1406"/>
                      <a:pt x="823" y="1406"/>
                      <a:pt x="822" y="1405"/>
                    </a:cubicBezTo>
                    <a:cubicBezTo>
                      <a:pt x="822" y="1404"/>
                      <a:pt x="822" y="1403"/>
                      <a:pt x="822" y="1401"/>
                    </a:cubicBezTo>
                    <a:cubicBezTo>
                      <a:pt x="822" y="1401"/>
                      <a:pt x="822" y="1400"/>
                      <a:pt x="822" y="1399"/>
                    </a:cubicBezTo>
                    <a:cubicBezTo>
                      <a:pt x="821" y="1398"/>
                      <a:pt x="821" y="1397"/>
                      <a:pt x="821" y="1396"/>
                    </a:cubicBezTo>
                    <a:cubicBezTo>
                      <a:pt x="821" y="1395"/>
                      <a:pt x="821" y="1394"/>
                      <a:pt x="821" y="1394"/>
                    </a:cubicBezTo>
                    <a:cubicBezTo>
                      <a:pt x="821" y="1392"/>
                      <a:pt x="820" y="1391"/>
                      <a:pt x="820" y="1390"/>
                    </a:cubicBezTo>
                    <a:cubicBezTo>
                      <a:pt x="820" y="1389"/>
                      <a:pt x="820" y="1388"/>
                      <a:pt x="820" y="1387"/>
                    </a:cubicBezTo>
                    <a:cubicBezTo>
                      <a:pt x="820" y="1386"/>
                      <a:pt x="819" y="1385"/>
                      <a:pt x="819" y="1384"/>
                    </a:cubicBezTo>
                    <a:cubicBezTo>
                      <a:pt x="819" y="1383"/>
                      <a:pt x="819" y="1382"/>
                      <a:pt x="819" y="1381"/>
                    </a:cubicBezTo>
                    <a:cubicBezTo>
                      <a:pt x="818" y="1380"/>
                      <a:pt x="818" y="1379"/>
                      <a:pt x="818" y="1377"/>
                    </a:cubicBezTo>
                    <a:cubicBezTo>
                      <a:pt x="818" y="1376"/>
                      <a:pt x="818" y="1376"/>
                      <a:pt x="818" y="1375"/>
                    </a:cubicBezTo>
                    <a:cubicBezTo>
                      <a:pt x="817" y="1374"/>
                      <a:pt x="817" y="1372"/>
                      <a:pt x="817" y="1371"/>
                    </a:cubicBezTo>
                    <a:cubicBezTo>
                      <a:pt x="817" y="1370"/>
                      <a:pt x="816" y="1369"/>
                      <a:pt x="816" y="1369"/>
                    </a:cubicBezTo>
                    <a:cubicBezTo>
                      <a:pt x="816" y="1367"/>
                      <a:pt x="816" y="1366"/>
                      <a:pt x="816" y="1364"/>
                    </a:cubicBezTo>
                    <a:cubicBezTo>
                      <a:pt x="815" y="1363"/>
                      <a:pt x="815" y="1363"/>
                      <a:pt x="815" y="1362"/>
                    </a:cubicBezTo>
                    <a:cubicBezTo>
                      <a:pt x="815" y="1360"/>
                      <a:pt x="815" y="1359"/>
                      <a:pt x="814" y="1358"/>
                    </a:cubicBezTo>
                    <a:cubicBezTo>
                      <a:pt x="814" y="1357"/>
                      <a:pt x="814" y="1356"/>
                      <a:pt x="814" y="1355"/>
                    </a:cubicBezTo>
                    <a:cubicBezTo>
                      <a:pt x="814" y="1354"/>
                      <a:pt x="813" y="1352"/>
                      <a:pt x="813" y="1351"/>
                    </a:cubicBezTo>
                    <a:cubicBezTo>
                      <a:pt x="813" y="1350"/>
                      <a:pt x="813" y="1349"/>
                      <a:pt x="812" y="1348"/>
                    </a:cubicBezTo>
                    <a:cubicBezTo>
                      <a:pt x="812" y="1347"/>
                      <a:pt x="812" y="1346"/>
                      <a:pt x="812" y="1345"/>
                    </a:cubicBezTo>
                    <a:cubicBezTo>
                      <a:pt x="811" y="1344"/>
                      <a:pt x="811" y="1343"/>
                      <a:pt x="811" y="1342"/>
                    </a:cubicBezTo>
                    <a:cubicBezTo>
                      <a:pt x="811" y="1341"/>
                      <a:pt x="811" y="1339"/>
                      <a:pt x="810" y="1338"/>
                    </a:cubicBezTo>
                    <a:cubicBezTo>
                      <a:pt x="810" y="1337"/>
                      <a:pt x="810" y="1336"/>
                      <a:pt x="810" y="1335"/>
                    </a:cubicBezTo>
                    <a:cubicBezTo>
                      <a:pt x="809" y="1334"/>
                      <a:pt x="809" y="1333"/>
                      <a:pt x="809" y="1332"/>
                    </a:cubicBezTo>
                    <a:cubicBezTo>
                      <a:pt x="809" y="1331"/>
                      <a:pt x="808" y="1330"/>
                      <a:pt x="808" y="1329"/>
                    </a:cubicBezTo>
                    <a:cubicBezTo>
                      <a:pt x="808" y="1328"/>
                      <a:pt x="808" y="1326"/>
                      <a:pt x="808" y="1325"/>
                    </a:cubicBezTo>
                    <a:cubicBezTo>
                      <a:pt x="807" y="1324"/>
                      <a:pt x="807" y="1323"/>
                      <a:pt x="807" y="1322"/>
                    </a:cubicBezTo>
                    <a:cubicBezTo>
                      <a:pt x="807" y="1321"/>
                      <a:pt x="806" y="1320"/>
                      <a:pt x="806" y="1319"/>
                    </a:cubicBezTo>
                    <a:cubicBezTo>
                      <a:pt x="806" y="1318"/>
                      <a:pt x="806" y="1317"/>
                      <a:pt x="805" y="1316"/>
                    </a:cubicBezTo>
                    <a:cubicBezTo>
                      <a:pt x="805" y="1315"/>
                      <a:pt x="805" y="1314"/>
                      <a:pt x="805" y="1314"/>
                    </a:cubicBezTo>
                    <a:cubicBezTo>
                      <a:pt x="805" y="1312"/>
                      <a:pt x="804" y="1311"/>
                      <a:pt x="804" y="1310"/>
                    </a:cubicBezTo>
                    <a:cubicBezTo>
                      <a:pt x="804" y="1309"/>
                      <a:pt x="804" y="1309"/>
                      <a:pt x="804" y="1308"/>
                    </a:cubicBezTo>
                    <a:cubicBezTo>
                      <a:pt x="803" y="1307"/>
                      <a:pt x="803" y="1305"/>
                      <a:pt x="803" y="1304"/>
                    </a:cubicBezTo>
                    <a:cubicBezTo>
                      <a:pt x="803" y="1304"/>
                      <a:pt x="802" y="1303"/>
                      <a:pt x="802" y="1303"/>
                    </a:cubicBezTo>
                    <a:cubicBezTo>
                      <a:pt x="802" y="1301"/>
                      <a:pt x="802" y="1300"/>
                      <a:pt x="801" y="1299"/>
                    </a:cubicBezTo>
                    <a:cubicBezTo>
                      <a:pt x="801" y="1298"/>
                      <a:pt x="801" y="1298"/>
                      <a:pt x="801" y="1298"/>
                    </a:cubicBezTo>
                    <a:cubicBezTo>
                      <a:pt x="798" y="1284"/>
                      <a:pt x="795" y="1273"/>
                      <a:pt x="793" y="1268"/>
                    </a:cubicBezTo>
                    <a:cubicBezTo>
                      <a:pt x="793" y="1268"/>
                      <a:pt x="793" y="1268"/>
                      <a:pt x="793" y="1268"/>
                    </a:cubicBezTo>
                    <a:cubicBezTo>
                      <a:pt x="793" y="1267"/>
                      <a:pt x="793" y="1266"/>
                      <a:pt x="792" y="1266"/>
                    </a:cubicBezTo>
                    <a:cubicBezTo>
                      <a:pt x="792" y="1266"/>
                      <a:pt x="792" y="1266"/>
                      <a:pt x="792" y="1266"/>
                    </a:cubicBezTo>
                    <a:cubicBezTo>
                      <a:pt x="792" y="1265"/>
                      <a:pt x="793" y="1265"/>
                      <a:pt x="793" y="1265"/>
                    </a:cubicBezTo>
                    <a:cubicBezTo>
                      <a:pt x="792" y="1264"/>
                      <a:pt x="792" y="1264"/>
                      <a:pt x="792" y="1264"/>
                    </a:cubicBezTo>
                    <a:cubicBezTo>
                      <a:pt x="792" y="1264"/>
                      <a:pt x="806" y="1107"/>
                      <a:pt x="803" y="1098"/>
                    </a:cubicBezTo>
                    <a:cubicBezTo>
                      <a:pt x="804" y="1068"/>
                      <a:pt x="820" y="1011"/>
                      <a:pt x="818" y="980"/>
                    </a:cubicBezTo>
                    <a:cubicBezTo>
                      <a:pt x="820" y="942"/>
                      <a:pt x="825" y="918"/>
                      <a:pt x="825" y="904"/>
                    </a:cubicBezTo>
                    <a:cubicBezTo>
                      <a:pt x="825" y="902"/>
                      <a:pt x="825" y="902"/>
                      <a:pt x="825" y="902"/>
                    </a:cubicBezTo>
                    <a:cubicBezTo>
                      <a:pt x="826" y="915"/>
                      <a:pt x="827" y="926"/>
                      <a:pt x="827" y="932"/>
                    </a:cubicBezTo>
                    <a:cubicBezTo>
                      <a:pt x="829" y="942"/>
                      <a:pt x="829" y="957"/>
                      <a:pt x="831" y="960"/>
                    </a:cubicBezTo>
                    <a:cubicBezTo>
                      <a:pt x="833" y="975"/>
                      <a:pt x="845" y="1059"/>
                      <a:pt x="846" y="1090"/>
                    </a:cubicBezTo>
                    <a:cubicBezTo>
                      <a:pt x="840" y="1132"/>
                      <a:pt x="839" y="1159"/>
                      <a:pt x="851" y="1219"/>
                    </a:cubicBezTo>
                    <a:cubicBezTo>
                      <a:pt x="856" y="1251"/>
                      <a:pt x="914" y="1393"/>
                      <a:pt x="917" y="1409"/>
                    </a:cubicBezTo>
                    <a:cubicBezTo>
                      <a:pt x="920" y="1425"/>
                      <a:pt x="924" y="1441"/>
                      <a:pt x="926" y="1445"/>
                    </a:cubicBezTo>
                    <a:cubicBezTo>
                      <a:pt x="928" y="1449"/>
                      <a:pt x="914" y="1471"/>
                      <a:pt x="918" y="1486"/>
                    </a:cubicBezTo>
                    <a:cubicBezTo>
                      <a:pt x="922" y="1500"/>
                      <a:pt x="896" y="1546"/>
                      <a:pt x="904" y="1589"/>
                    </a:cubicBezTo>
                    <a:cubicBezTo>
                      <a:pt x="912" y="1632"/>
                      <a:pt x="913" y="1638"/>
                      <a:pt x="914" y="1647"/>
                    </a:cubicBezTo>
                    <a:cubicBezTo>
                      <a:pt x="915" y="1657"/>
                      <a:pt x="921" y="1667"/>
                      <a:pt x="924" y="1679"/>
                    </a:cubicBezTo>
                    <a:cubicBezTo>
                      <a:pt x="927" y="1691"/>
                      <a:pt x="932" y="1720"/>
                      <a:pt x="939" y="1720"/>
                    </a:cubicBezTo>
                    <a:cubicBezTo>
                      <a:pt x="940" y="1720"/>
                      <a:pt x="941" y="1720"/>
                      <a:pt x="941" y="1720"/>
                    </a:cubicBezTo>
                    <a:cubicBezTo>
                      <a:pt x="942" y="1720"/>
                      <a:pt x="942" y="1720"/>
                      <a:pt x="942" y="1720"/>
                    </a:cubicBezTo>
                    <a:cubicBezTo>
                      <a:pt x="942" y="1720"/>
                      <a:pt x="943" y="1720"/>
                      <a:pt x="943" y="1720"/>
                    </a:cubicBezTo>
                    <a:cubicBezTo>
                      <a:pt x="943" y="1720"/>
                      <a:pt x="943" y="1720"/>
                      <a:pt x="944" y="1720"/>
                    </a:cubicBezTo>
                    <a:cubicBezTo>
                      <a:pt x="944" y="1720"/>
                      <a:pt x="944" y="1720"/>
                      <a:pt x="944" y="1719"/>
                    </a:cubicBezTo>
                    <a:cubicBezTo>
                      <a:pt x="944" y="1719"/>
                      <a:pt x="945" y="1719"/>
                      <a:pt x="945" y="1719"/>
                    </a:cubicBezTo>
                    <a:cubicBezTo>
                      <a:pt x="945" y="1719"/>
                      <a:pt x="945" y="1719"/>
                      <a:pt x="945" y="1719"/>
                    </a:cubicBezTo>
                    <a:cubicBezTo>
                      <a:pt x="946" y="1718"/>
                      <a:pt x="946" y="1718"/>
                      <a:pt x="947" y="1717"/>
                    </a:cubicBezTo>
                    <a:cubicBezTo>
                      <a:pt x="947" y="1717"/>
                      <a:pt x="947" y="1717"/>
                      <a:pt x="947" y="1717"/>
                    </a:cubicBezTo>
                    <a:cubicBezTo>
                      <a:pt x="947" y="1717"/>
                      <a:pt x="947" y="1717"/>
                      <a:pt x="947" y="1716"/>
                    </a:cubicBezTo>
                    <a:cubicBezTo>
                      <a:pt x="947" y="1716"/>
                      <a:pt x="947" y="1716"/>
                      <a:pt x="947" y="1716"/>
                    </a:cubicBezTo>
                    <a:cubicBezTo>
                      <a:pt x="947" y="1717"/>
                      <a:pt x="947" y="1717"/>
                      <a:pt x="947" y="1717"/>
                    </a:cubicBezTo>
                    <a:cubicBezTo>
                      <a:pt x="947" y="1717"/>
                      <a:pt x="947" y="1716"/>
                      <a:pt x="947" y="1716"/>
                    </a:cubicBezTo>
                    <a:cubicBezTo>
                      <a:pt x="947" y="1716"/>
                      <a:pt x="947" y="1716"/>
                      <a:pt x="947" y="1716"/>
                    </a:cubicBezTo>
                    <a:cubicBezTo>
                      <a:pt x="947" y="1716"/>
                      <a:pt x="947" y="1715"/>
                      <a:pt x="947" y="1715"/>
                    </a:cubicBezTo>
                    <a:cubicBezTo>
                      <a:pt x="947" y="1715"/>
                      <a:pt x="949" y="1742"/>
                      <a:pt x="963" y="1742"/>
                    </a:cubicBezTo>
                    <a:cubicBezTo>
                      <a:pt x="972" y="1741"/>
                      <a:pt x="972" y="1733"/>
                      <a:pt x="972" y="1733"/>
                    </a:cubicBezTo>
                    <a:cubicBezTo>
                      <a:pt x="972" y="1733"/>
                      <a:pt x="974" y="1755"/>
                      <a:pt x="987" y="1753"/>
                    </a:cubicBezTo>
                    <a:cubicBezTo>
                      <a:pt x="999" y="1751"/>
                      <a:pt x="999" y="1739"/>
                      <a:pt x="999" y="1739"/>
                    </a:cubicBezTo>
                    <a:cubicBezTo>
                      <a:pt x="1007" y="1743"/>
                      <a:pt x="1020" y="1742"/>
                      <a:pt x="1023" y="1728"/>
                    </a:cubicBezTo>
                    <a:cubicBezTo>
                      <a:pt x="1026" y="1714"/>
                      <a:pt x="1033" y="1686"/>
                      <a:pt x="1032" y="1675"/>
                    </a:cubicBezTo>
                    <a:cubicBezTo>
                      <a:pt x="1032" y="1665"/>
                      <a:pt x="1039" y="1642"/>
                      <a:pt x="1039" y="1633"/>
                    </a:cubicBezTo>
                    <a:cubicBezTo>
                      <a:pt x="1046" y="1606"/>
                      <a:pt x="1053" y="1597"/>
                      <a:pt x="1051" y="1589"/>
                    </a:cubicBezTo>
                    <a:cubicBezTo>
                      <a:pt x="1060" y="1599"/>
                      <a:pt x="1068" y="1609"/>
                      <a:pt x="1072" y="1611"/>
                    </a:cubicBezTo>
                    <a:cubicBezTo>
                      <a:pt x="1074" y="1627"/>
                      <a:pt x="1090" y="1651"/>
                      <a:pt x="1103" y="1652"/>
                    </a:cubicBezTo>
                    <a:cubicBezTo>
                      <a:pt x="1120" y="1653"/>
                      <a:pt x="1116" y="1641"/>
                      <a:pt x="1111" y="1628"/>
                    </a:cubicBezTo>
                    <a:close/>
                    <a:moveTo>
                      <a:pt x="672" y="310"/>
                    </a:move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  <p:sp>
            <p:nvSpPr>
              <p:cNvPr id="259" name="Freeform 45">
                <a:extLst>
                  <a:ext uri="{FF2B5EF4-FFF2-40B4-BE49-F238E27FC236}">
                    <a16:creationId xmlns:a16="http://schemas.microsoft.com/office/drawing/2014/main" id="{103BA253-4A6A-914C-B9FB-E1C5B911B3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62" y="1730"/>
                <a:ext cx="882" cy="2302"/>
              </a:xfrm>
              <a:custGeom>
                <a:avLst/>
                <a:gdLst>
                  <a:gd name="T0" fmla="*/ 493 w 1120"/>
                  <a:gd name="T1" fmla="*/ 640 h 2926"/>
                  <a:gd name="T2" fmla="*/ 343 w 1120"/>
                  <a:gd name="T3" fmla="*/ 234 h 2926"/>
                  <a:gd name="T4" fmla="*/ 324 w 1120"/>
                  <a:gd name="T5" fmla="*/ 170 h 2926"/>
                  <a:gd name="T6" fmla="*/ 328 w 1120"/>
                  <a:gd name="T7" fmla="*/ 157 h 2926"/>
                  <a:gd name="T8" fmla="*/ 328 w 1120"/>
                  <a:gd name="T9" fmla="*/ 151 h 2926"/>
                  <a:gd name="T10" fmla="*/ 334 w 1120"/>
                  <a:gd name="T11" fmla="*/ 146 h 2926"/>
                  <a:gd name="T12" fmla="*/ 344 w 1120"/>
                  <a:gd name="T13" fmla="*/ 98 h 2926"/>
                  <a:gd name="T14" fmla="*/ 340 w 1120"/>
                  <a:gd name="T15" fmla="*/ 53 h 2926"/>
                  <a:gd name="T16" fmla="*/ 273 w 1120"/>
                  <a:gd name="T17" fmla="*/ 2 h 2926"/>
                  <a:gd name="T18" fmla="*/ 203 w 1120"/>
                  <a:gd name="T19" fmla="*/ 62 h 2926"/>
                  <a:gd name="T20" fmla="*/ 202 w 1120"/>
                  <a:gd name="T21" fmla="*/ 100 h 2926"/>
                  <a:gd name="T22" fmla="*/ 213 w 1120"/>
                  <a:gd name="T23" fmla="*/ 146 h 2926"/>
                  <a:gd name="T24" fmla="*/ 220 w 1120"/>
                  <a:gd name="T25" fmla="*/ 151 h 2926"/>
                  <a:gd name="T26" fmla="*/ 220 w 1120"/>
                  <a:gd name="T27" fmla="*/ 157 h 2926"/>
                  <a:gd name="T28" fmla="*/ 221 w 1120"/>
                  <a:gd name="T29" fmla="*/ 164 h 2926"/>
                  <a:gd name="T30" fmla="*/ 222 w 1120"/>
                  <a:gd name="T31" fmla="*/ 170 h 2926"/>
                  <a:gd name="T32" fmla="*/ 224 w 1120"/>
                  <a:gd name="T33" fmla="*/ 175 h 2926"/>
                  <a:gd name="T34" fmla="*/ 206 w 1120"/>
                  <a:gd name="T35" fmla="*/ 234 h 2926"/>
                  <a:gd name="T36" fmla="*/ 54 w 1120"/>
                  <a:gd name="T37" fmla="*/ 640 h 2926"/>
                  <a:gd name="T38" fmla="*/ 8 w 1120"/>
                  <a:gd name="T39" fmla="*/ 805 h 2926"/>
                  <a:gd name="T40" fmla="*/ 65 w 1120"/>
                  <a:gd name="T41" fmla="*/ 854 h 2926"/>
                  <a:gd name="T42" fmla="*/ 85 w 1120"/>
                  <a:gd name="T43" fmla="*/ 836 h 2926"/>
                  <a:gd name="T44" fmla="*/ 86 w 1120"/>
                  <a:gd name="T45" fmla="*/ 837 h 2926"/>
                  <a:gd name="T46" fmla="*/ 98 w 1120"/>
                  <a:gd name="T47" fmla="*/ 724 h 2926"/>
                  <a:gd name="T48" fmla="*/ 144 w 1120"/>
                  <a:gd name="T49" fmla="*/ 440 h 2926"/>
                  <a:gd name="T50" fmla="*/ 160 w 1120"/>
                  <a:gd name="T51" fmla="*/ 617 h 2926"/>
                  <a:gd name="T52" fmla="*/ 153 w 1120"/>
                  <a:gd name="T53" fmla="*/ 646 h 2926"/>
                  <a:gd name="T54" fmla="*/ 150 w 1120"/>
                  <a:gd name="T55" fmla="*/ 657 h 2926"/>
                  <a:gd name="T56" fmla="*/ 148 w 1120"/>
                  <a:gd name="T57" fmla="*/ 668 h 2926"/>
                  <a:gd name="T58" fmla="*/ 146 w 1120"/>
                  <a:gd name="T59" fmla="*/ 678 h 2926"/>
                  <a:gd name="T60" fmla="*/ 145 w 1120"/>
                  <a:gd name="T61" fmla="*/ 688 h 2926"/>
                  <a:gd name="T62" fmla="*/ 144 w 1120"/>
                  <a:gd name="T63" fmla="*/ 695 h 2926"/>
                  <a:gd name="T64" fmla="*/ 206 w 1120"/>
                  <a:gd name="T65" fmla="*/ 1321 h 2926"/>
                  <a:gd name="T66" fmla="*/ 168 w 1120"/>
                  <a:gd name="T67" fmla="*/ 1407 h 2926"/>
                  <a:gd name="T68" fmla="*/ 200 w 1120"/>
                  <a:gd name="T69" fmla="*/ 1421 h 2926"/>
                  <a:gd name="T70" fmla="*/ 215 w 1120"/>
                  <a:gd name="T71" fmla="*/ 1418 h 2926"/>
                  <a:gd name="T72" fmla="*/ 238 w 1120"/>
                  <a:gd name="T73" fmla="*/ 1422 h 2926"/>
                  <a:gd name="T74" fmla="*/ 244 w 1120"/>
                  <a:gd name="T75" fmla="*/ 1419 h 2926"/>
                  <a:gd name="T76" fmla="*/ 255 w 1120"/>
                  <a:gd name="T77" fmla="*/ 1402 h 2926"/>
                  <a:gd name="T78" fmla="*/ 250 w 1120"/>
                  <a:gd name="T79" fmla="*/ 1046 h 2926"/>
                  <a:gd name="T80" fmla="*/ 298 w 1120"/>
                  <a:gd name="T81" fmla="*/ 1046 h 2926"/>
                  <a:gd name="T82" fmla="*/ 291 w 1120"/>
                  <a:gd name="T83" fmla="*/ 1402 h 2926"/>
                  <a:gd name="T84" fmla="*/ 302 w 1120"/>
                  <a:gd name="T85" fmla="*/ 1419 h 2926"/>
                  <a:gd name="T86" fmla="*/ 309 w 1120"/>
                  <a:gd name="T87" fmla="*/ 1422 h 2926"/>
                  <a:gd name="T88" fmla="*/ 317 w 1120"/>
                  <a:gd name="T89" fmla="*/ 1424 h 2926"/>
                  <a:gd name="T90" fmla="*/ 343 w 1120"/>
                  <a:gd name="T91" fmla="*/ 1421 h 2926"/>
                  <a:gd name="T92" fmla="*/ 369 w 1120"/>
                  <a:gd name="T93" fmla="*/ 1414 h 2926"/>
                  <a:gd name="T94" fmla="*/ 369 w 1120"/>
                  <a:gd name="T95" fmla="*/ 1383 h 2926"/>
                  <a:gd name="T96" fmla="*/ 379 w 1120"/>
                  <a:gd name="T97" fmla="*/ 1026 h 2926"/>
                  <a:gd name="T98" fmla="*/ 402 w 1120"/>
                  <a:gd name="T99" fmla="*/ 692 h 2926"/>
                  <a:gd name="T100" fmla="*/ 402 w 1120"/>
                  <a:gd name="T101" fmla="*/ 684 h 2926"/>
                  <a:gd name="T102" fmla="*/ 400 w 1120"/>
                  <a:gd name="T103" fmla="*/ 674 h 2926"/>
                  <a:gd name="T104" fmla="*/ 398 w 1120"/>
                  <a:gd name="T105" fmla="*/ 663 h 2926"/>
                  <a:gd name="T106" fmla="*/ 395 w 1120"/>
                  <a:gd name="T107" fmla="*/ 651 h 2926"/>
                  <a:gd name="T108" fmla="*/ 393 w 1120"/>
                  <a:gd name="T109" fmla="*/ 640 h 2926"/>
                  <a:gd name="T110" fmla="*/ 391 w 1120"/>
                  <a:gd name="T111" fmla="*/ 632 h 2926"/>
                  <a:gd name="T112" fmla="*/ 392 w 1120"/>
                  <a:gd name="T113" fmla="*/ 535 h 2926"/>
                  <a:gd name="T114" fmla="*/ 416 w 1120"/>
                  <a:gd name="T115" fmla="*/ 593 h 2926"/>
                  <a:gd name="T116" fmla="*/ 458 w 1120"/>
                  <a:gd name="T117" fmla="*/ 837 h 2926"/>
                  <a:gd name="T118" fmla="*/ 461 w 1120"/>
                  <a:gd name="T119" fmla="*/ 837 h 2926"/>
                  <a:gd name="T120" fmla="*/ 462 w 1120"/>
                  <a:gd name="T121" fmla="*/ 836 h 2926"/>
                  <a:gd name="T122" fmla="*/ 504 w 1120"/>
                  <a:gd name="T123" fmla="*/ 816 h 2926"/>
                  <a:gd name="T124" fmla="*/ 328 w 1120"/>
                  <a:gd name="T125" fmla="*/ 151 h 292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120" h="2926">
                    <a:moveTo>
                      <a:pt x="1111" y="1628"/>
                    </a:moveTo>
                    <a:cubicBezTo>
                      <a:pt x="1106" y="1614"/>
                      <a:pt x="1105" y="1598"/>
                      <a:pt x="1100" y="1592"/>
                    </a:cubicBezTo>
                    <a:cubicBezTo>
                      <a:pt x="1095" y="1586"/>
                      <a:pt x="1087" y="1551"/>
                      <a:pt x="1078" y="1539"/>
                    </a:cubicBezTo>
                    <a:cubicBezTo>
                      <a:pt x="1069" y="1528"/>
                      <a:pt x="1035" y="1477"/>
                      <a:pt x="1026" y="1469"/>
                    </a:cubicBezTo>
                    <a:cubicBezTo>
                      <a:pt x="1023" y="1464"/>
                      <a:pt x="1025" y="1444"/>
                      <a:pt x="1021" y="1430"/>
                    </a:cubicBezTo>
                    <a:cubicBezTo>
                      <a:pt x="1017" y="1416"/>
                      <a:pt x="1018" y="1402"/>
                      <a:pt x="1014" y="1386"/>
                    </a:cubicBezTo>
                    <a:cubicBezTo>
                      <a:pt x="1010" y="1369"/>
                      <a:pt x="1010" y="1337"/>
                      <a:pt x="1009" y="1315"/>
                    </a:cubicBezTo>
                    <a:cubicBezTo>
                      <a:pt x="1007" y="1277"/>
                      <a:pt x="1007" y="1129"/>
                      <a:pt x="985" y="1075"/>
                    </a:cubicBezTo>
                    <a:cubicBezTo>
                      <a:pt x="981" y="1058"/>
                      <a:pt x="976" y="1030"/>
                      <a:pt x="977" y="992"/>
                    </a:cubicBezTo>
                    <a:cubicBezTo>
                      <a:pt x="975" y="886"/>
                      <a:pt x="951" y="825"/>
                      <a:pt x="953" y="792"/>
                    </a:cubicBezTo>
                    <a:cubicBezTo>
                      <a:pt x="960" y="744"/>
                      <a:pt x="949" y="693"/>
                      <a:pt x="940" y="653"/>
                    </a:cubicBezTo>
                    <a:cubicBezTo>
                      <a:pt x="921" y="567"/>
                      <a:pt x="879" y="544"/>
                      <a:pt x="860" y="540"/>
                    </a:cubicBezTo>
                    <a:cubicBezTo>
                      <a:pt x="840" y="536"/>
                      <a:pt x="810" y="533"/>
                      <a:pt x="797" y="520"/>
                    </a:cubicBezTo>
                    <a:cubicBezTo>
                      <a:pt x="787" y="512"/>
                      <a:pt x="720" y="481"/>
                      <a:pt x="701" y="479"/>
                    </a:cubicBezTo>
                    <a:cubicBezTo>
                      <a:pt x="651" y="470"/>
                      <a:pt x="660" y="380"/>
                      <a:pt x="660" y="362"/>
                    </a:cubicBezTo>
                    <a:cubicBezTo>
                      <a:pt x="660" y="362"/>
                      <a:pt x="660" y="362"/>
                      <a:pt x="660" y="362"/>
                    </a:cubicBezTo>
                    <a:cubicBezTo>
                      <a:pt x="660" y="362"/>
                      <a:pt x="660" y="362"/>
                      <a:pt x="660" y="362"/>
                    </a:cubicBezTo>
                    <a:cubicBezTo>
                      <a:pt x="661" y="360"/>
                      <a:pt x="661" y="358"/>
                      <a:pt x="662" y="357"/>
                    </a:cubicBezTo>
                    <a:cubicBezTo>
                      <a:pt x="662" y="357"/>
                      <a:pt x="662" y="356"/>
                      <a:pt x="662" y="356"/>
                    </a:cubicBezTo>
                    <a:cubicBezTo>
                      <a:pt x="663" y="355"/>
                      <a:pt x="663" y="353"/>
                      <a:pt x="664" y="351"/>
                    </a:cubicBezTo>
                    <a:cubicBezTo>
                      <a:pt x="664" y="350"/>
                      <a:pt x="664" y="350"/>
                      <a:pt x="664" y="350"/>
                    </a:cubicBezTo>
                    <a:cubicBezTo>
                      <a:pt x="665" y="348"/>
                      <a:pt x="665" y="346"/>
                      <a:pt x="666" y="344"/>
                    </a:cubicBezTo>
                    <a:cubicBezTo>
                      <a:pt x="666" y="344"/>
                      <a:pt x="666" y="344"/>
                      <a:pt x="666" y="343"/>
                    </a:cubicBezTo>
                    <a:cubicBezTo>
                      <a:pt x="666" y="341"/>
                      <a:pt x="667" y="339"/>
                      <a:pt x="667" y="337"/>
                    </a:cubicBezTo>
                    <a:cubicBezTo>
                      <a:pt x="667" y="337"/>
                      <a:pt x="667" y="337"/>
                      <a:pt x="668" y="337"/>
                    </a:cubicBezTo>
                    <a:cubicBezTo>
                      <a:pt x="668" y="334"/>
                      <a:pt x="669" y="332"/>
                      <a:pt x="669" y="330"/>
                    </a:cubicBezTo>
                    <a:cubicBezTo>
                      <a:pt x="669" y="330"/>
                      <a:pt x="669" y="330"/>
                      <a:pt x="669" y="330"/>
                    </a:cubicBezTo>
                    <a:cubicBezTo>
                      <a:pt x="669" y="328"/>
                      <a:pt x="670" y="325"/>
                      <a:pt x="670" y="323"/>
                    </a:cubicBezTo>
                    <a:cubicBezTo>
                      <a:pt x="670" y="323"/>
                      <a:pt x="670" y="323"/>
                      <a:pt x="670" y="323"/>
                    </a:cubicBezTo>
                    <a:cubicBezTo>
                      <a:pt x="671" y="321"/>
                      <a:pt x="671" y="319"/>
                      <a:pt x="671" y="317"/>
                    </a:cubicBezTo>
                    <a:cubicBezTo>
                      <a:pt x="671" y="317"/>
                      <a:pt x="671" y="317"/>
                      <a:pt x="671" y="317"/>
                    </a:cubicBezTo>
                    <a:cubicBezTo>
                      <a:pt x="672" y="315"/>
                      <a:pt x="672" y="313"/>
                      <a:pt x="672" y="312"/>
                    </a:cubicBezTo>
                    <a:cubicBezTo>
                      <a:pt x="672" y="312"/>
                      <a:pt x="672" y="312"/>
                      <a:pt x="672" y="312"/>
                    </a:cubicBezTo>
                    <a:cubicBezTo>
                      <a:pt x="672" y="311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4" y="309"/>
                      <a:pt x="676" y="308"/>
                      <a:pt x="679" y="306"/>
                    </a:cubicBezTo>
                    <a:cubicBezTo>
                      <a:pt x="679" y="306"/>
                      <a:pt x="679" y="306"/>
                      <a:pt x="679" y="306"/>
                    </a:cubicBezTo>
                    <a:cubicBezTo>
                      <a:pt x="680" y="305"/>
                      <a:pt x="680" y="305"/>
                      <a:pt x="681" y="305"/>
                    </a:cubicBezTo>
                    <a:cubicBezTo>
                      <a:pt x="681" y="304"/>
                      <a:pt x="681" y="304"/>
                      <a:pt x="681" y="304"/>
                    </a:cubicBezTo>
                    <a:cubicBezTo>
                      <a:pt x="682" y="304"/>
                      <a:pt x="682" y="303"/>
                      <a:pt x="682" y="303"/>
                    </a:cubicBezTo>
                    <a:cubicBezTo>
                      <a:pt x="683" y="303"/>
                      <a:pt x="683" y="302"/>
                      <a:pt x="683" y="302"/>
                    </a:cubicBezTo>
                    <a:cubicBezTo>
                      <a:pt x="683" y="302"/>
                      <a:pt x="684" y="302"/>
                      <a:pt x="684" y="301"/>
                    </a:cubicBezTo>
                    <a:cubicBezTo>
                      <a:pt x="684" y="301"/>
                      <a:pt x="685" y="300"/>
                      <a:pt x="685" y="300"/>
                    </a:cubicBezTo>
                    <a:cubicBezTo>
                      <a:pt x="688" y="296"/>
                      <a:pt x="689" y="291"/>
                      <a:pt x="693" y="286"/>
                    </a:cubicBezTo>
                    <a:cubicBezTo>
                      <a:pt x="696" y="280"/>
                      <a:pt x="695" y="276"/>
                      <a:pt x="698" y="267"/>
                    </a:cubicBezTo>
                    <a:cubicBezTo>
                      <a:pt x="701" y="258"/>
                      <a:pt x="703" y="244"/>
                      <a:pt x="703" y="239"/>
                    </a:cubicBezTo>
                    <a:cubicBezTo>
                      <a:pt x="703" y="233"/>
                      <a:pt x="709" y="218"/>
                      <a:pt x="709" y="211"/>
                    </a:cubicBezTo>
                    <a:cubicBezTo>
                      <a:pt x="709" y="206"/>
                      <a:pt x="707" y="202"/>
                      <a:pt x="705" y="201"/>
                    </a:cubicBezTo>
                    <a:cubicBezTo>
                      <a:pt x="705" y="201"/>
                      <a:pt x="705" y="201"/>
                      <a:pt x="705" y="201"/>
                    </a:cubicBezTo>
                    <a:cubicBezTo>
                      <a:pt x="705" y="201"/>
                      <a:pt x="706" y="201"/>
                      <a:pt x="706" y="200"/>
                    </a:cubicBezTo>
                    <a:cubicBezTo>
                      <a:pt x="706" y="200"/>
                      <a:pt x="706" y="200"/>
                      <a:pt x="706" y="200"/>
                    </a:cubicBezTo>
                    <a:cubicBezTo>
                      <a:pt x="706" y="200"/>
                      <a:pt x="706" y="200"/>
                      <a:pt x="706" y="200"/>
                    </a:cubicBezTo>
                    <a:cubicBezTo>
                      <a:pt x="707" y="200"/>
                      <a:pt x="707" y="199"/>
                      <a:pt x="707" y="199"/>
                    </a:cubicBezTo>
                    <a:cubicBezTo>
                      <a:pt x="707" y="192"/>
                      <a:pt x="704" y="175"/>
                      <a:pt x="705" y="168"/>
                    </a:cubicBezTo>
                    <a:cubicBezTo>
                      <a:pt x="705" y="163"/>
                      <a:pt x="706" y="148"/>
                      <a:pt x="706" y="142"/>
                    </a:cubicBezTo>
                    <a:cubicBezTo>
                      <a:pt x="706" y="131"/>
                      <a:pt x="700" y="120"/>
                      <a:pt x="697" y="110"/>
                    </a:cubicBezTo>
                    <a:cubicBezTo>
                      <a:pt x="694" y="99"/>
                      <a:pt x="694" y="87"/>
                      <a:pt x="691" y="77"/>
                    </a:cubicBezTo>
                    <a:cubicBezTo>
                      <a:pt x="687" y="64"/>
                      <a:pt x="678" y="56"/>
                      <a:pt x="666" y="49"/>
                    </a:cubicBezTo>
                    <a:cubicBezTo>
                      <a:pt x="657" y="44"/>
                      <a:pt x="646" y="43"/>
                      <a:pt x="641" y="35"/>
                    </a:cubicBezTo>
                    <a:cubicBezTo>
                      <a:pt x="638" y="31"/>
                      <a:pt x="641" y="30"/>
                      <a:pt x="635" y="27"/>
                    </a:cubicBezTo>
                    <a:cubicBezTo>
                      <a:pt x="632" y="25"/>
                      <a:pt x="626" y="24"/>
                      <a:pt x="623" y="23"/>
                    </a:cubicBezTo>
                    <a:cubicBezTo>
                      <a:pt x="614" y="21"/>
                      <a:pt x="602" y="16"/>
                      <a:pt x="604" y="5"/>
                    </a:cubicBezTo>
                    <a:cubicBezTo>
                      <a:pt x="591" y="2"/>
                      <a:pt x="570" y="13"/>
                      <a:pt x="559" y="2"/>
                    </a:cubicBezTo>
                    <a:cubicBezTo>
                      <a:pt x="551" y="2"/>
                      <a:pt x="551" y="2"/>
                      <a:pt x="551" y="2"/>
                    </a:cubicBezTo>
                    <a:cubicBezTo>
                      <a:pt x="544" y="4"/>
                      <a:pt x="535" y="3"/>
                      <a:pt x="528" y="0"/>
                    </a:cubicBezTo>
                    <a:cubicBezTo>
                      <a:pt x="525" y="6"/>
                      <a:pt x="511" y="12"/>
                      <a:pt x="503" y="12"/>
                    </a:cubicBezTo>
                    <a:cubicBezTo>
                      <a:pt x="493" y="12"/>
                      <a:pt x="482" y="14"/>
                      <a:pt x="476" y="23"/>
                    </a:cubicBezTo>
                    <a:cubicBezTo>
                      <a:pt x="480" y="22"/>
                      <a:pt x="485" y="20"/>
                      <a:pt x="487" y="23"/>
                    </a:cubicBezTo>
                    <a:cubicBezTo>
                      <a:pt x="461" y="37"/>
                      <a:pt x="429" y="57"/>
                      <a:pt x="426" y="89"/>
                    </a:cubicBezTo>
                    <a:cubicBezTo>
                      <a:pt x="425" y="103"/>
                      <a:pt x="418" y="114"/>
                      <a:pt x="417" y="128"/>
                    </a:cubicBezTo>
                    <a:cubicBezTo>
                      <a:pt x="416" y="142"/>
                      <a:pt x="405" y="149"/>
                      <a:pt x="410" y="163"/>
                    </a:cubicBezTo>
                    <a:cubicBezTo>
                      <a:pt x="409" y="172"/>
                      <a:pt x="412" y="172"/>
                      <a:pt x="412" y="180"/>
                    </a:cubicBezTo>
                    <a:cubicBezTo>
                      <a:pt x="409" y="189"/>
                      <a:pt x="417" y="200"/>
                      <a:pt x="417" y="200"/>
                    </a:cubicBezTo>
                    <a:cubicBezTo>
                      <a:pt x="417" y="200"/>
                      <a:pt x="417" y="200"/>
                      <a:pt x="417" y="200"/>
                    </a:cubicBezTo>
                    <a:cubicBezTo>
                      <a:pt x="416" y="200"/>
                      <a:pt x="415" y="202"/>
                      <a:pt x="414" y="204"/>
                    </a:cubicBezTo>
                    <a:cubicBezTo>
                      <a:pt x="414" y="204"/>
                      <a:pt x="414" y="204"/>
                      <a:pt x="414" y="204"/>
                    </a:cubicBezTo>
                    <a:cubicBezTo>
                      <a:pt x="413" y="205"/>
                      <a:pt x="413" y="205"/>
                      <a:pt x="413" y="206"/>
                    </a:cubicBezTo>
                    <a:cubicBezTo>
                      <a:pt x="413" y="207"/>
                      <a:pt x="413" y="207"/>
                      <a:pt x="413" y="207"/>
                    </a:cubicBezTo>
                    <a:cubicBezTo>
                      <a:pt x="412" y="208"/>
                      <a:pt x="412" y="209"/>
                      <a:pt x="412" y="211"/>
                    </a:cubicBezTo>
                    <a:cubicBezTo>
                      <a:pt x="412" y="218"/>
                      <a:pt x="419" y="233"/>
                      <a:pt x="419" y="239"/>
                    </a:cubicBezTo>
                    <a:cubicBezTo>
                      <a:pt x="419" y="244"/>
                      <a:pt x="420" y="258"/>
                      <a:pt x="424" y="267"/>
                    </a:cubicBezTo>
                    <a:cubicBezTo>
                      <a:pt x="427" y="276"/>
                      <a:pt x="425" y="280"/>
                      <a:pt x="429" y="286"/>
                    </a:cubicBezTo>
                    <a:cubicBezTo>
                      <a:pt x="432" y="291"/>
                      <a:pt x="433" y="296"/>
                      <a:pt x="436" y="300"/>
                    </a:cubicBezTo>
                    <a:cubicBezTo>
                      <a:pt x="437" y="300"/>
                      <a:pt x="437" y="301"/>
                      <a:pt x="437" y="301"/>
                    </a:cubicBezTo>
                    <a:cubicBezTo>
                      <a:pt x="438" y="302"/>
                      <a:pt x="438" y="302"/>
                      <a:pt x="438" y="302"/>
                    </a:cubicBezTo>
                    <a:cubicBezTo>
                      <a:pt x="438" y="302"/>
                      <a:pt x="439" y="303"/>
                      <a:pt x="439" y="303"/>
                    </a:cubicBezTo>
                    <a:cubicBezTo>
                      <a:pt x="439" y="303"/>
                      <a:pt x="440" y="304"/>
                      <a:pt x="440" y="304"/>
                    </a:cubicBezTo>
                    <a:cubicBezTo>
                      <a:pt x="440" y="304"/>
                      <a:pt x="441" y="305"/>
                      <a:pt x="441" y="305"/>
                    </a:cubicBezTo>
                    <a:cubicBezTo>
                      <a:pt x="441" y="305"/>
                      <a:pt x="442" y="306"/>
                      <a:pt x="442" y="306"/>
                    </a:cubicBezTo>
                    <a:cubicBezTo>
                      <a:pt x="442" y="306"/>
                      <a:pt x="443" y="306"/>
                      <a:pt x="443" y="306"/>
                    </a:cubicBezTo>
                    <a:cubicBezTo>
                      <a:pt x="445" y="308"/>
                      <a:pt x="448" y="310"/>
                      <a:pt x="449" y="310"/>
                    </a:cubicBezTo>
                    <a:cubicBezTo>
                      <a:pt x="449" y="310"/>
                      <a:pt x="449" y="310"/>
                      <a:pt x="449" y="310"/>
                    </a:cubicBezTo>
                    <a:cubicBezTo>
                      <a:pt x="449" y="312"/>
                      <a:pt x="450" y="314"/>
                      <a:pt x="450" y="316"/>
                    </a:cubicBezTo>
                    <a:cubicBezTo>
                      <a:pt x="450" y="316"/>
                      <a:pt x="450" y="316"/>
                      <a:pt x="450" y="316"/>
                    </a:cubicBezTo>
                    <a:cubicBezTo>
                      <a:pt x="450" y="317"/>
                      <a:pt x="450" y="318"/>
                      <a:pt x="450" y="319"/>
                    </a:cubicBezTo>
                    <a:cubicBezTo>
                      <a:pt x="450" y="319"/>
                      <a:pt x="450" y="319"/>
                      <a:pt x="450" y="319"/>
                    </a:cubicBezTo>
                    <a:cubicBezTo>
                      <a:pt x="450" y="320"/>
                      <a:pt x="450" y="321"/>
                      <a:pt x="450" y="322"/>
                    </a:cubicBezTo>
                    <a:cubicBezTo>
                      <a:pt x="450" y="322"/>
                      <a:pt x="450" y="322"/>
                      <a:pt x="450" y="322"/>
                    </a:cubicBezTo>
                    <a:cubicBezTo>
                      <a:pt x="450" y="323"/>
                      <a:pt x="451" y="324"/>
                      <a:pt x="451" y="326"/>
                    </a:cubicBezTo>
                    <a:cubicBezTo>
                      <a:pt x="451" y="326"/>
                      <a:pt x="451" y="326"/>
                      <a:pt x="451" y="326"/>
                    </a:cubicBezTo>
                    <a:cubicBezTo>
                      <a:pt x="451" y="327"/>
                      <a:pt x="451" y="328"/>
                      <a:pt x="451" y="329"/>
                    </a:cubicBezTo>
                    <a:cubicBezTo>
                      <a:pt x="451" y="329"/>
                      <a:pt x="451" y="330"/>
                      <a:pt x="451" y="330"/>
                    </a:cubicBezTo>
                    <a:cubicBezTo>
                      <a:pt x="451" y="331"/>
                      <a:pt x="452" y="332"/>
                      <a:pt x="452" y="333"/>
                    </a:cubicBezTo>
                    <a:cubicBezTo>
                      <a:pt x="452" y="333"/>
                      <a:pt x="452" y="333"/>
                      <a:pt x="452" y="334"/>
                    </a:cubicBezTo>
                    <a:cubicBezTo>
                      <a:pt x="452" y="335"/>
                      <a:pt x="452" y="336"/>
                      <a:pt x="452" y="336"/>
                    </a:cubicBezTo>
                    <a:cubicBezTo>
                      <a:pt x="452" y="337"/>
                      <a:pt x="452" y="337"/>
                      <a:pt x="453" y="338"/>
                    </a:cubicBezTo>
                    <a:cubicBezTo>
                      <a:pt x="453" y="339"/>
                      <a:pt x="453" y="339"/>
                      <a:pt x="453" y="340"/>
                    </a:cubicBezTo>
                    <a:cubicBezTo>
                      <a:pt x="453" y="341"/>
                      <a:pt x="453" y="341"/>
                      <a:pt x="453" y="342"/>
                    </a:cubicBezTo>
                    <a:cubicBezTo>
                      <a:pt x="453" y="342"/>
                      <a:pt x="454" y="343"/>
                      <a:pt x="454" y="344"/>
                    </a:cubicBezTo>
                    <a:cubicBezTo>
                      <a:pt x="454" y="344"/>
                      <a:pt x="454" y="345"/>
                      <a:pt x="454" y="345"/>
                    </a:cubicBezTo>
                    <a:cubicBezTo>
                      <a:pt x="454" y="346"/>
                      <a:pt x="454" y="347"/>
                      <a:pt x="454" y="347"/>
                    </a:cubicBezTo>
                    <a:cubicBezTo>
                      <a:pt x="455" y="348"/>
                      <a:pt x="455" y="348"/>
                      <a:pt x="455" y="349"/>
                    </a:cubicBezTo>
                    <a:cubicBezTo>
                      <a:pt x="455" y="349"/>
                      <a:pt x="455" y="350"/>
                      <a:pt x="455" y="351"/>
                    </a:cubicBezTo>
                    <a:cubicBezTo>
                      <a:pt x="455" y="351"/>
                      <a:pt x="456" y="352"/>
                      <a:pt x="456" y="352"/>
                    </a:cubicBezTo>
                    <a:cubicBezTo>
                      <a:pt x="456" y="353"/>
                      <a:pt x="456" y="353"/>
                      <a:pt x="456" y="354"/>
                    </a:cubicBezTo>
                    <a:cubicBezTo>
                      <a:pt x="456" y="354"/>
                      <a:pt x="457" y="355"/>
                      <a:pt x="457" y="355"/>
                    </a:cubicBezTo>
                    <a:cubicBezTo>
                      <a:pt x="457" y="356"/>
                      <a:pt x="457" y="356"/>
                      <a:pt x="457" y="357"/>
                    </a:cubicBezTo>
                    <a:cubicBezTo>
                      <a:pt x="457" y="357"/>
                      <a:pt x="458" y="358"/>
                      <a:pt x="458" y="358"/>
                    </a:cubicBezTo>
                    <a:cubicBezTo>
                      <a:pt x="458" y="359"/>
                      <a:pt x="458" y="359"/>
                      <a:pt x="458" y="359"/>
                    </a:cubicBezTo>
                    <a:cubicBezTo>
                      <a:pt x="459" y="360"/>
                      <a:pt x="459" y="361"/>
                      <a:pt x="459" y="362"/>
                    </a:cubicBezTo>
                    <a:cubicBezTo>
                      <a:pt x="460" y="362"/>
                      <a:pt x="460" y="363"/>
                      <a:pt x="461" y="364"/>
                    </a:cubicBezTo>
                    <a:cubicBezTo>
                      <a:pt x="461" y="365"/>
                      <a:pt x="461" y="365"/>
                      <a:pt x="461" y="366"/>
                    </a:cubicBezTo>
                    <a:cubicBezTo>
                      <a:pt x="461" y="377"/>
                      <a:pt x="463" y="401"/>
                      <a:pt x="459" y="425"/>
                    </a:cubicBezTo>
                    <a:cubicBezTo>
                      <a:pt x="459" y="425"/>
                      <a:pt x="459" y="426"/>
                      <a:pt x="459" y="426"/>
                    </a:cubicBezTo>
                    <a:cubicBezTo>
                      <a:pt x="459" y="427"/>
                      <a:pt x="458" y="427"/>
                      <a:pt x="458" y="427"/>
                    </a:cubicBezTo>
                    <a:cubicBezTo>
                      <a:pt x="454" y="452"/>
                      <a:pt x="443" y="475"/>
                      <a:pt x="420" y="479"/>
                    </a:cubicBezTo>
                    <a:cubicBezTo>
                      <a:pt x="400" y="481"/>
                      <a:pt x="333" y="512"/>
                      <a:pt x="324" y="520"/>
                    </a:cubicBezTo>
                    <a:cubicBezTo>
                      <a:pt x="311" y="533"/>
                      <a:pt x="280" y="536"/>
                      <a:pt x="261" y="540"/>
                    </a:cubicBezTo>
                    <a:cubicBezTo>
                      <a:pt x="241" y="544"/>
                      <a:pt x="200" y="567"/>
                      <a:pt x="180" y="653"/>
                    </a:cubicBezTo>
                    <a:cubicBezTo>
                      <a:pt x="171" y="693"/>
                      <a:pt x="161" y="744"/>
                      <a:pt x="167" y="792"/>
                    </a:cubicBezTo>
                    <a:cubicBezTo>
                      <a:pt x="170" y="825"/>
                      <a:pt x="146" y="886"/>
                      <a:pt x="143" y="992"/>
                    </a:cubicBezTo>
                    <a:cubicBezTo>
                      <a:pt x="144" y="1030"/>
                      <a:pt x="140" y="1058"/>
                      <a:pt x="135" y="1075"/>
                    </a:cubicBezTo>
                    <a:cubicBezTo>
                      <a:pt x="113" y="1129"/>
                      <a:pt x="113" y="1277"/>
                      <a:pt x="112" y="1315"/>
                    </a:cubicBezTo>
                    <a:cubicBezTo>
                      <a:pt x="111" y="1337"/>
                      <a:pt x="111" y="1369"/>
                      <a:pt x="107" y="1386"/>
                    </a:cubicBezTo>
                    <a:cubicBezTo>
                      <a:pt x="103" y="1402"/>
                      <a:pt x="106" y="1416"/>
                      <a:pt x="101" y="1430"/>
                    </a:cubicBezTo>
                    <a:cubicBezTo>
                      <a:pt x="97" y="1444"/>
                      <a:pt x="99" y="1464"/>
                      <a:pt x="96" y="1469"/>
                    </a:cubicBezTo>
                    <a:cubicBezTo>
                      <a:pt x="88" y="1477"/>
                      <a:pt x="53" y="1528"/>
                      <a:pt x="44" y="1539"/>
                    </a:cubicBezTo>
                    <a:cubicBezTo>
                      <a:pt x="36" y="1551"/>
                      <a:pt x="26" y="1586"/>
                      <a:pt x="21" y="1592"/>
                    </a:cubicBezTo>
                    <a:cubicBezTo>
                      <a:pt x="16" y="1598"/>
                      <a:pt x="15" y="1614"/>
                      <a:pt x="9" y="1628"/>
                    </a:cubicBezTo>
                    <a:cubicBezTo>
                      <a:pt x="4" y="1641"/>
                      <a:pt x="0" y="1653"/>
                      <a:pt x="17" y="1652"/>
                    </a:cubicBezTo>
                    <a:cubicBezTo>
                      <a:pt x="31" y="1651"/>
                      <a:pt x="46" y="1627"/>
                      <a:pt x="49" y="1611"/>
                    </a:cubicBezTo>
                    <a:cubicBezTo>
                      <a:pt x="53" y="1609"/>
                      <a:pt x="61" y="1599"/>
                      <a:pt x="70" y="1589"/>
                    </a:cubicBezTo>
                    <a:cubicBezTo>
                      <a:pt x="68" y="1597"/>
                      <a:pt x="74" y="1606"/>
                      <a:pt x="81" y="1633"/>
                    </a:cubicBezTo>
                    <a:cubicBezTo>
                      <a:pt x="81" y="1642"/>
                      <a:pt x="89" y="1665"/>
                      <a:pt x="88" y="1675"/>
                    </a:cubicBezTo>
                    <a:cubicBezTo>
                      <a:pt x="87" y="1686"/>
                      <a:pt x="94" y="1714"/>
                      <a:pt x="97" y="1728"/>
                    </a:cubicBezTo>
                    <a:cubicBezTo>
                      <a:pt x="100" y="1742"/>
                      <a:pt x="113" y="1743"/>
                      <a:pt x="122" y="1739"/>
                    </a:cubicBezTo>
                    <a:cubicBezTo>
                      <a:pt x="122" y="1739"/>
                      <a:pt x="121" y="1751"/>
                      <a:pt x="134" y="1753"/>
                    </a:cubicBezTo>
                    <a:cubicBezTo>
                      <a:pt x="146" y="1755"/>
                      <a:pt x="148" y="1733"/>
                      <a:pt x="148" y="1733"/>
                    </a:cubicBezTo>
                    <a:cubicBezTo>
                      <a:pt x="148" y="1733"/>
                      <a:pt x="148" y="1741"/>
                      <a:pt x="157" y="1742"/>
                    </a:cubicBezTo>
                    <a:cubicBezTo>
                      <a:pt x="171" y="1742"/>
                      <a:pt x="173" y="1715"/>
                      <a:pt x="173" y="1715"/>
                    </a:cubicBezTo>
                    <a:cubicBezTo>
                      <a:pt x="173" y="1715"/>
                      <a:pt x="174" y="1716"/>
                      <a:pt x="174" y="1716"/>
                    </a:cubicBezTo>
                    <a:cubicBezTo>
                      <a:pt x="174" y="1716"/>
                      <a:pt x="174" y="1716"/>
                      <a:pt x="174" y="1716"/>
                    </a:cubicBezTo>
                    <a:cubicBezTo>
                      <a:pt x="174" y="1716"/>
                      <a:pt x="174" y="1717"/>
                      <a:pt x="174" y="1717"/>
                    </a:cubicBezTo>
                    <a:cubicBezTo>
                      <a:pt x="174" y="1716"/>
                      <a:pt x="174" y="1716"/>
                      <a:pt x="174" y="1716"/>
                    </a:cubicBezTo>
                    <a:cubicBezTo>
                      <a:pt x="174" y="1717"/>
                      <a:pt x="174" y="1717"/>
                      <a:pt x="174" y="1717"/>
                    </a:cubicBezTo>
                    <a:cubicBezTo>
                      <a:pt x="174" y="1717"/>
                      <a:pt x="174" y="1717"/>
                      <a:pt x="174" y="1717"/>
                    </a:cubicBezTo>
                    <a:cubicBezTo>
                      <a:pt x="174" y="1718"/>
                      <a:pt x="175" y="1718"/>
                      <a:pt x="175" y="1719"/>
                    </a:cubicBezTo>
                    <a:cubicBezTo>
                      <a:pt x="175" y="1719"/>
                      <a:pt x="176" y="1719"/>
                      <a:pt x="176" y="1719"/>
                    </a:cubicBezTo>
                    <a:cubicBezTo>
                      <a:pt x="176" y="1719"/>
                      <a:pt x="176" y="1719"/>
                      <a:pt x="176" y="1719"/>
                    </a:cubicBezTo>
                    <a:cubicBezTo>
                      <a:pt x="176" y="1720"/>
                      <a:pt x="177" y="1720"/>
                      <a:pt x="177" y="1720"/>
                    </a:cubicBezTo>
                    <a:cubicBezTo>
                      <a:pt x="177" y="1720"/>
                      <a:pt x="177" y="1720"/>
                      <a:pt x="177" y="1720"/>
                    </a:cubicBezTo>
                    <a:cubicBezTo>
                      <a:pt x="178" y="1720"/>
                      <a:pt x="178" y="1720"/>
                      <a:pt x="179" y="1720"/>
                    </a:cubicBezTo>
                    <a:cubicBezTo>
                      <a:pt x="179" y="1720"/>
                      <a:pt x="179" y="1720"/>
                      <a:pt x="179" y="1720"/>
                    </a:cubicBezTo>
                    <a:cubicBezTo>
                      <a:pt x="180" y="1720"/>
                      <a:pt x="180" y="1720"/>
                      <a:pt x="181" y="1720"/>
                    </a:cubicBezTo>
                    <a:cubicBezTo>
                      <a:pt x="188" y="1720"/>
                      <a:pt x="194" y="1691"/>
                      <a:pt x="197" y="1679"/>
                    </a:cubicBezTo>
                    <a:cubicBezTo>
                      <a:pt x="200" y="1667"/>
                      <a:pt x="205" y="1657"/>
                      <a:pt x="206" y="1647"/>
                    </a:cubicBezTo>
                    <a:cubicBezTo>
                      <a:pt x="207" y="1638"/>
                      <a:pt x="208" y="1632"/>
                      <a:pt x="216" y="1589"/>
                    </a:cubicBezTo>
                    <a:cubicBezTo>
                      <a:pt x="224" y="1546"/>
                      <a:pt x="199" y="1500"/>
                      <a:pt x="202" y="1486"/>
                    </a:cubicBezTo>
                    <a:cubicBezTo>
                      <a:pt x="206" y="1471"/>
                      <a:pt x="193" y="1449"/>
                      <a:pt x="195" y="1445"/>
                    </a:cubicBezTo>
                    <a:cubicBezTo>
                      <a:pt x="197" y="1441"/>
                      <a:pt x="201" y="1425"/>
                      <a:pt x="204" y="1409"/>
                    </a:cubicBezTo>
                    <a:cubicBezTo>
                      <a:pt x="206" y="1393"/>
                      <a:pt x="264" y="1251"/>
                      <a:pt x="270" y="1219"/>
                    </a:cubicBezTo>
                    <a:cubicBezTo>
                      <a:pt x="281" y="1159"/>
                      <a:pt x="281" y="1132"/>
                      <a:pt x="274" y="1090"/>
                    </a:cubicBezTo>
                    <a:cubicBezTo>
                      <a:pt x="275" y="1059"/>
                      <a:pt x="288" y="975"/>
                      <a:pt x="290" y="960"/>
                    </a:cubicBezTo>
                    <a:cubicBezTo>
                      <a:pt x="291" y="957"/>
                      <a:pt x="291" y="942"/>
                      <a:pt x="293" y="932"/>
                    </a:cubicBezTo>
                    <a:cubicBezTo>
                      <a:pt x="294" y="926"/>
                      <a:pt x="295" y="915"/>
                      <a:pt x="295" y="902"/>
                    </a:cubicBezTo>
                    <a:cubicBezTo>
                      <a:pt x="296" y="904"/>
                      <a:pt x="296" y="904"/>
                      <a:pt x="296" y="904"/>
                    </a:cubicBezTo>
                    <a:cubicBezTo>
                      <a:pt x="296" y="918"/>
                      <a:pt x="300" y="942"/>
                      <a:pt x="302" y="980"/>
                    </a:cubicBezTo>
                    <a:cubicBezTo>
                      <a:pt x="301" y="1011"/>
                      <a:pt x="316" y="1068"/>
                      <a:pt x="318" y="1098"/>
                    </a:cubicBezTo>
                    <a:cubicBezTo>
                      <a:pt x="314" y="1107"/>
                      <a:pt x="329" y="1264"/>
                      <a:pt x="329" y="1264"/>
                    </a:cubicBezTo>
                    <a:cubicBezTo>
                      <a:pt x="328" y="1265"/>
                      <a:pt x="328" y="1265"/>
                      <a:pt x="328" y="1265"/>
                    </a:cubicBezTo>
                    <a:cubicBezTo>
                      <a:pt x="328" y="1265"/>
                      <a:pt x="328" y="1265"/>
                      <a:pt x="328" y="1266"/>
                    </a:cubicBezTo>
                    <a:cubicBezTo>
                      <a:pt x="328" y="1266"/>
                      <a:pt x="328" y="1266"/>
                      <a:pt x="328" y="1266"/>
                    </a:cubicBezTo>
                    <a:cubicBezTo>
                      <a:pt x="326" y="1272"/>
                      <a:pt x="321" y="1288"/>
                      <a:pt x="317" y="1309"/>
                    </a:cubicBezTo>
                    <a:cubicBezTo>
                      <a:pt x="317" y="1309"/>
                      <a:pt x="317" y="1309"/>
                      <a:pt x="316" y="1310"/>
                    </a:cubicBezTo>
                    <a:cubicBezTo>
                      <a:pt x="316" y="1311"/>
                      <a:pt x="316" y="1313"/>
                      <a:pt x="315" y="1314"/>
                    </a:cubicBezTo>
                    <a:cubicBezTo>
                      <a:pt x="315" y="1315"/>
                      <a:pt x="315" y="1315"/>
                      <a:pt x="315" y="1316"/>
                    </a:cubicBezTo>
                    <a:cubicBezTo>
                      <a:pt x="315" y="1317"/>
                      <a:pt x="314" y="1319"/>
                      <a:pt x="314" y="1320"/>
                    </a:cubicBezTo>
                    <a:cubicBezTo>
                      <a:pt x="314" y="1321"/>
                      <a:pt x="314" y="1321"/>
                      <a:pt x="314" y="1322"/>
                    </a:cubicBezTo>
                    <a:cubicBezTo>
                      <a:pt x="313" y="1323"/>
                      <a:pt x="313" y="1325"/>
                      <a:pt x="313" y="1326"/>
                    </a:cubicBezTo>
                    <a:cubicBezTo>
                      <a:pt x="313" y="1327"/>
                      <a:pt x="312" y="1328"/>
                      <a:pt x="312" y="1328"/>
                    </a:cubicBezTo>
                    <a:cubicBezTo>
                      <a:pt x="312" y="1330"/>
                      <a:pt x="312" y="1331"/>
                      <a:pt x="311" y="1332"/>
                    </a:cubicBezTo>
                    <a:cubicBezTo>
                      <a:pt x="311" y="1333"/>
                      <a:pt x="311" y="1334"/>
                      <a:pt x="311" y="1335"/>
                    </a:cubicBezTo>
                    <a:cubicBezTo>
                      <a:pt x="311" y="1336"/>
                      <a:pt x="310" y="1337"/>
                      <a:pt x="310" y="1339"/>
                    </a:cubicBezTo>
                    <a:cubicBezTo>
                      <a:pt x="310" y="1340"/>
                      <a:pt x="310" y="1341"/>
                      <a:pt x="310" y="1341"/>
                    </a:cubicBezTo>
                    <a:cubicBezTo>
                      <a:pt x="309" y="1343"/>
                      <a:pt x="309" y="1344"/>
                      <a:pt x="309" y="1345"/>
                    </a:cubicBezTo>
                    <a:cubicBezTo>
                      <a:pt x="309" y="1346"/>
                      <a:pt x="308" y="1347"/>
                      <a:pt x="308" y="1348"/>
                    </a:cubicBezTo>
                    <a:cubicBezTo>
                      <a:pt x="308" y="1349"/>
                      <a:pt x="308" y="1350"/>
                      <a:pt x="307" y="1352"/>
                    </a:cubicBezTo>
                    <a:cubicBezTo>
                      <a:pt x="307" y="1353"/>
                      <a:pt x="307" y="1354"/>
                      <a:pt x="307" y="1355"/>
                    </a:cubicBezTo>
                    <a:cubicBezTo>
                      <a:pt x="307" y="1356"/>
                      <a:pt x="306" y="1357"/>
                      <a:pt x="306" y="1358"/>
                    </a:cubicBezTo>
                    <a:cubicBezTo>
                      <a:pt x="306" y="1359"/>
                      <a:pt x="306" y="1360"/>
                      <a:pt x="306" y="1361"/>
                    </a:cubicBezTo>
                    <a:cubicBezTo>
                      <a:pt x="305" y="1363"/>
                      <a:pt x="305" y="1364"/>
                      <a:pt x="305" y="1365"/>
                    </a:cubicBezTo>
                    <a:cubicBezTo>
                      <a:pt x="305" y="1366"/>
                      <a:pt x="304" y="1367"/>
                      <a:pt x="304" y="1368"/>
                    </a:cubicBezTo>
                    <a:cubicBezTo>
                      <a:pt x="304" y="1369"/>
                      <a:pt x="304" y="1370"/>
                      <a:pt x="304" y="1371"/>
                    </a:cubicBezTo>
                    <a:cubicBezTo>
                      <a:pt x="303" y="1372"/>
                      <a:pt x="303" y="1373"/>
                      <a:pt x="303" y="1375"/>
                    </a:cubicBezTo>
                    <a:cubicBezTo>
                      <a:pt x="303" y="1376"/>
                      <a:pt x="303" y="1377"/>
                      <a:pt x="303" y="1378"/>
                    </a:cubicBezTo>
                    <a:cubicBezTo>
                      <a:pt x="302" y="1379"/>
                      <a:pt x="302" y="1380"/>
                      <a:pt x="302" y="1381"/>
                    </a:cubicBezTo>
                    <a:cubicBezTo>
                      <a:pt x="302" y="1382"/>
                      <a:pt x="302" y="1383"/>
                      <a:pt x="301" y="1384"/>
                    </a:cubicBezTo>
                    <a:cubicBezTo>
                      <a:pt x="301" y="1385"/>
                      <a:pt x="301" y="1386"/>
                      <a:pt x="301" y="1387"/>
                    </a:cubicBezTo>
                    <a:cubicBezTo>
                      <a:pt x="301" y="1388"/>
                      <a:pt x="301" y="1389"/>
                      <a:pt x="300" y="1390"/>
                    </a:cubicBezTo>
                    <a:cubicBezTo>
                      <a:pt x="300" y="1391"/>
                      <a:pt x="300" y="1392"/>
                      <a:pt x="300" y="1393"/>
                    </a:cubicBezTo>
                    <a:cubicBezTo>
                      <a:pt x="300" y="1394"/>
                      <a:pt x="300" y="1395"/>
                      <a:pt x="299" y="1396"/>
                    </a:cubicBezTo>
                    <a:cubicBezTo>
                      <a:pt x="299" y="1397"/>
                      <a:pt x="299" y="1398"/>
                      <a:pt x="299" y="1399"/>
                    </a:cubicBezTo>
                    <a:cubicBezTo>
                      <a:pt x="299" y="1400"/>
                      <a:pt x="299" y="1401"/>
                      <a:pt x="299" y="1401"/>
                    </a:cubicBezTo>
                    <a:cubicBezTo>
                      <a:pt x="298" y="1403"/>
                      <a:pt x="298" y="1404"/>
                      <a:pt x="298" y="1405"/>
                    </a:cubicBezTo>
                    <a:cubicBezTo>
                      <a:pt x="298" y="1405"/>
                      <a:pt x="298" y="1406"/>
                      <a:pt x="298" y="1407"/>
                    </a:cubicBezTo>
                    <a:cubicBezTo>
                      <a:pt x="298" y="1408"/>
                      <a:pt x="298" y="1409"/>
                      <a:pt x="297" y="1410"/>
                    </a:cubicBezTo>
                    <a:cubicBezTo>
                      <a:pt x="297" y="1411"/>
                      <a:pt x="297" y="1411"/>
                      <a:pt x="297" y="1412"/>
                    </a:cubicBezTo>
                    <a:cubicBezTo>
                      <a:pt x="297" y="1413"/>
                      <a:pt x="297" y="1414"/>
                      <a:pt x="297" y="1415"/>
                    </a:cubicBezTo>
                    <a:cubicBezTo>
                      <a:pt x="297" y="1415"/>
                      <a:pt x="297" y="1416"/>
                      <a:pt x="297" y="1417"/>
                    </a:cubicBezTo>
                    <a:cubicBezTo>
                      <a:pt x="296" y="1418"/>
                      <a:pt x="296" y="1419"/>
                      <a:pt x="296" y="1419"/>
                    </a:cubicBezTo>
                    <a:cubicBezTo>
                      <a:pt x="296" y="1420"/>
                      <a:pt x="296" y="1421"/>
                      <a:pt x="296" y="1421"/>
                    </a:cubicBezTo>
                    <a:cubicBezTo>
                      <a:pt x="296" y="1422"/>
                      <a:pt x="296" y="1423"/>
                      <a:pt x="296" y="1424"/>
                    </a:cubicBezTo>
                    <a:cubicBezTo>
                      <a:pt x="296" y="1424"/>
                      <a:pt x="296" y="1425"/>
                      <a:pt x="296" y="1425"/>
                    </a:cubicBezTo>
                    <a:cubicBezTo>
                      <a:pt x="296" y="1426"/>
                      <a:pt x="296" y="1428"/>
                      <a:pt x="296" y="1429"/>
                    </a:cubicBezTo>
                    <a:cubicBezTo>
                      <a:pt x="293" y="1447"/>
                      <a:pt x="300" y="1472"/>
                      <a:pt x="298" y="1512"/>
                    </a:cubicBezTo>
                    <a:cubicBezTo>
                      <a:pt x="295" y="1562"/>
                      <a:pt x="251" y="1762"/>
                      <a:pt x="333" y="2014"/>
                    </a:cubicBezTo>
                    <a:cubicBezTo>
                      <a:pt x="338" y="2029"/>
                      <a:pt x="338" y="2079"/>
                      <a:pt x="344" y="2107"/>
                    </a:cubicBezTo>
                    <a:cubicBezTo>
                      <a:pt x="345" y="2114"/>
                      <a:pt x="359" y="2145"/>
                      <a:pt x="360" y="2189"/>
                    </a:cubicBezTo>
                    <a:cubicBezTo>
                      <a:pt x="361" y="2259"/>
                      <a:pt x="354" y="2349"/>
                      <a:pt x="356" y="2399"/>
                    </a:cubicBezTo>
                    <a:cubicBezTo>
                      <a:pt x="359" y="2481"/>
                      <a:pt x="393" y="2556"/>
                      <a:pt x="407" y="2609"/>
                    </a:cubicBezTo>
                    <a:cubicBezTo>
                      <a:pt x="420" y="2661"/>
                      <a:pt x="425" y="2703"/>
                      <a:pt x="422" y="2713"/>
                    </a:cubicBezTo>
                    <a:cubicBezTo>
                      <a:pt x="420" y="2722"/>
                      <a:pt x="418" y="2740"/>
                      <a:pt x="425" y="2755"/>
                    </a:cubicBezTo>
                    <a:cubicBezTo>
                      <a:pt x="426" y="2756"/>
                      <a:pt x="402" y="2808"/>
                      <a:pt x="389" y="2817"/>
                    </a:cubicBezTo>
                    <a:cubicBezTo>
                      <a:pt x="377" y="2827"/>
                      <a:pt x="373" y="2835"/>
                      <a:pt x="364" y="2840"/>
                    </a:cubicBezTo>
                    <a:cubicBezTo>
                      <a:pt x="354" y="2845"/>
                      <a:pt x="349" y="2850"/>
                      <a:pt x="345" y="2861"/>
                    </a:cubicBezTo>
                    <a:cubicBezTo>
                      <a:pt x="342" y="2869"/>
                      <a:pt x="333" y="2881"/>
                      <a:pt x="340" y="2887"/>
                    </a:cubicBezTo>
                    <a:cubicBezTo>
                      <a:pt x="341" y="2888"/>
                      <a:pt x="342" y="2888"/>
                      <a:pt x="343" y="2889"/>
                    </a:cubicBezTo>
                    <a:cubicBezTo>
                      <a:pt x="344" y="2889"/>
                      <a:pt x="344" y="2889"/>
                      <a:pt x="344" y="2889"/>
                    </a:cubicBezTo>
                    <a:cubicBezTo>
                      <a:pt x="343" y="2892"/>
                      <a:pt x="343" y="2894"/>
                      <a:pt x="344" y="2896"/>
                    </a:cubicBezTo>
                    <a:cubicBezTo>
                      <a:pt x="348" y="2903"/>
                      <a:pt x="355" y="2905"/>
                      <a:pt x="364" y="2904"/>
                    </a:cubicBezTo>
                    <a:cubicBezTo>
                      <a:pt x="365" y="2902"/>
                      <a:pt x="365" y="2902"/>
                      <a:pt x="365" y="2902"/>
                    </a:cubicBezTo>
                    <a:cubicBezTo>
                      <a:pt x="366" y="2905"/>
                      <a:pt x="366" y="2908"/>
                      <a:pt x="368" y="2910"/>
                    </a:cubicBezTo>
                    <a:cubicBezTo>
                      <a:pt x="374" y="2919"/>
                      <a:pt x="394" y="2923"/>
                      <a:pt x="402" y="2915"/>
                    </a:cubicBezTo>
                    <a:cubicBezTo>
                      <a:pt x="403" y="2916"/>
                      <a:pt x="404" y="2916"/>
                      <a:pt x="406" y="2917"/>
                    </a:cubicBezTo>
                    <a:cubicBezTo>
                      <a:pt x="407" y="2917"/>
                      <a:pt x="408" y="2917"/>
                      <a:pt x="409" y="2918"/>
                    </a:cubicBezTo>
                    <a:cubicBezTo>
                      <a:pt x="410" y="2918"/>
                      <a:pt x="410" y="2918"/>
                      <a:pt x="411" y="2918"/>
                    </a:cubicBezTo>
                    <a:cubicBezTo>
                      <a:pt x="413" y="2919"/>
                      <a:pt x="414" y="2919"/>
                      <a:pt x="416" y="2919"/>
                    </a:cubicBezTo>
                    <a:cubicBezTo>
                      <a:pt x="416" y="2919"/>
                      <a:pt x="416" y="2919"/>
                      <a:pt x="416" y="2919"/>
                    </a:cubicBezTo>
                    <a:cubicBezTo>
                      <a:pt x="425" y="2920"/>
                      <a:pt x="435" y="2918"/>
                      <a:pt x="440" y="2912"/>
                    </a:cubicBezTo>
                    <a:cubicBezTo>
                      <a:pt x="440" y="2912"/>
                      <a:pt x="440" y="2912"/>
                      <a:pt x="440" y="2912"/>
                    </a:cubicBezTo>
                    <a:cubicBezTo>
                      <a:pt x="440" y="2913"/>
                      <a:pt x="441" y="2913"/>
                      <a:pt x="441" y="2914"/>
                    </a:cubicBezTo>
                    <a:cubicBezTo>
                      <a:pt x="441" y="2913"/>
                      <a:pt x="441" y="2913"/>
                      <a:pt x="441" y="2913"/>
                    </a:cubicBezTo>
                    <a:cubicBezTo>
                      <a:pt x="446" y="2925"/>
                      <a:pt x="462" y="2926"/>
                      <a:pt x="475" y="2924"/>
                    </a:cubicBezTo>
                    <a:cubicBezTo>
                      <a:pt x="475" y="2924"/>
                      <a:pt x="475" y="2924"/>
                      <a:pt x="475" y="2924"/>
                    </a:cubicBezTo>
                    <a:cubicBezTo>
                      <a:pt x="476" y="2924"/>
                      <a:pt x="477" y="2924"/>
                      <a:pt x="478" y="2924"/>
                    </a:cubicBezTo>
                    <a:cubicBezTo>
                      <a:pt x="478" y="2924"/>
                      <a:pt x="479" y="2923"/>
                      <a:pt x="479" y="2923"/>
                    </a:cubicBezTo>
                    <a:cubicBezTo>
                      <a:pt x="480" y="2923"/>
                      <a:pt x="480" y="2923"/>
                      <a:pt x="481" y="2923"/>
                    </a:cubicBezTo>
                    <a:cubicBezTo>
                      <a:pt x="482" y="2923"/>
                      <a:pt x="482" y="2923"/>
                      <a:pt x="483" y="2923"/>
                    </a:cubicBezTo>
                    <a:cubicBezTo>
                      <a:pt x="485" y="2922"/>
                      <a:pt x="486" y="2922"/>
                      <a:pt x="488" y="2921"/>
                    </a:cubicBezTo>
                    <a:cubicBezTo>
                      <a:pt x="488" y="2921"/>
                      <a:pt x="489" y="2921"/>
                      <a:pt x="489" y="2921"/>
                    </a:cubicBezTo>
                    <a:cubicBezTo>
                      <a:pt x="490" y="2921"/>
                      <a:pt x="491" y="2920"/>
                      <a:pt x="492" y="2920"/>
                    </a:cubicBezTo>
                    <a:cubicBezTo>
                      <a:pt x="492" y="2920"/>
                      <a:pt x="493" y="2919"/>
                      <a:pt x="493" y="2919"/>
                    </a:cubicBezTo>
                    <a:cubicBezTo>
                      <a:pt x="494" y="2919"/>
                      <a:pt x="495" y="2918"/>
                      <a:pt x="496" y="2918"/>
                    </a:cubicBezTo>
                    <a:cubicBezTo>
                      <a:pt x="496" y="2918"/>
                      <a:pt x="496" y="2917"/>
                      <a:pt x="497" y="2917"/>
                    </a:cubicBezTo>
                    <a:cubicBezTo>
                      <a:pt x="498" y="2917"/>
                      <a:pt x="498" y="2916"/>
                      <a:pt x="499" y="2916"/>
                    </a:cubicBezTo>
                    <a:cubicBezTo>
                      <a:pt x="499" y="2915"/>
                      <a:pt x="500" y="2915"/>
                      <a:pt x="500" y="2915"/>
                    </a:cubicBezTo>
                    <a:cubicBezTo>
                      <a:pt x="501" y="2914"/>
                      <a:pt x="501" y="2914"/>
                      <a:pt x="502" y="2913"/>
                    </a:cubicBezTo>
                    <a:cubicBezTo>
                      <a:pt x="502" y="2913"/>
                      <a:pt x="503" y="2913"/>
                      <a:pt x="503" y="2913"/>
                    </a:cubicBezTo>
                    <a:cubicBezTo>
                      <a:pt x="505" y="2911"/>
                      <a:pt x="506" y="2909"/>
                      <a:pt x="508" y="2908"/>
                    </a:cubicBezTo>
                    <a:cubicBezTo>
                      <a:pt x="508" y="2908"/>
                      <a:pt x="508" y="2908"/>
                      <a:pt x="508" y="2908"/>
                    </a:cubicBezTo>
                    <a:cubicBezTo>
                      <a:pt x="508" y="2908"/>
                      <a:pt x="508" y="2908"/>
                      <a:pt x="508" y="2908"/>
                    </a:cubicBezTo>
                    <a:cubicBezTo>
                      <a:pt x="509" y="2907"/>
                      <a:pt x="510" y="2906"/>
                      <a:pt x="511" y="2905"/>
                    </a:cubicBezTo>
                    <a:cubicBezTo>
                      <a:pt x="519" y="2899"/>
                      <a:pt x="525" y="2894"/>
                      <a:pt x="523" y="2879"/>
                    </a:cubicBezTo>
                    <a:cubicBezTo>
                      <a:pt x="520" y="2864"/>
                      <a:pt x="522" y="2864"/>
                      <a:pt x="524" y="2846"/>
                    </a:cubicBezTo>
                    <a:cubicBezTo>
                      <a:pt x="525" y="2835"/>
                      <a:pt x="534" y="2832"/>
                      <a:pt x="536" y="2815"/>
                    </a:cubicBezTo>
                    <a:cubicBezTo>
                      <a:pt x="537" y="2801"/>
                      <a:pt x="526" y="2741"/>
                      <a:pt x="527" y="2733"/>
                    </a:cubicBezTo>
                    <a:cubicBezTo>
                      <a:pt x="530" y="2715"/>
                      <a:pt x="517" y="2700"/>
                      <a:pt x="513" y="2669"/>
                    </a:cubicBezTo>
                    <a:cubicBezTo>
                      <a:pt x="508" y="2639"/>
                      <a:pt x="520" y="2535"/>
                      <a:pt x="520" y="2516"/>
                    </a:cubicBezTo>
                    <a:cubicBezTo>
                      <a:pt x="520" y="2480"/>
                      <a:pt x="539" y="2421"/>
                      <a:pt x="534" y="2348"/>
                    </a:cubicBezTo>
                    <a:cubicBezTo>
                      <a:pt x="531" y="2306"/>
                      <a:pt x="510" y="2177"/>
                      <a:pt x="510" y="2148"/>
                    </a:cubicBezTo>
                    <a:cubicBezTo>
                      <a:pt x="510" y="2143"/>
                      <a:pt x="509" y="2110"/>
                      <a:pt x="511" y="2105"/>
                    </a:cubicBezTo>
                    <a:cubicBezTo>
                      <a:pt x="517" y="2085"/>
                      <a:pt x="544" y="1849"/>
                      <a:pt x="544" y="1847"/>
                    </a:cubicBezTo>
                    <a:cubicBezTo>
                      <a:pt x="547" y="1823"/>
                      <a:pt x="555" y="1690"/>
                      <a:pt x="558" y="1646"/>
                    </a:cubicBezTo>
                    <a:cubicBezTo>
                      <a:pt x="559" y="1646"/>
                      <a:pt x="561" y="1646"/>
                      <a:pt x="562" y="1646"/>
                    </a:cubicBezTo>
                    <a:cubicBezTo>
                      <a:pt x="565" y="1689"/>
                      <a:pt x="573" y="1823"/>
                      <a:pt x="576" y="1847"/>
                    </a:cubicBezTo>
                    <a:cubicBezTo>
                      <a:pt x="576" y="1849"/>
                      <a:pt x="603" y="2085"/>
                      <a:pt x="609" y="2105"/>
                    </a:cubicBezTo>
                    <a:cubicBezTo>
                      <a:pt x="611" y="2110"/>
                      <a:pt x="610" y="2143"/>
                      <a:pt x="610" y="2148"/>
                    </a:cubicBezTo>
                    <a:cubicBezTo>
                      <a:pt x="610" y="2177"/>
                      <a:pt x="589" y="2306"/>
                      <a:pt x="586" y="2348"/>
                    </a:cubicBezTo>
                    <a:cubicBezTo>
                      <a:pt x="581" y="2421"/>
                      <a:pt x="600" y="2480"/>
                      <a:pt x="600" y="2516"/>
                    </a:cubicBezTo>
                    <a:cubicBezTo>
                      <a:pt x="600" y="2535"/>
                      <a:pt x="612" y="2639"/>
                      <a:pt x="607" y="2669"/>
                    </a:cubicBezTo>
                    <a:cubicBezTo>
                      <a:pt x="603" y="2700"/>
                      <a:pt x="590" y="2715"/>
                      <a:pt x="593" y="2733"/>
                    </a:cubicBezTo>
                    <a:cubicBezTo>
                      <a:pt x="594" y="2741"/>
                      <a:pt x="583" y="2801"/>
                      <a:pt x="584" y="2815"/>
                    </a:cubicBezTo>
                    <a:cubicBezTo>
                      <a:pt x="586" y="2832"/>
                      <a:pt x="595" y="2835"/>
                      <a:pt x="596" y="2846"/>
                    </a:cubicBezTo>
                    <a:cubicBezTo>
                      <a:pt x="598" y="2864"/>
                      <a:pt x="600" y="2864"/>
                      <a:pt x="597" y="2879"/>
                    </a:cubicBezTo>
                    <a:cubicBezTo>
                      <a:pt x="595" y="2894"/>
                      <a:pt x="601" y="2899"/>
                      <a:pt x="609" y="2905"/>
                    </a:cubicBezTo>
                    <a:cubicBezTo>
                      <a:pt x="610" y="2906"/>
                      <a:pt x="611" y="2907"/>
                      <a:pt x="612" y="2908"/>
                    </a:cubicBezTo>
                    <a:cubicBezTo>
                      <a:pt x="612" y="2908"/>
                      <a:pt x="612" y="2908"/>
                      <a:pt x="612" y="2908"/>
                    </a:cubicBezTo>
                    <a:cubicBezTo>
                      <a:pt x="612" y="2908"/>
                      <a:pt x="612" y="2908"/>
                      <a:pt x="612" y="2908"/>
                    </a:cubicBezTo>
                    <a:cubicBezTo>
                      <a:pt x="614" y="2909"/>
                      <a:pt x="615" y="2911"/>
                      <a:pt x="617" y="2913"/>
                    </a:cubicBezTo>
                    <a:cubicBezTo>
                      <a:pt x="617" y="2913"/>
                      <a:pt x="618" y="2913"/>
                      <a:pt x="618" y="2913"/>
                    </a:cubicBezTo>
                    <a:cubicBezTo>
                      <a:pt x="619" y="2914"/>
                      <a:pt x="619" y="2914"/>
                      <a:pt x="620" y="2915"/>
                    </a:cubicBezTo>
                    <a:cubicBezTo>
                      <a:pt x="620" y="2915"/>
                      <a:pt x="621" y="2915"/>
                      <a:pt x="621" y="2916"/>
                    </a:cubicBezTo>
                    <a:cubicBezTo>
                      <a:pt x="622" y="2916"/>
                      <a:pt x="622" y="2917"/>
                      <a:pt x="623" y="2917"/>
                    </a:cubicBezTo>
                    <a:cubicBezTo>
                      <a:pt x="624" y="2917"/>
                      <a:pt x="624" y="2918"/>
                      <a:pt x="624" y="2918"/>
                    </a:cubicBezTo>
                    <a:cubicBezTo>
                      <a:pt x="625" y="2918"/>
                      <a:pt x="626" y="2919"/>
                      <a:pt x="627" y="2919"/>
                    </a:cubicBezTo>
                    <a:cubicBezTo>
                      <a:pt x="627" y="2919"/>
                      <a:pt x="628" y="2920"/>
                      <a:pt x="628" y="2920"/>
                    </a:cubicBezTo>
                    <a:cubicBezTo>
                      <a:pt x="629" y="2920"/>
                      <a:pt x="630" y="2921"/>
                      <a:pt x="631" y="2921"/>
                    </a:cubicBezTo>
                    <a:cubicBezTo>
                      <a:pt x="631" y="2921"/>
                      <a:pt x="632" y="2921"/>
                      <a:pt x="632" y="2921"/>
                    </a:cubicBezTo>
                    <a:cubicBezTo>
                      <a:pt x="634" y="2922"/>
                      <a:pt x="635" y="2922"/>
                      <a:pt x="637" y="2923"/>
                    </a:cubicBezTo>
                    <a:cubicBezTo>
                      <a:pt x="638" y="2923"/>
                      <a:pt x="639" y="2923"/>
                      <a:pt x="639" y="2923"/>
                    </a:cubicBezTo>
                    <a:cubicBezTo>
                      <a:pt x="640" y="2923"/>
                      <a:pt x="640" y="2923"/>
                      <a:pt x="641" y="2923"/>
                    </a:cubicBezTo>
                    <a:cubicBezTo>
                      <a:pt x="641" y="2923"/>
                      <a:pt x="642" y="2924"/>
                      <a:pt x="642" y="2924"/>
                    </a:cubicBezTo>
                    <a:cubicBezTo>
                      <a:pt x="643" y="2924"/>
                      <a:pt x="644" y="2924"/>
                      <a:pt x="644" y="2924"/>
                    </a:cubicBezTo>
                    <a:cubicBezTo>
                      <a:pt x="645" y="2924"/>
                      <a:pt x="645" y="2924"/>
                      <a:pt x="645" y="2924"/>
                    </a:cubicBezTo>
                    <a:cubicBezTo>
                      <a:pt x="646" y="2924"/>
                      <a:pt x="647" y="2924"/>
                      <a:pt x="648" y="2924"/>
                    </a:cubicBezTo>
                    <a:cubicBezTo>
                      <a:pt x="648" y="2924"/>
                      <a:pt x="648" y="2924"/>
                      <a:pt x="648" y="2924"/>
                    </a:cubicBezTo>
                    <a:cubicBezTo>
                      <a:pt x="660" y="2925"/>
                      <a:pt x="674" y="2924"/>
                      <a:pt x="679" y="2914"/>
                    </a:cubicBezTo>
                    <a:cubicBezTo>
                      <a:pt x="679" y="2914"/>
                      <a:pt x="679" y="2914"/>
                      <a:pt x="679" y="2914"/>
                    </a:cubicBezTo>
                    <a:cubicBezTo>
                      <a:pt x="679" y="2914"/>
                      <a:pt x="679" y="2914"/>
                      <a:pt x="679" y="2914"/>
                    </a:cubicBezTo>
                    <a:cubicBezTo>
                      <a:pt x="679" y="2913"/>
                      <a:pt x="679" y="2913"/>
                      <a:pt x="680" y="2912"/>
                    </a:cubicBezTo>
                    <a:cubicBezTo>
                      <a:pt x="680" y="2912"/>
                      <a:pt x="680" y="2912"/>
                      <a:pt x="680" y="2912"/>
                    </a:cubicBezTo>
                    <a:cubicBezTo>
                      <a:pt x="685" y="2918"/>
                      <a:pt x="695" y="2920"/>
                      <a:pt x="704" y="2919"/>
                    </a:cubicBezTo>
                    <a:cubicBezTo>
                      <a:pt x="704" y="2919"/>
                      <a:pt x="704" y="2919"/>
                      <a:pt x="704" y="2919"/>
                    </a:cubicBezTo>
                    <a:cubicBezTo>
                      <a:pt x="706" y="2919"/>
                      <a:pt x="707" y="2919"/>
                      <a:pt x="709" y="2918"/>
                    </a:cubicBezTo>
                    <a:cubicBezTo>
                      <a:pt x="710" y="2918"/>
                      <a:pt x="710" y="2918"/>
                      <a:pt x="711" y="2918"/>
                    </a:cubicBezTo>
                    <a:cubicBezTo>
                      <a:pt x="712" y="2917"/>
                      <a:pt x="713" y="2917"/>
                      <a:pt x="714" y="2917"/>
                    </a:cubicBezTo>
                    <a:cubicBezTo>
                      <a:pt x="716" y="2916"/>
                      <a:pt x="717" y="2916"/>
                      <a:pt x="718" y="2915"/>
                    </a:cubicBezTo>
                    <a:cubicBezTo>
                      <a:pt x="726" y="2923"/>
                      <a:pt x="746" y="2919"/>
                      <a:pt x="752" y="2910"/>
                    </a:cubicBezTo>
                    <a:cubicBezTo>
                      <a:pt x="754" y="2908"/>
                      <a:pt x="754" y="2905"/>
                      <a:pt x="755" y="2903"/>
                    </a:cubicBezTo>
                    <a:cubicBezTo>
                      <a:pt x="756" y="2904"/>
                      <a:pt x="756" y="2904"/>
                      <a:pt x="756" y="2904"/>
                    </a:cubicBezTo>
                    <a:cubicBezTo>
                      <a:pt x="765" y="2905"/>
                      <a:pt x="775" y="2902"/>
                      <a:pt x="776" y="2896"/>
                    </a:cubicBezTo>
                    <a:cubicBezTo>
                      <a:pt x="777" y="2894"/>
                      <a:pt x="777" y="2892"/>
                      <a:pt x="777" y="2889"/>
                    </a:cubicBezTo>
                    <a:cubicBezTo>
                      <a:pt x="777" y="2889"/>
                      <a:pt x="777" y="2889"/>
                      <a:pt x="777" y="2889"/>
                    </a:cubicBezTo>
                    <a:cubicBezTo>
                      <a:pt x="778" y="2888"/>
                      <a:pt x="779" y="2888"/>
                      <a:pt x="780" y="2887"/>
                    </a:cubicBezTo>
                    <a:cubicBezTo>
                      <a:pt x="787" y="2881"/>
                      <a:pt x="778" y="2869"/>
                      <a:pt x="775" y="2861"/>
                    </a:cubicBezTo>
                    <a:cubicBezTo>
                      <a:pt x="771" y="2850"/>
                      <a:pt x="766" y="2845"/>
                      <a:pt x="756" y="2840"/>
                    </a:cubicBezTo>
                    <a:cubicBezTo>
                      <a:pt x="747" y="2835"/>
                      <a:pt x="743" y="2827"/>
                      <a:pt x="731" y="2817"/>
                    </a:cubicBezTo>
                    <a:cubicBezTo>
                      <a:pt x="718" y="2808"/>
                      <a:pt x="694" y="2756"/>
                      <a:pt x="695" y="2755"/>
                    </a:cubicBezTo>
                    <a:cubicBezTo>
                      <a:pt x="702" y="2740"/>
                      <a:pt x="700" y="2722"/>
                      <a:pt x="698" y="2713"/>
                    </a:cubicBezTo>
                    <a:cubicBezTo>
                      <a:pt x="695" y="2703"/>
                      <a:pt x="700" y="2661"/>
                      <a:pt x="714" y="2609"/>
                    </a:cubicBezTo>
                    <a:cubicBezTo>
                      <a:pt x="727" y="2556"/>
                      <a:pt x="761" y="2481"/>
                      <a:pt x="764" y="2399"/>
                    </a:cubicBezTo>
                    <a:cubicBezTo>
                      <a:pt x="766" y="2349"/>
                      <a:pt x="759" y="2259"/>
                      <a:pt x="760" y="2189"/>
                    </a:cubicBezTo>
                    <a:cubicBezTo>
                      <a:pt x="761" y="2145"/>
                      <a:pt x="775" y="2114"/>
                      <a:pt x="776" y="2107"/>
                    </a:cubicBezTo>
                    <a:cubicBezTo>
                      <a:pt x="782" y="2079"/>
                      <a:pt x="782" y="2029"/>
                      <a:pt x="787" y="2014"/>
                    </a:cubicBezTo>
                    <a:cubicBezTo>
                      <a:pt x="869" y="1762"/>
                      <a:pt x="825" y="1562"/>
                      <a:pt x="822" y="1512"/>
                    </a:cubicBezTo>
                    <a:cubicBezTo>
                      <a:pt x="823" y="1512"/>
                      <a:pt x="823" y="1512"/>
                      <a:pt x="823" y="1512"/>
                    </a:cubicBezTo>
                    <a:cubicBezTo>
                      <a:pt x="821" y="1472"/>
                      <a:pt x="828" y="1447"/>
                      <a:pt x="825" y="1429"/>
                    </a:cubicBezTo>
                    <a:cubicBezTo>
                      <a:pt x="825" y="1428"/>
                      <a:pt x="825" y="1426"/>
                      <a:pt x="825" y="1425"/>
                    </a:cubicBezTo>
                    <a:cubicBezTo>
                      <a:pt x="825" y="1425"/>
                      <a:pt x="825" y="1424"/>
                      <a:pt x="825" y="1424"/>
                    </a:cubicBezTo>
                    <a:cubicBezTo>
                      <a:pt x="825" y="1423"/>
                      <a:pt x="824" y="1422"/>
                      <a:pt x="824" y="1421"/>
                    </a:cubicBezTo>
                    <a:cubicBezTo>
                      <a:pt x="824" y="1421"/>
                      <a:pt x="824" y="1420"/>
                      <a:pt x="824" y="1420"/>
                    </a:cubicBezTo>
                    <a:cubicBezTo>
                      <a:pt x="824" y="1419"/>
                      <a:pt x="824" y="1418"/>
                      <a:pt x="824" y="1417"/>
                    </a:cubicBezTo>
                    <a:cubicBezTo>
                      <a:pt x="824" y="1416"/>
                      <a:pt x="824" y="1416"/>
                      <a:pt x="824" y="1415"/>
                    </a:cubicBezTo>
                    <a:cubicBezTo>
                      <a:pt x="824" y="1414"/>
                      <a:pt x="824" y="1413"/>
                      <a:pt x="823" y="1412"/>
                    </a:cubicBezTo>
                    <a:cubicBezTo>
                      <a:pt x="823" y="1411"/>
                      <a:pt x="823" y="1411"/>
                      <a:pt x="823" y="1410"/>
                    </a:cubicBezTo>
                    <a:cubicBezTo>
                      <a:pt x="823" y="1409"/>
                      <a:pt x="823" y="1408"/>
                      <a:pt x="823" y="1407"/>
                    </a:cubicBezTo>
                    <a:cubicBezTo>
                      <a:pt x="823" y="1406"/>
                      <a:pt x="823" y="1406"/>
                      <a:pt x="822" y="1405"/>
                    </a:cubicBezTo>
                    <a:cubicBezTo>
                      <a:pt x="822" y="1404"/>
                      <a:pt x="822" y="1403"/>
                      <a:pt x="822" y="1401"/>
                    </a:cubicBezTo>
                    <a:cubicBezTo>
                      <a:pt x="822" y="1401"/>
                      <a:pt x="822" y="1400"/>
                      <a:pt x="822" y="1399"/>
                    </a:cubicBezTo>
                    <a:cubicBezTo>
                      <a:pt x="821" y="1398"/>
                      <a:pt x="821" y="1397"/>
                      <a:pt x="821" y="1396"/>
                    </a:cubicBezTo>
                    <a:cubicBezTo>
                      <a:pt x="821" y="1395"/>
                      <a:pt x="821" y="1394"/>
                      <a:pt x="821" y="1394"/>
                    </a:cubicBezTo>
                    <a:cubicBezTo>
                      <a:pt x="821" y="1392"/>
                      <a:pt x="820" y="1391"/>
                      <a:pt x="820" y="1390"/>
                    </a:cubicBezTo>
                    <a:cubicBezTo>
                      <a:pt x="820" y="1389"/>
                      <a:pt x="820" y="1388"/>
                      <a:pt x="820" y="1387"/>
                    </a:cubicBezTo>
                    <a:cubicBezTo>
                      <a:pt x="820" y="1386"/>
                      <a:pt x="819" y="1385"/>
                      <a:pt x="819" y="1384"/>
                    </a:cubicBezTo>
                    <a:cubicBezTo>
                      <a:pt x="819" y="1383"/>
                      <a:pt x="819" y="1382"/>
                      <a:pt x="819" y="1381"/>
                    </a:cubicBezTo>
                    <a:cubicBezTo>
                      <a:pt x="818" y="1380"/>
                      <a:pt x="818" y="1379"/>
                      <a:pt x="818" y="1377"/>
                    </a:cubicBezTo>
                    <a:cubicBezTo>
                      <a:pt x="818" y="1376"/>
                      <a:pt x="818" y="1376"/>
                      <a:pt x="818" y="1375"/>
                    </a:cubicBezTo>
                    <a:cubicBezTo>
                      <a:pt x="817" y="1374"/>
                      <a:pt x="817" y="1372"/>
                      <a:pt x="817" y="1371"/>
                    </a:cubicBezTo>
                    <a:cubicBezTo>
                      <a:pt x="817" y="1370"/>
                      <a:pt x="816" y="1369"/>
                      <a:pt x="816" y="1369"/>
                    </a:cubicBezTo>
                    <a:cubicBezTo>
                      <a:pt x="816" y="1367"/>
                      <a:pt x="816" y="1366"/>
                      <a:pt x="816" y="1364"/>
                    </a:cubicBezTo>
                    <a:cubicBezTo>
                      <a:pt x="815" y="1363"/>
                      <a:pt x="815" y="1363"/>
                      <a:pt x="815" y="1362"/>
                    </a:cubicBezTo>
                    <a:cubicBezTo>
                      <a:pt x="815" y="1360"/>
                      <a:pt x="815" y="1359"/>
                      <a:pt x="814" y="1358"/>
                    </a:cubicBezTo>
                    <a:cubicBezTo>
                      <a:pt x="814" y="1357"/>
                      <a:pt x="814" y="1356"/>
                      <a:pt x="814" y="1355"/>
                    </a:cubicBezTo>
                    <a:cubicBezTo>
                      <a:pt x="814" y="1354"/>
                      <a:pt x="813" y="1352"/>
                      <a:pt x="813" y="1351"/>
                    </a:cubicBezTo>
                    <a:cubicBezTo>
                      <a:pt x="813" y="1350"/>
                      <a:pt x="813" y="1349"/>
                      <a:pt x="812" y="1348"/>
                    </a:cubicBezTo>
                    <a:cubicBezTo>
                      <a:pt x="812" y="1347"/>
                      <a:pt x="812" y="1346"/>
                      <a:pt x="812" y="1345"/>
                    </a:cubicBezTo>
                    <a:cubicBezTo>
                      <a:pt x="811" y="1344"/>
                      <a:pt x="811" y="1343"/>
                      <a:pt x="811" y="1342"/>
                    </a:cubicBezTo>
                    <a:cubicBezTo>
                      <a:pt x="811" y="1341"/>
                      <a:pt x="811" y="1339"/>
                      <a:pt x="810" y="1338"/>
                    </a:cubicBezTo>
                    <a:cubicBezTo>
                      <a:pt x="810" y="1337"/>
                      <a:pt x="810" y="1336"/>
                      <a:pt x="810" y="1335"/>
                    </a:cubicBezTo>
                    <a:cubicBezTo>
                      <a:pt x="809" y="1334"/>
                      <a:pt x="809" y="1333"/>
                      <a:pt x="809" y="1332"/>
                    </a:cubicBezTo>
                    <a:cubicBezTo>
                      <a:pt x="809" y="1331"/>
                      <a:pt x="808" y="1330"/>
                      <a:pt x="808" y="1329"/>
                    </a:cubicBezTo>
                    <a:cubicBezTo>
                      <a:pt x="808" y="1328"/>
                      <a:pt x="808" y="1326"/>
                      <a:pt x="808" y="1325"/>
                    </a:cubicBezTo>
                    <a:cubicBezTo>
                      <a:pt x="807" y="1324"/>
                      <a:pt x="807" y="1323"/>
                      <a:pt x="807" y="1322"/>
                    </a:cubicBezTo>
                    <a:cubicBezTo>
                      <a:pt x="807" y="1321"/>
                      <a:pt x="806" y="1320"/>
                      <a:pt x="806" y="1319"/>
                    </a:cubicBezTo>
                    <a:cubicBezTo>
                      <a:pt x="806" y="1318"/>
                      <a:pt x="806" y="1317"/>
                      <a:pt x="805" y="1316"/>
                    </a:cubicBezTo>
                    <a:cubicBezTo>
                      <a:pt x="805" y="1315"/>
                      <a:pt x="805" y="1314"/>
                      <a:pt x="805" y="1314"/>
                    </a:cubicBezTo>
                    <a:cubicBezTo>
                      <a:pt x="805" y="1312"/>
                      <a:pt x="804" y="1311"/>
                      <a:pt x="804" y="1310"/>
                    </a:cubicBezTo>
                    <a:cubicBezTo>
                      <a:pt x="804" y="1309"/>
                      <a:pt x="804" y="1309"/>
                      <a:pt x="804" y="1308"/>
                    </a:cubicBezTo>
                    <a:cubicBezTo>
                      <a:pt x="803" y="1307"/>
                      <a:pt x="803" y="1305"/>
                      <a:pt x="803" y="1304"/>
                    </a:cubicBezTo>
                    <a:cubicBezTo>
                      <a:pt x="803" y="1304"/>
                      <a:pt x="802" y="1303"/>
                      <a:pt x="802" y="1303"/>
                    </a:cubicBezTo>
                    <a:cubicBezTo>
                      <a:pt x="802" y="1301"/>
                      <a:pt x="802" y="1300"/>
                      <a:pt x="801" y="1299"/>
                    </a:cubicBezTo>
                    <a:cubicBezTo>
                      <a:pt x="801" y="1298"/>
                      <a:pt x="801" y="1298"/>
                      <a:pt x="801" y="1298"/>
                    </a:cubicBezTo>
                    <a:cubicBezTo>
                      <a:pt x="798" y="1284"/>
                      <a:pt x="795" y="1273"/>
                      <a:pt x="793" y="1268"/>
                    </a:cubicBezTo>
                    <a:cubicBezTo>
                      <a:pt x="793" y="1268"/>
                      <a:pt x="793" y="1268"/>
                      <a:pt x="793" y="1268"/>
                    </a:cubicBezTo>
                    <a:cubicBezTo>
                      <a:pt x="793" y="1267"/>
                      <a:pt x="793" y="1266"/>
                      <a:pt x="792" y="1266"/>
                    </a:cubicBezTo>
                    <a:cubicBezTo>
                      <a:pt x="792" y="1266"/>
                      <a:pt x="792" y="1266"/>
                      <a:pt x="792" y="1266"/>
                    </a:cubicBezTo>
                    <a:cubicBezTo>
                      <a:pt x="792" y="1265"/>
                      <a:pt x="793" y="1265"/>
                      <a:pt x="793" y="1265"/>
                    </a:cubicBezTo>
                    <a:cubicBezTo>
                      <a:pt x="792" y="1264"/>
                      <a:pt x="792" y="1264"/>
                      <a:pt x="792" y="1264"/>
                    </a:cubicBezTo>
                    <a:cubicBezTo>
                      <a:pt x="792" y="1264"/>
                      <a:pt x="806" y="1107"/>
                      <a:pt x="803" y="1098"/>
                    </a:cubicBezTo>
                    <a:cubicBezTo>
                      <a:pt x="804" y="1068"/>
                      <a:pt x="820" y="1011"/>
                      <a:pt x="818" y="980"/>
                    </a:cubicBezTo>
                    <a:cubicBezTo>
                      <a:pt x="820" y="942"/>
                      <a:pt x="825" y="918"/>
                      <a:pt x="825" y="904"/>
                    </a:cubicBezTo>
                    <a:cubicBezTo>
                      <a:pt x="825" y="902"/>
                      <a:pt x="825" y="902"/>
                      <a:pt x="825" y="902"/>
                    </a:cubicBezTo>
                    <a:cubicBezTo>
                      <a:pt x="826" y="915"/>
                      <a:pt x="827" y="926"/>
                      <a:pt x="827" y="932"/>
                    </a:cubicBezTo>
                    <a:cubicBezTo>
                      <a:pt x="829" y="942"/>
                      <a:pt x="829" y="957"/>
                      <a:pt x="831" y="960"/>
                    </a:cubicBezTo>
                    <a:cubicBezTo>
                      <a:pt x="833" y="975"/>
                      <a:pt x="845" y="1059"/>
                      <a:pt x="846" y="1090"/>
                    </a:cubicBezTo>
                    <a:cubicBezTo>
                      <a:pt x="840" y="1132"/>
                      <a:pt x="839" y="1159"/>
                      <a:pt x="851" y="1219"/>
                    </a:cubicBezTo>
                    <a:cubicBezTo>
                      <a:pt x="856" y="1251"/>
                      <a:pt x="914" y="1393"/>
                      <a:pt x="917" y="1409"/>
                    </a:cubicBezTo>
                    <a:cubicBezTo>
                      <a:pt x="920" y="1425"/>
                      <a:pt x="924" y="1441"/>
                      <a:pt x="926" y="1445"/>
                    </a:cubicBezTo>
                    <a:cubicBezTo>
                      <a:pt x="928" y="1449"/>
                      <a:pt x="914" y="1471"/>
                      <a:pt x="918" y="1486"/>
                    </a:cubicBezTo>
                    <a:cubicBezTo>
                      <a:pt x="922" y="1500"/>
                      <a:pt x="896" y="1546"/>
                      <a:pt x="904" y="1589"/>
                    </a:cubicBezTo>
                    <a:cubicBezTo>
                      <a:pt x="912" y="1632"/>
                      <a:pt x="913" y="1638"/>
                      <a:pt x="914" y="1647"/>
                    </a:cubicBezTo>
                    <a:cubicBezTo>
                      <a:pt x="915" y="1657"/>
                      <a:pt x="921" y="1667"/>
                      <a:pt x="924" y="1679"/>
                    </a:cubicBezTo>
                    <a:cubicBezTo>
                      <a:pt x="927" y="1691"/>
                      <a:pt x="932" y="1720"/>
                      <a:pt x="939" y="1720"/>
                    </a:cubicBezTo>
                    <a:cubicBezTo>
                      <a:pt x="940" y="1720"/>
                      <a:pt x="941" y="1720"/>
                      <a:pt x="941" y="1720"/>
                    </a:cubicBezTo>
                    <a:cubicBezTo>
                      <a:pt x="942" y="1720"/>
                      <a:pt x="942" y="1720"/>
                      <a:pt x="942" y="1720"/>
                    </a:cubicBezTo>
                    <a:cubicBezTo>
                      <a:pt x="942" y="1720"/>
                      <a:pt x="943" y="1720"/>
                      <a:pt x="943" y="1720"/>
                    </a:cubicBezTo>
                    <a:cubicBezTo>
                      <a:pt x="943" y="1720"/>
                      <a:pt x="943" y="1720"/>
                      <a:pt x="944" y="1720"/>
                    </a:cubicBezTo>
                    <a:cubicBezTo>
                      <a:pt x="944" y="1720"/>
                      <a:pt x="944" y="1720"/>
                      <a:pt x="944" y="1719"/>
                    </a:cubicBezTo>
                    <a:cubicBezTo>
                      <a:pt x="945" y="1719"/>
                      <a:pt x="945" y="1719"/>
                      <a:pt x="945" y="1719"/>
                    </a:cubicBezTo>
                    <a:cubicBezTo>
                      <a:pt x="945" y="1719"/>
                      <a:pt x="945" y="1719"/>
                      <a:pt x="945" y="1719"/>
                    </a:cubicBezTo>
                    <a:cubicBezTo>
                      <a:pt x="946" y="1718"/>
                      <a:pt x="946" y="1718"/>
                      <a:pt x="947" y="1717"/>
                    </a:cubicBezTo>
                    <a:cubicBezTo>
                      <a:pt x="947" y="1717"/>
                      <a:pt x="947" y="1717"/>
                      <a:pt x="947" y="1717"/>
                    </a:cubicBezTo>
                    <a:cubicBezTo>
                      <a:pt x="947" y="1717"/>
                      <a:pt x="947" y="1717"/>
                      <a:pt x="947" y="1716"/>
                    </a:cubicBezTo>
                    <a:cubicBezTo>
                      <a:pt x="947" y="1716"/>
                      <a:pt x="947" y="1716"/>
                      <a:pt x="947" y="1716"/>
                    </a:cubicBezTo>
                    <a:cubicBezTo>
                      <a:pt x="947" y="1717"/>
                      <a:pt x="947" y="1717"/>
                      <a:pt x="947" y="1717"/>
                    </a:cubicBezTo>
                    <a:cubicBezTo>
                      <a:pt x="947" y="1717"/>
                      <a:pt x="947" y="1716"/>
                      <a:pt x="947" y="1716"/>
                    </a:cubicBezTo>
                    <a:cubicBezTo>
                      <a:pt x="947" y="1716"/>
                      <a:pt x="947" y="1716"/>
                      <a:pt x="947" y="1716"/>
                    </a:cubicBezTo>
                    <a:cubicBezTo>
                      <a:pt x="947" y="1716"/>
                      <a:pt x="947" y="1715"/>
                      <a:pt x="947" y="1715"/>
                    </a:cubicBezTo>
                    <a:cubicBezTo>
                      <a:pt x="947" y="1715"/>
                      <a:pt x="949" y="1742"/>
                      <a:pt x="963" y="1742"/>
                    </a:cubicBezTo>
                    <a:cubicBezTo>
                      <a:pt x="972" y="1741"/>
                      <a:pt x="972" y="1733"/>
                      <a:pt x="972" y="1733"/>
                    </a:cubicBezTo>
                    <a:cubicBezTo>
                      <a:pt x="972" y="1733"/>
                      <a:pt x="974" y="1755"/>
                      <a:pt x="987" y="1753"/>
                    </a:cubicBezTo>
                    <a:cubicBezTo>
                      <a:pt x="999" y="1751"/>
                      <a:pt x="999" y="1739"/>
                      <a:pt x="999" y="1739"/>
                    </a:cubicBezTo>
                    <a:cubicBezTo>
                      <a:pt x="1007" y="1743"/>
                      <a:pt x="1020" y="1742"/>
                      <a:pt x="1023" y="1728"/>
                    </a:cubicBezTo>
                    <a:cubicBezTo>
                      <a:pt x="1026" y="1714"/>
                      <a:pt x="1033" y="1686"/>
                      <a:pt x="1032" y="1675"/>
                    </a:cubicBezTo>
                    <a:cubicBezTo>
                      <a:pt x="1032" y="1665"/>
                      <a:pt x="1039" y="1642"/>
                      <a:pt x="1039" y="1633"/>
                    </a:cubicBezTo>
                    <a:cubicBezTo>
                      <a:pt x="1046" y="1606"/>
                      <a:pt x="1053" y="1597"/>
                      <a:pt x="1051" y="1589"/>
                    </a:cubicBezTo>
                    <a:cubicBezTo>
                      <a:pt x="1060" y="1599"/>
                      <a:pt x="1068" y="1609"/>
                      <a:pt x="1072" y="1611"/>
                    </a:cubicBezTo>
                    <a:cubicBezTo>
                      <a:pt x="1074" y="1627"/>
                      <a:pt x="1090" y="1651"/>
                      <a:pt x="1103" y="1652"/>
                    </a:cubicBezTo>
                    <a:cubicBezTo>
                      <a:pt x="1120" y="1653"/>
                      <a:pt x="1116" y="1641"/>
                      <a:pt x="1111" y="1628"/>
                    </a:cubicBezTo>
                    <a:close/>
                    <a:moveTo>
                      <a:pt x="672" y="310"/>
                    </a:move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lose/>
                  </a:path>
                </a:pathLst>
              </a:custGeom>
              <a:grpFill/>
              <a:ln w="4763" cap="rnd">
                <a:solidFill>
                  <a:srgbClr val="343434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</p:grpSp>
        <p:grpSp>
          <p:nvGrpSpPr>
            <p:cNvPr id="255" name="Group 49">
              <a:extLst>
                <a:ext uri="{FF2B5EF4-FFF2-40B4-BE49-F238E27FC236}">
                  <a16:creationId xmlns:a16="http://schemas.microsoft.com/office/drawing/2014/main" id="{E33FF201-2A0E-2744-AFAC-C473EEE151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1139" y="1635919"/>
              <a:ext cx="1092200" cy="3594100"/>
              <a:chOff x="2162" y="1674"/>
              <a:chExt cx="717" cy="2360"/>
            </a:xfrm>
            <a:solidFill>
              <a:schemeClr val="bg1">
                <a:lumMod val="85000"/>
              </a:schemeClr>
            </a:solidFill>
          </p:grpSpPr>
          <p:sp>
            <p:nvSpPr>
              <p:cNvPr id="256" name="Freeform 50">
                <a:extLst>
                  <a:ext uri="{FF2B5EF4-FFF2-40B4-BE49-F238E27FC236}">
                    <a16:creationId xmlns:a16="http://schemas.microsoft.com/office/drawing/2014/main" id="{3E3BC5DA-5B16-3946-B3C9-6C7DADC962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2" y="1674"/>
                <a:ext cx="717" cy="2360"/>
              </a:xfrm>
              <a:custGeom>
                <a:avLst/>
                <a:gdLst>
                  <a:gd name="T0" fmla="*/ 470 w 878"/>
                  <a:gd name="T1" fmla="*/ 695 h 2896"/>
                  <a:gd name="T2" fmla="*/ 297 w 878"/>
                  <a:gd name="T3" fmla="*/ 246 h 2896"/>
                  <a:gd name="T4" fmla="*/ 289 w 878"/>
                  <a:gd name="T5" fmla="*/ 235 h 2896"/>
                  <a:gd name="T6" fmla="*/ 285 w 878"/>
                  <a:gd name="T7" fmla="*/ 223 h 2896"/>
                  <a:gd name="T8" fmla="*/ 289 w 878"/>
                  <a:gd name="T9" fmla="*/ 194 h 2896"/>
                  <a:gd name="T10" fmla="*/ 307 w 878"/>
                  <a:gd name="T11" fmla="*/ 101 h 2896"/>
                  <a:gd name="T12" fmla="*/ 313 w 878"/>
                  <a:gd name="T13" fmla="*/ 51 h 2896"/>
                  <a:gd name="T14" fmla="*/ 147 w 878"/>
                  <a:gd name="T15" fmla="*/ 54 h 2896"/>
                  <a:gd name="T16" fmla="*/ 152 w 878"/>
                  <a:gd name="T17" fmla="*/ 81 h 2896"/>
                  <a:gd name="T18" fmla="*/ 180 w 878"/>
                  <a:gd name="T19" fmla="*/ 153 h 2896"/>
                  <a:gd name="T20" fmla="*/ 25 w 878"/>
                  <a:gd name="T21" fmla="*/ 522 h 2896"/>
                  <a:gd name="T22" fmla="*/ 0 w 878"/>
                  <a:gd name="T23" fmla="*/ 779 h 2896"/>
                  <a:gd name="T24" fmla="*/ 4 w 878"/>
                  <a:gd name="T25" fmla="*/ 813 h 2896"/>
                  <a:gd name="T26" fmla="*/ 3 w 878"/>
                  <a:gd name="T27" fmla="*/ 850 h 2896"/>
                  <a:gd name="T28" fmla="*/ 53 w 878"/>
                  <a:gd name="T29" fmla="*/ 917 h 2896"/>
                  <a:gd name="T30" fmla="*/ 61 w 878"/>
                  <a:gd name="T31" fmla="*/ 911 h 2896"/>
                  <a:gd name="T32" fmla="*/ 70 w 878"/>
                  <a:gd name="T33" fmla="*/ 912 h 2896"/>
                  <a:gd name="T34" fmla="*/ 78 w 878"/>
                  <a:gd name="T35" fmla="*/ 899 h 2896"/>
                  <a:gd name="T36" fmla="*/ 52 w 878"/>
                  <a:gd name="T37" fmla="*/ 871 h 2896"/>
                  <a:gd name="T38" fmla="*/ 51 w 878"/>
                  <a:gd name="T39" fmla="*/ 829 h 2896"/>
                  <a:gd name="T40" fmla="*/ 56 w 878"/>
                  <a:gd name="T41" fmla="*/ 838 h 2896"/>
                  <a:gd name="T42" fmla="*/ 62 w 878"/>
                  <a:gd name="T43" fmla="*/ 845 h 2896"/>
                  <a:gd name="T44" fmla="*/ 70 w 878"/>
                  <a:gd name="T45" fmla="*/ 850 h 2896"/>
                  <a:gd name="T46" fmla="*/ 78 w 878"/>
                  <a:gd name="T47" fmla="*/ 851 h 2896"/>
                  <a:gd name="T48" fmla="*/ 40 w 878"/>
                  <a:gd name="T49" fmla="*/ 765 h 2896"/>
                  <a:gd name="T50" fmla="*/ 104 w 878"/>
                  <a:gd name="T51" fmla="*/ 518 h 2896"/>
                  <a:gd name="T52" fmla="*/ 123 w 878"/>
                  <a:gd name="T53" fmla="*/ 1123 h 2896"/>
                  <a:gd name="T54" fmla="*/ 136 w 878"/>
                  <a:gd name="T55" fmla="*/ 1416 h 2896"/>
                  <a:gd name="T56" fmla="*/ 137 w 878"/>
                  <a:gd name="T57" fmla="*/ 1436 h 2896"/>
                  <a:gd name="T58" fmla="*/ 138 w 878"/>
                  <a:gd name="T59" fmla="*/ 1447 h 2896"/>
                  <a:gd name="T60" fmla="*/ 107 w 878"/>
                  <a:gd name="T61" fmla="*/ 1531 h 2896"/>
                  <a:gd name="T62" fmla="*/ 144 w 878"/>
                  <a:gd name="T63" fmla="*/ 1559 h 2896"/>
                  <a:gd name="T64" fmla="*/ 176 w 878"/>
                  <a:gd name="T65" fmla="*/ 1530 h 2896"/>
                  <a:gd name="T66" fmla="*/ 196 w 878"/>
                  <a:gd name="T67" fmla="*/ 1318 h 2896"/>
                  <a:gd name="T68" fmla="*/ 202 w 878"/>
                  <a:gd name="T69" fmla="*/ 1287 h 2896"/>
                  <a:gd name="T70" fmla="*/ 206 w 878"/>
                  <a:gd name="T71" fmla="*/ 1256 h 2896"/>
                  <a:gd name="T72" fmla="*/ 219 w 878"/>
                  <a:gd name="T73" fmla="*/ 981 h 2896"/>
                  <a:gd name="T74" fmla="*/ 220 w 878"/>
                  <a:gd name="T75" fmla="*/ 969 h 2896"/>
                  <a:gd name="T76" fmla="*/ 220 w 878"/>
                  <a:gd name="T77" fmla="*/ 937 h 2896"/>
                  <a:gd name="T78" fmla="*/ 258 w 878"/>
                  <a:gd name="T79" fmla="*/ 920 h 2896"/>
                  <a:gd name="T80" fmla="*/ 260 w 878"/>
                  <a:gd name="T81" fmla="*/ 948 h 2896"/>
                  <a:gd name="T82" fmla="*/ 260 w 878"/>
                  <a:gd name="T83" fmla="*/ 966 h 2896"/>
                  <a:gd name="T84" fmla="*/ 261 w 878"/>
                  <a:gd name="T85" fmla="*/ 980 h 2896"/>
                  <a:gd name="T86" fmla="*/ 268 w 878"/>
                  <a:gd name="T87" fmla="*/ 1250 h 2896"/>
                  <a:gd name="T88" fmla="*/ 269 w 878"/>
                  <a:gd name="T89" fmla="*/ 1283 h 2896"/>
                  <a:gd name="T90" fmla="*/ 274 w 878"/>
                  <a:gd name="T91" fmla="*/ 1316 h 2896"/>
                  <a:gd name="T92" fmla="*/ 293 w 878"/>
                  <a:gd name="T93" fmla="*/ 1462 h 2896"/>
                  <a:gd name="T94" fmla="*/ 327 w 878"/>
                  <a:gd name="T95" fmla="*/ 1560 h 2896"/>
                  <a:gd name="T96" fmla="*/ 365 w 878"/>
                  <a:gd name="T97" fmla="*/ 1546 h 2896"/>
                  <a:gd name="T98" fmla="*/ 334 w 878"/>
                  <a:gd name="T99" fmla="*/ 1449 h 2896"/>
                  <a:gd name="T100" fmla="*/ 334 w 878"/>
                  <a:gd name="T101" fmla="*/ 1438 h 2896"/>
                  <a:gd name="T102" fmla="*/ 336 w 878"/>
                  <a:gd name="T103" fmla="*/ 1420 h 2896"/>
                  <a:gd name="T104" fmla="*/ 346 w 878"/>
                  <a:gd name="T105" fmla="*/ 1167 h 2896"/>
                  <a:gd name="T106" fmla="*/ 397 w 878"/>
                  <a:gd name="T107" fmla="*/ 675 h 2896"/>
                  <a:gd name="T108" fmla="*/ 381 w 878"/>
                  <a:gd name="T109" fmla="*/ 473 h 2896"/>
                  <a:gd name="T110" fmla="*/ 432 w 878"/>
                  <a:gd name="T111" fmla="*/ 750 h 2896"/>
                  <a:gd name="T112" fmla="*/ 435 w 878"/>
                  <a:gd name="T113" fmla="*/ 766 h 2896"/>
                  <a:gd name="T114" fmla="*/ 419 w 878"/>
                  <a:gd name="T115" fmla="*/ 872 h 2896"/>
                  <a:gd name="T116" fmla="*/ 420 w 878"/>
                  <a:gd name="T117" fmla="*/ 906 h 2896"/>
                  <a:gd name="T118" fmla="*/ 435 w 878"/>
                  <a:gd name="T119" fmla="*/ 907 h 2896"/>
                  <a:gd name="T120" fmla="*/ 476 w 878"/>
                  <a:gd name="T121" fmla="*/ 755 h 289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78" h="2896">
                    <a:moveTo>
                      <a:pt x="874" y="1396"/>
                    </a:moveTo>
                    <a:cubicBezTo>
                      <a:pt x="872" y="1384"/>
                      <a:pt x="872" y="1384"/>
                      <a:pt x="872" y="1384"/>
                    </a:cubicBezTo>
                    <a:cubicBezTo>
                      <a:pt x="872" y="1379"/>
                      <a:pt x="871" y="1375"/>
                      <a:pt x="871" y="1370"/>
                    </a:cubicBezTo>
                    <a:cubicBezTo>
                      <a:pt x="871" y="1370"/>
                      <a:pt x="871" y="1370"/>
                      <a:pt x="870" y="1370"/>
                    </a:cubicBezTo>
                    <a:cubicBezTo>
                      <a:pt x="870" y="1368"/>
                      <a:pt x="870" y="1366"/>
                      <a:pt x="870" y="1364"/>
                    </a:cubicBezTo>
                    <a:cubicBezTo>
                      <a:pt x="870" y="1363"/>
                      <a:pt x="869" y="1363"/>
                      <a:pt x="869" y="1362"/>
                    </a:cubicBezTo>
                    <a:cubicBezTo>
                      <a:pt x="869" y="1360"/>
                      <a:pt x="869" y="1358"/>
                      <a:pt x="868" y="1356"/>
                    </a:cubicBezTo>
                    <a:cubicBezTo>
                      <a:pt x="868" y="1355"/>
                      <a:pt x="868" y="1354"/>
                      <a:pt x="867" y="1352"/>
                    </a:cubicBezTo>
                    <a:cubicBezTo>
                      <a:pt x="864" y="1336"/>
                      <a:pt x="864" y="1306"/>
                      <a:pt x="863" y="1285"/>
                    </a:cubicBezTo>
                    <a:cubicBezTo>
                      <a:pt x="862" y="1250"/>
                      <a:pt x="862" y="1118"/>
                      <a:pt x="844" y="1057"/>
                    </a:cubicBezTo>
                    <a:cubicBezTo>
                      <a:pt x="842" y="1053"/>
                      <a:pt x="841" y="1049"/>
                      <a:pt x="840" y="1046"/>
                    </a:cubicBezTo>
                    <a:cubicBezTo>
                      <a:pt x="835" y="1029"/>
                      <a:pt x="831" y="964"/>
                      <a:pt x="831" y="964"/>
                    </a:cubicBezTo>
                    <a:cubicBezTo>
                      <a:pt x="819" y="857"/>
                      <a:pt x="795" y="797"/>
                      <a:pt x="797" y="765"/>
                    </a:cubicBezTo>
                    <a:cubicBezTo>
                      <a:pt x="796" y="713"/>
                      <a:pt x="767" y="650"/>
                      <a:pt x="753" y="622"/>
                    </a:cubicBezTo>
                    <a:cubicBezTo>
                      <a:pt x="735" y="585"/>
                      <a:pt x="666" y="532"/>
                      <a:pt x="648" y="525"/>
                    </a:cubicBezTo>
                    <a:cubicBezTo>
                      <a:pt x="639" y="521"/>
                      <a:pt x="592" y="485"/>
                      <a:pt x="552" y="460"/>
                    </a:cubicBezTo>
                    <a:cubicBezTo>
                      <a:pt x="550" y="459"/>
                      <a:pt x="549" y="457"/>
                      <a:pt x="547" y="456"/>
                    </a:cubicBezTo>
                    <a:cubicBezTo>
                      <a:pt x="547" y="456"/>
                      <a:pt x="546" y="455"/>
                      <a:pt x="546" y="455"/>
                    </a:cubicBezTo>
                    <a:cubicBezTo>
                      <a:pt x="545" y="454"/>
                      <a:pt x="544" y="453"/>
                      <a:pt x="543" y="452"/>
                    </a:cubicBezTo>
                    <a:cubicBezTo>
                      <a:pt x="543" y="451"/>
                      <a:pt x="542" y="451"/>
                      <a:pt x="542" y="451"/>
                    </a:cubicBezTo>
                    <a:cubicBezTo>
                      <a:pt x="541" y="449"/>
                      <a:pt x="539" y="448"/>
                      <a:pt x="538" y="446"/>
                    </a:cubicBezTo>
                    <a:cubicBezTo>
                      <a:pt x="538" y="446"/>
                      <a:pt x="538" y="446"/>
                      <a:pt x="538" y="446"/>
                    </a:cubicBezTo>
                    <a:cubicBezTo>
                      <a:pt x="537" y="445"/>
                      <a:pt x="536" y="443"/>
                      <a:pt x="535" y="442"/>
                    </a:cubicBezTo>
                    <a:cubicBezTo>
                      <a:pt x="535" y="442"/>
                      <a:pt x="535" y="441"/>
                      <a:pt x="534" y="441"/>
                    </a:cubicBezTo>
                    <a:cubicBezTo>
                      <a:pt x="534" y="440"/>
                      <a:pt x="533" y="439"/>
                      <a:pt x="532" y="438"/>
                    </a:cubicBezTo>
                    <a:cubicBezTo>
                      <a:pt x="532" y="437"/>
                      <a:pt x="532" y="437"/>
                      <a:pt x="532" y="437"/>
                    </a:cubicBezTo>
                    <a:cubicBezTo>
                      <a:pt x="531" y="436"/>
                      <a:pt x="530" y="434"/>
                      <a:pt x="530" y="433"/>
                    </a:cubicBezTo>
                    <a:cubicBezTo>
                      <a:pt x="529" y="432"/>
                      <a:pt x="529" y="432"/>
                      <a:pt x="529" y="432"/>
                    </a:cubicBezTo>
                    <a:cubicBezTo>
                      <a:pt x="529" y="431"/>
                      <a:pt x="528" y="430"/>
                      <a:pt x="528" y="428"/>
                    </a:cubicBezTo>
                    <a:cubicBezTo>
                      <a:pt x="528" y="428"/>
                      <a:pt x="527" y="428"/>
                      <a:pt x="527" y="427"/>
                    </a:cubicBezTo>
                    <a:cubicBezTo>
                      <a:pt x="527" y="426"/>
                      <a:pt x="526" y="425"/>
                      <a:pt x="526" y="423"/>
                    </a:cubicBezTo>
                    <a:cubicBezTo>
                      <a:pt x="525" y="421"/>
                      <a:pt x="524" y="418"/>
                      <a:pt x="524" y="415"/>
                    </a:cubicBezTo>
                    <a:cubicBezTo>
                      <a:pt x="524" y="414"/>
                      <a:pt x="524" y="414"/>
                      <a:pt x="524" y="414"/>
                    </a:cubicBezTo>
                    <a:cubicBezTo>
                      <a:pt x="524" y="414"/>
                      <a:pt x="523" y="414"/>
                      <a:pt x="523" y="414"/>
                    </a:cubicBezTo>
                    <a:cubicBezTo>
                      <a:pt x="523" y="413"/>
                      <a:pt x="523" y="413"/>
                      <a:pt x="523" y="412"/>
                    </a:cubicBezTo>
                    <a:cubicBezTo>
                      <a:pt x="523" y="412"/>
                      <a:pt x="523" y="412"/>
                      <a:pt x="523" y="412"/>
                    </a:cubicBezTo>
                    <a:cubicBezTo>
                      <a:pt x="522" y="404"/>
                      <a:pt x="522" y="396"/>
                      <a:pt x="523" y="388"/>
                    </a:cubicBezTo>
                    <a:cubicBezTo>
                      <a:pt x="523" y="388"/>
                      <a:pt x="523" y="388"/>
                      <a:pt x="523" y="388"/>
                    </a:cubicBezTo>
                    <a:cubicBezTo>
                      <a:pt x="523" y="387"/>
                      <a:pt x="523" y="385"/>
                      <a:pt x="524" y="383"/>
                    </a:cubicBezTo>
                    <a:cubicBezTo>
                      <a:pt x="524" y="383"/>
                      <a:pt x="524" y="383"/>
                      <a:pt x="524" y="383"/>
                    </a:cubicBezTo>
                    <a:cubicBezTo>
                      <a:pt x="524" y="382"/>
                      <a:pt x="524" y="380"/>
                      <a:pt x="524" y="379"/>
                    </a:cubicBezTo>
                    <a:cubicBezTo>
                      <a:pt x="525" y="376"/>
                      <a:pt x="525" y="373"/>
                      <a:pt x="525" y="370"/>
                    </a:cubicBezTo>
                    <a:cubicBezTo>
                      <a:pt x="525" y="370"/>
                      <a:pt x="525" y="370"/>
                      <a:pt x="525" y="370"/>
                    </a:cubicBezTo>
                    <a:cubicBezTo>
                      <a:pt x="526" y="366"/>
                      <a:pt x="528" y="362"/>
                      <a:pt x="529" y="358"/>
                    </a:cubicBezTo>
                    <a:cubicBezTo>
                      <a:pt x="530" y="358"/>
                      <a:pt x="530" y="358"/>
                      <a:pt x="530" y="358"/>
                    </a:cubicBezTo>
                    <a:cubicBezTo>
                      <a:pt x="531" y="357"/>
                      <a:pt x="532" y="356"/>
                      <a:pt x="533" y="355"/>
                    </a:cubicBezTo>
                    <a:cubicBezTo>
                      <a:pt x="533" y="355"/>
                      <a:pt x="533" y="354"/>
                      <a:pt x="533" y="354"/>
                    </a:cubicBezTo>
                    <a:cubicBezTo>
                      <a:pt x="547" y="338"/>
                      <a:pt x="559" y="314"/>
                      <a:pt x="564" y="292"/>
                    </a:cubicBezTo>
                    <a:cubicBezTo>
                      <a:pt x="564" y="291"/>
                      <a:pt x="565" y="291"/>
                      <a:pt x="565" y="291"/>
                    </a:cubicBezTo>
                    <a:cubicBezTo>
                      <a:pt x="564" y="291"/>
                      <a:pt x="564" y="291"/>
                      <a:pt x="564" y="291"/>
                    </a:cubicBezTo>
                    <a:cubicBezTo>
                      <a:pt x="565" y="287"/>
                      <a:pt x="565" y="284"/>
                      <a:pt x="566" y="281"/>
                    </a:cubicBezTo>
                    <a:cubicBezTo>
                      <a:pt x="568" y="255"/>
                      <a:pt x="562" y="206"/>
                      <a:pt x="564" y="192"/>
                    </a:cubicBezTo>
                    <a:cubicBezTo>
                      <a:pt x="565" y="188"/>
                      <a:pt x="566" y="183"/>
                      <a:pt x="566" y="177"/>
                    </a:cubicBezTo>
                    <a:cubicBezTo>
                      <a:pt x="566" y="183"/>
                      <a:pt x="565" y="187"/>
                      <a:pt x="565" y="187"/>
                    </a:cubicBezTo>
                    <a:cubicBezTo>
                      <a:pt x="567" y="180"/>
                      <a:pt x="567" y="179"/>
                      <a:pt x="572" y="160"/>
                    </a:cubicBezTo>
                    <a:cubicBezTo>
                      <a:pt x="573" y="164"/>
                      <a:pt x="574" y="167"/>
                      <a:pt x="575" y="171"/>
                    </a:cubicBezTo>
                    <a:cubicBezTo>
                      <a:pt x="577" y="167"/>
                      <a:pt x="578" y="162"/>
                      <a:pt x="577" y="157"/>
                    </a:cubicBezTo>
                    <a:cubicBezTo>
                      <a:pt x="578" y="160"/>
                      <a:pt x="579" y="163"/>
                      <a:pt x="580" y="167"/>
                    </a:cubicBezTo>
                    <a:cubicBezTo>
                      <a:pt x="584" y="154"/>
                      <a:pt x="591" y="128"/>
                      <a:pt x="579" y="118"/>
                    </a:cubicBezTo>
                    <a:cubicBezTo>
                      <a:pt x="583" y="120"/>
                      <a:pt x="587" y="125"/>
                      <a:pt x="588" y="128"/>
                    </a:cubicBezTo>
                    <a:cubicBezTo>
                      <a:pt x="588" y="121"/>
                      <a:pt x="587" y="116"/>
                      <a:pt x="585" y="111"/>
                    </a:cubicBezTo>
                    <a:cubicBezTo>
                      <a:pt x="585" y="111"/>
                      <a:pt x="585" y="111"/>
                      <a:pt x="586" y="111"/>
                    </a:cubicBezTo>
                    <a:cubicBezTo>
                      <a:pt x="586" y="103"/>
                      <a:pt x="580" y="98"/>
                      <a:pt x="574" y="95"/>
                    </a:cubicBezTo>
                    <a:cubicBezTo>
                      <a:pt x="578" y="94"/>
                      <a:pt x="582" y="95"/>
                      <a:pt x="587" y="95"/>
                    </a:cubicBezTo>
                    <a:cubicBezTo>
                      <a:pt x="580" y="82"/>
                      <a:pt x="564" y="85"/>
                      <a:pt x="554" y="77"/>
                    </a:cubicBezTo>
                    <a:cubicBezTo>
                      <a:pt x="555" y="79"/>
                      <a:pt x="555" y="79"/>
                      <a:pt x="555" y="79"/>
                    </a:cubicBezTo>
                    <a:cubicBezTo>
                      <a:pt x="529" y="8"/>
                      <a:pt x="451" y="0"/>
                      <a:pt x="390" y="15"/>
                    </a:cubicBezTo>
                    <a:cubicBezTo>
                      <a:pt x="356" y="23"/>
                      <a:pt x="328" y="38"/>
                      <a:pt x="318" y="53"/>
                    </a:cubicBezTo>
                    <a:cubicBezTo>
                      <a:pt x="315" y="57"/>
                      <a:pt x="313" y="60"/>
                      <a:pt x="311" y="64"/>
                    </a:cubicBezTo>
                    <a:cubicBezTo>
                      <a:pt x="310" y="64"/>
                      <a:pt x="307" y="70"/>
                      <a:pt x="303" y="78"/>
                    </a:cubicBezTo>
                    <a:cubicBezTo>
                      <a:pt x="301" y="79"/>
                      <a:pt x="299" y="81"/>
                      <a:pt x="297" y="83"/>
                    </a:cubicBezTo>
                    <a:cubicBezTo>
                      <a:pt x="288" y="87"/>
                      <a:pt x="279" y="89"/>
                      <a:pt x="270" y="99"/>
                    </a:cubicBezTo>
                    <a:cubicBezTo>
                      <a:pt x="274" y="97"/>
                      <a:pt x="275" y="98"/>
                      <a:pt x="279" y="97"/>
                    </a:cubicBezTo>
                    <a:cubicBezTo>
                      <a:pt x="269" y="104"/>
                      <a:pt x="261" y="117"/>
                      <a:pt x="266" y="130"/>
                    </a:cubicBezTo>
                    <a:cubicBezTo>
                      <a:pt x="266" y="130"/>
                      <a:pt x="266" y="130"/>
                      <a:pt x="266" y="130"/>
                    </a:cubicBezTo>
                    <a:cubicBezTo>
                      <a:pt x="266" y="130"/>
                      <a:pt x="266" y="130"/>
                      <a:pt x="266" y="131"/>
                    </a:cubicBezTo>
                    <a:cubicBezTo>
                      <a:pt x="267" y="130"/>
                      <a:pt x="267" y="129"/>
                      <a:pt x="268" y="128"/>
                    </a:cubicBezTo>
                    <a:cubicBezTo>
                      <a:pt x="270" y="126"/>
                      <a:pt x="273" y="124"/>
                      <a:pt x="276" y="122"/>
                    </a:cubicBezTo>
                    <a:cubicBezTo>
                      <a:pt x="275" y="129"/>
                      <a:pt x="271" y="134"/>
                      <a:pt x="270" y="140"/>
                    </a:cubicBezTo>
                    <a:cubicBezTo>
                      <a:pt x="269" y="147"/>
                      <a:pt x="270" y="156"/>
                      <a:pt x="271" y="163"/>
                    </a:cubicBezTo>
                    <a:cubicBezTo>
                      <a:pt x="273" y="158"/>
                      <a:pt x="275" y="153"/>
                      <a:pt x="279" y="148"/>
                    </a:cubicBezTo>
                    <a:cubicBezTo>
                      <a:pt x="278" y="160"/>
                      <a:pt x="274" y="173"/>
                      <a:pt x="280" y="183"/>
                    </a:cubicBezTo>
                    <a:cubicBezTo>
                      <a:pt x="281" y="179"/>
                      <a:pt x="281" y="174"/>
                      <a:pt x="283" y="170"/>
                    </a:cubicBezTo>
                    <a:cubicBezTo>
                      <a:pt x="284" y="180"/>
                      <a:pt x="291" y="192"/>
                      <a:pt x="299" y="201"/>
                    </a:cubicBezTo>
                    <a:cubicBezTo>
                      <a:pt x="299" y="206"/>
                      <a:pt x="300" y="211"/>
                      <a:pt x="299" y="216"/>
                    </a:cubicBezTo>
                    <a:cubicBezTo>
                      <a:pt x="299" y="216"/>
                      <a:pt x="299" y="216"/>
                      <a:pt x="299" y="217"/>
                    </a:cubicBezTo>
                    <a:cubicBezTo>
                      <a:pt x="299" y="220"/>
                      <a:pt x="298" y="223"/>
                      <a:pt x="298" y="226"/>
                    </a:cubicBezTo>
                    <a:cubicBezTo>
                      <a:pt x="297" y="237"/>
                      <a:pt x="298" y="249"/>
                      <a:pt x="301" y="259"/>
                    </a:cubicBezTo>
                    <a:cubicBezTo>
                      <a:pt x="304" y="268"/>
                      <a:pt x="311" y="283"/>
                      <a:pt x="321" y="285"/>
                    </a:cubicBezTo>
                    <a:cubicBezTo>
                      <a:pt x="324" y="285"/>
                      <a:pt x="327" y="285"/>
                      <a:pt x="329" y="284"/>
                    </a:cubicBezTo>
                    <a:cubicBezTo>
                      <a:pt x="330" y="294"/>
                      <a:pt x="333" y="306"/>
                      <a:pt x="338" y="319"/>
                    </a:cubicBezTo>
                    <a:cubicBezTo>
                      <a:pt x="339" y="320"/>
                      <a:pt x="339" y="321"/>
                      <a:pt x="339" y="322"/>
                    </a:cubicBezTo>
                    <a:cubicBezTo>
                      <a:pt x="340" y="332"/>
                      <a:pt x="343" y="351"/>
                      <a:pt x="344" y="373"/>
                    </a:cubicBezTo>
                    <a:cubicBezTo>
                      <a:pt x="344" y="403"/>
                      <a:pt x="340" y="439"/>
                      <a:pt x="323" y="461"/>
                    </a:cubicBezTo>
                    <a:cubicBezTo>
                      <a:pt x="322" y="463"/>
                      <a:pt x="321" y="464"/>
                      <a:pt x="319" y="466"/>
                    </a:cubicBezTo>
                    <a:cubicBezTo>
                      <a:pt x="305" y="473"/>
                      <a:pt x="219" y="541"/>
                      <a:pt x="195" y="550"/>
                    </a:cubicBezTo>
                    <a:cubicBezTo>
                      <a:pt x="155" y="567"/>
                      <a:pt x="109" y="641"/>
                      <a:pt x="96" y="697"/>
                    </a:cubicBezTo>
                    <a:cubicBezTo>
                      <a:pt x="91" y="722"/>
                      <a:pt x="73" y="774"/>
                      <a:pt x="72" y="789"/>
                    </a:cubicBezTo>
                    <a:cubicBezTo>
                      <a:pt x="74" y="822"/>
                      <a:pt x="57" y="843"/>
                      <a:pt x="47" y="964"/>
                    </a:cubicBezTo>
                    <a:cubicBezTo>
                      <a:pt x="48" y="1002"/>
                      <a:pt x="44" y="1029"/>
                      <a:pt x="39" y="1046"/>
                    </a:cubicBezTo>
                    <a:cubicBezTo>
                      <a:pt x="38" y="1049"/>
                      <a:pt x="36" y="1053"/>
                      <a:pt x="35" y="1057"/>
                    </a:cubicBezTo>
                    <a:cubicBezTo>
                      <a:pt x="17" y="1118"/>
                      <a:pt x="17" y="1250"/>
                      <a:pt x="16" y="1285"/>
                    </a:cubicBezTo>
                    <a:cubicBezTo>
                      <a:pt x="15" y="1306"/>
                      <a:pt x="14" y="1336"/>
                      <a:pt x="11" y="1352"/>
                    </a:cubicBezTo>
                    <a:cubicBezTo>
                      <a:pt x="11" y="1354"/>
                      <a:pt x="11" y="1355"/>
                      <a:pt x="10" y="1356"/>
                    </a:cubicBezTo>
                    <a:cubicBezTo>
                      <a:pt x="10" y="1360"/>
                      <a:pt x="9" y="1364"/>
                      <a:pt x="9" y="1367"/>
                    </a:cubicBezTo>
                    <a:cubicBezTo>
                      <a:pt x="8" y="1379"/>
                      <a:pt x="8" y="1390"/>
                      <a:pt x="5" y="1400"/>
                    </a:cubicBezTo>
                    <a:cubicBezTo>
                      <a:pt x="2" y="1410"/>
                      <a:pt x="1" y="1423"/>
                      <a:pt x="0" y="1432"/>
                    </a:cubicBezTo>
                    <a:cubicBezTo>
                      <a:pt x="0" y="1435"/>
                      <a:pt x="0" y="1438"/>
                      <a:pt x="0" y="1440"/>
                    </a:cubicBezTo>
                    <a:cubicBezTo>
                      <a:pt x="4" y="1473"/>
                      <a:pt x="4" y="1473"/>
                      <a:pt x="4" y="1473"/>
                    </a:cubicBezTo>
                    <a:cubicBezTo>
                      <a:pt x="4" y="1473"/>
                      <a:pt x="4" y="1474"/>
                      <a:pt x="4" y="1474"/>
                    </a:cubicBezTo>
                    <a:cubicBezTo>
                      <a:pt x="4" y="1476"/>
                      <a:pt x="5" y="1478"/>
                      <a:pt x="5" y="1481"/>
                    </a:cubicBezTo>
                    <a:cubicBezTo>
                      <a:pt x="5" y="1481"/>
                      <a:pt x="5" y="1481"/>
                      <a:pt x="5" y="1481"/>
                    </a:cubicBezTo>
                    <a:cubicBezTo>
                      <a:pt x="5" y="1483"/>
                      <a:pt x="5" y="1486"/>
                      <a:pt x="6" y="1488"/>
                    </a:cubicBezTo>
                    <a:cubicBezTo>
                      <a:pt x="6" y="1488"/>
                      <a:pt x="6" y="1488"/>
                      <a:pt x="6" y="1489"/>
                    </a:cubicBezTo>
                    <a:cubicBezTo>
                      <a:pt x="6" y="1491"/>
                      <a:pt x="6" y="1493"/>
                      <a:pt x="6" y="1495"/>
                    </a:cubicBezTo>
                    <a:cubicBezTo>
                      <a:pt x="6" y="1496"/>
                      <a:pt x="6" y="1496"/>
                      <a:pt x="6" y="1496"/>
                    </a:cubicBezTo>
                    <a:cubicBezTo>
                      <a:pt x="6" y="1498"/>
                      <a:pt x="6" y="1501"/>
                      <a:pt x="7" y="1503"/>
                    </a:cubicBezTo>
                    <a:cubicBezTo>
                      <a:pt x="7" y="1503"/>
                      <a:pt x="7" y="1503"/>
                      <a:pt x="7" y="1503"/>
                    </a:cubicBezTo>
                    <a:cubicBezTo>
                      <a:pt x="7" y="1505"/>
                      <a:pt x="7" y="1508"/>
                      <a:pt x="7" y="1510"/>
                    </a:cubicBezTo>
                    <a:cubicBezTo>
                      <a:pt x="7" y="1510"/>
                      <a:pt x="7" y="1510"/>
                      <a:pt x="7" y="1510"/>
                    </a:cubicBezTo>
                    <a:cubicBezTo>
                      <a:pt x="7" y="1512"/>
                      <a:pt x="7" y="1514"/>
                      <a:pt x="7" y="1516"/>
                    </a:cubicBezTo>
                    <a:cubicBezTo>
                      <a:pt x="7" y="1516"/>
                      <a:pt x="7" y="1516"/>
                      <a:pt x="7" y="1516"/>
                    </a:cubicBezTo>
                    <a:cubicBezTo>
                      <a:pt x="7" y="1518"/>
                      <a:pt x="7" y="1520"/>
                      <a:pt x="7" y="1521"/>
                    </a:cubicBezTo>
                    <a:cubicBezTo>
                      <a:pt x="7" y="1521"/>
                      <a:pt x="7" y="1522"/>
                      <a:pt x="7" y="1522"/>
                    </a:cubicBezTo>
                    <a:cubicBezTo>
                      <a:pt x="7" y="1523"/>
                      <a:pt x="7" y="1525"/>
                      <a:pt x="6" y="1526"/>
                    </a:cubicBezTo>
                    <a:cubicBezTo>
                      <a:pt x="3" y="1547"/>
                      <a:pt x="5" y="1559"/>
                      <a:pt x="6" y="1571"/>
                    </a:cubicBezTo>
                    <a:cubicBezTo>
                      <a:pt x="8" y="1584"/>
                      <a:pt x="20" y="1603"/>
                      <a:pt x="24" y="1619"/>
                    </a:cubicBezTo>
                    <a:cubicBezTo>
                      <a:pt x="31" y="1652"/>
                      <a:pt x="41" y="1652"/>
                      <a:pt x="49" y="1663"/>
                    </a:cubicBezTo>
                    <a:cubicBezTo>
                      <a:pt x="55" y="1673"/>
                      <a:pt x="71" y="1680"/>
                      <a:pt x="76" y="1684"/>
                    </a:cubicBezTo>
                    <a:cubicBezTo>
                      <a:pt x="76" y="1684"/>
                      <a:pt x="76" y="1685"/>
                      <a:pt x="76" y="1685"/>
                    </a:cubicBezTo>
                    <a:cubicBezTo>
                      <a:pt x="77" y="1685"/>
                      <a:pt x="77" y="1685"/>
                      <a:pt x="77" y="1685"/>
                    </a:cubicBezTo>
                    <a:cubicBezTo>
                      <a:pt x="77" y="1685"/>
                      <a:pt x="77" y="1685"/>
                      <a:pt x="77" y="1685"/>
                    </a:cubicBezTo>
                    <a:cubicBezTo>
                      <a:pt x="79" y="1688"/>
                      <a:pt x="86" y="1694"/>
                      <a:pt x="93" y="1695"/>
                    </a:cubicBezTo>
                    <a:cubicBezTo>
                      <a:pt x="94" y="1695"/>
                      <a:pt x="94" y="1695"/>
                      <a:pt x="94" y="1695"/>
                    </a:cubicBezTo>
                    <a:cubicBezTo>
                      <a:pt x="95" y="1695"/>
                      <a:pt x="96" y="1695"/>
                      <a:pt x="97" y="1695"/>
                    </a:cubicBezTo>
                    <a:cubicBezTo>
                      <a:pt x="97" y="1695"/>
                      <a:pt x="98" y="1695"/>
                      <a:pt x="98" y="1695"/>
                    </a:cubicBezTo>
                    <a:cubicBezTo>
                      <a:pt x="98" y="1695"/>
                      <a:pt x="98" y="1695"/>
                      <a:pt x="98" y="1695"/>
                    </a:cubicBezTo>
                    <a:cubicBezTo>
                      <a:pt x="98" y="1695"/>
                      <a:pt x="98" y="1695"/>
                      <a:pt x="98" y="1695"/>
                    </a:cubicBezTo>
                    <a:cubicBezTo>
                      <a:pt x="107" y="1694"/>
                      <a:pt x="106" y="1685"/>
                      <a:pt x="106" y="1684"/>
                    </a:cubicBezTo>
                    <a:cubicBezTo>
                      <a:pt x="107" y="1684"/>
                      <a:pt x="107" y="1684"/>
                      <a:pt x="108" y="1684"/>
                    </a:cubicBezTo>
                    <a:cubicBezTo>
                      <a:pt x="108" y="1684"/>
                      <a:pt x="108" y="1684"/>
                      <a:pt x="108" y="1684"/>
                    </a:cubicBezTo>
                    <a:cubicBezTo>
                      <a:pt x="108" y="1684"/>
                      <a:pt x="109" y="1684"/>
                      <a:pt x="110" y="1684"/>
                    </a:cubicBezTo>
                    <a:cubicBezTo>
                      <a:pt x="110" y="1684"/>
                      <a:pt x="110" y="1684"/>
                      <a:pt x="110" y="1684"/>
                    </a:cubicBezTo>
                    <a:cubicBezTo>
                      <a:pt x="111" y="1684"/>
                      <a:pt x="112" y="1684"/>
                      <a:pt x="113" y="1684"/>
                    </a:cubicBezTo>
                    <a:cubicBezTo>
                      <a:pt x="113" y="1684"/>
                      <a:pt x="114" y="1684"/>
                      <a:pt x="115" y="1684"/>
                    </a:cubicBezTo>
                    <a:cubicBezTo>
                      <a:pt x="115" y="1684"/>
                      <a:pt x="116" y="1684"/>
                      <a:pt x="117" y="1684"/>
                    </a:cubicBezTo>
                    <a:cubicBezTo>
                      <a:pt x="117" y="1684"/>
                      <a:pt x="118" y="1684"/>
                      <a:pt x="118" y="1684"/>
                    </a:cubicBezTo>
                    <a:cubicBezTo>
                      <a:pt x="119" y="1685"/>
                      <a:pt x="120" y="1685"/>
                      <a:pt x="120" y="1685"/>
                    </a:cubicBezTo>
                    <a:cubicBezTo>
                      <a:pt x="121" y="1685"/>
                      <a:pt x="121" y="1685"/>
                      <a:pt x="122" y="1685"/>
                    </a:cubicBezTo>
                    <a:cubicBezTo>
                      <a:pt x="122" y="1685"/>
                      <a:pt x="123" y="1685"/>
                      <a:pt x="124" y="1685"/>
                    </a:cubicBezTo>
                    <a:cubicBezTo>
                      <a:pt x="124" y="1685"/>
                      <a:pt x="125" y="1685"/>
                      <a:pt x="125" y="1685"/>
                    </a:cubicBezTo>
                    <a:cubicBezTo>
                      <a:pt x="126" y="1685"/>
                      <a:pt x="126" y="1685"/>
                      <a:pt x="127" y="1685"/>
                    </a:cubicBezTo>
                    <a:cubicBezTo>
                      <a:pt x="127" y="1685"/>
                      <a:pt x="128" y="1685"/>
                      <a:pt x="128" y="1685"/>
                    </a:cubicBezTo>
                    <a:cubicBezTo>
                      <a:pt x="129" y="1684"/>
                      <a:pt x="130" y="1684"/>
                      <a:pt x="130" y="1684"/>
                    </a:cubicBezTo>
                    <a:cubicBezTo>
                      <a:pt x="131" y="1684"/>
                      <a:pt x="131" y="1684"/>
                      <a:pt x="131" y="1684"/>
                    </a:cubicBezTo>
                    <a:cubicBezTo>
                      <a:pt x="132" y="1684"/>
                      <a:pt x="133" y="1684"/>
                      <a:pt x="133" y="1684"/>
                    </a:cubicBezTo>
                    <a:cubicBezTo>
                      <a:pt x="133" y="1684"/>
                      <a:pt x="134" y="1684"/>
                      <a:pt x="134" y="1684"/>
                    </a:cubicBezTo>
                    <a:cubicBezTo>
                      <a:pt x="135" y="1683"/>
                      <a:pt x="136" y="1683"/>
                      <a:pt x="136" y="1682"/>
                    </a:cubicBezTo>
                    <a:cubicBezTo>
                      <a:pt x="145" y="1673"/>
                      <a:pt x="134" y="1664"/>
                      <a:pt x="133" y="1664"/>
                    </a:cubicBezTo>
                    <a:cubicBezTo>
                      <a:pt x="142" y="1663"/>
                      <a:pt x="142" y="1663"/>
                      <a:pt x="142" y="1663"/>
                    </a:cubicBezTo>
                    <a:cubicBezTo>
                      <a:pt x="142" y="1663"/>
                      <a:pt x="142" y="1663"/>
                      <a:pt x="142" y="1662"/>
                    </a:cubicBezTo>
                    <a:cubicBezTo>
                      <a:pt x="142" y="1662"/>
                      <a:pt x="142" y="1662"/>
                      <a:pt x="142" y="1662"/>
                    </a:cubicBezTo>
                    <a:cubicBezTo>
                      <a:pt x="154" y="1656"/>
                      <a:pt x="139" y="1643"/>
                      <a:pt x="139" y="1643"/>
                    </a:cubicBezTo>
                    <a:cubicBezTo>
                      <a:pt x="140" y="1620"/>
                      <a:pt x="111" y="1625"/>
                      <a:pt x="107" y="1620"/>
                    </a:cubicBezTo>
                    <a:cubicBezTo>
                      <a:pt x="106" y="1618"/>
                      <a:pt x="104" y="1616"/>
                      <a:pt x="103" y="1615"/>
                    </a:cubicBezTo>
                    <a:cubicBezTo>
                      <a:pt x="103" y="1615"/>
                      <a:pt x="103" y="1615"/>
                      <a:pt x="103" y="1615"/>
                    </a:cubicBezTo>
                    <a:cubicBezTo>
                      <a:pt x="102" y="1614"/>
                      <a:pt x="101" y="1614"/>
                      <a:pt x="100" y="1613"/>
                    </a:cubicBezTo>
                    <a:cubicBezTo>
                      <a:pt x="100" y="1612"/>
                      <a:pt x="100" y="1612"/>
                      <a:pt x="99" y="1612"/>
                    </a:cubicBezTo>
                    <a:cubicBezTo>
                      <a:pt x="99" y="1611"/>
                      <a:pt x="98" y="1611"/>
                      <a:pt x="98" y="1611"/>
                    </a:cubicBezTo>
                    <a:cubicBezTo>
                      <a:pt x="97" y="1610"/>
                      <a:pt x="97" y="1610"/>
                      <a:pt x="96" y="1610"/>
                    </a:cubicBezTo>
                    <a:cubicBezTo>
                      <a:pt x="96" y="1610"/>
                      <a:pt x="96" y="1610"/>
                      <a:pt x="96" y="1610"/>
                    </a:cubicBezTo>
                    <a:cubicBezTo>
                      <a:pt x="85" y="1534"/>
                      <a:pt x="85" y="1534"/>
                      <a:pt x="85" y="1534"/>
                    </a:cubicBezTo>
                    <a:cubicBezTo>
                      <a:pt x="85" y="1530"/>
                      <a:pt x="85" y="1527"/>
                      <a:pt x="85" y="1526"/>
                    </a:cubicBezTo>
                    <a:cubicBezTo>
                      <a:pt x="85" y="1526"/>
                      <a:pt x="86" y="1526"/>
                      <a:pt x="86" y="1527"/>
                    </a:cubicBezTo>
                    <a:cubicBezTo>
                      <a:pt x="86" y="1527"/>
                      <a:pt x="87" y="1527"/>
                      <a:pt x="87" y="1527"/>
                    </a:cubicBezTo>
                    <a:cubicBezTo>
                      <a:pt x="87" y="1527"/>
                      <a:pt x="88" y="1527"/>
                      <a:pt x="88" y="1528"/>
                    </a:cubicBezTo>
                    <a:cubicBezTo>
                      <a:pt x="88" y="1528"/>
                      <a:pt x="89" y="1528"/>
                      <a:pt x="89" y="1528"/>
                    </a:cubicBezTo>
                    <a:cubicBezTo>
                      <a:pt x="89" y="1528"/>
                      <a:pt x="90" y="1529"/>
                      <a:pt x="90" y="1529"/>
                    </a:cubicBezTo>
                    <a:cubicBezTo>
                      <a:pt x="91" y="1529"/>
                      <a:pt x="91" y="1529"/>
                      <a:pt x="91" y="1530"/>
                    </a:cubicBezTo>
                    <a:cubicBezTo>
                      <a:pt x="92" y="1530"/>
                      <a:pt x="92" y="1531"/>
                      <a:pt x="93" y="1531"/>
                    </a:cubicBezTo>
                    <a:cubicBezTo>
                      <a:pt x="93" y="1531"/>
                      <a:pt x="93" y="1532"/>
                      <a:pt x="94" y="1532"/>
                    </a:cubicBezTo>
                    <a:cubicBezTo>
                      <a:pt x="94" y="1532"/>
                      <a:pt x="95" y="1533"/>
                      <a:pt x="95" y="1534"/>
                    </a:cubicBezTo>
                    <a:cubicBezTo>
                      <a:pt x="96" y="1534"/>
                      <a:pt x="96" y="1534"/>
                      <a:pt x="96" y="1535"/>
                    </a:cubicBezTo>
                    <a:cubicBezTo>
                      <a:pt x="97" y="1536"/>
                      <a:pt x="97" y="1536"/>
                      <a:pt x="98" y="1537"/>
                    </a:cubicBezTo>
                    <a:cubicBezTo>
                      <a:pt x="98" y="1538"/>
                      <a:pt x="99" y="1538"/>
                      <a:pt x="99" y="1538"/>
                    </a:cubicBezTo>
                    <a:cubicBezTo>
                      <a:pt x="100" y="1540"/>
                      <a:pt x="100" y="1541"/>
                      <a:pt x="101" y="1543"/>
                    </a:cubicBezTo>
                    <a:cubicBezTo>
                      <a:pt x="101" y="1544"/>
                      <a:pt x="102" y="1545"/>
                      <a:pt x="102" y="1546"/>
                    </a:cubicBezTo>
                    <a:cubicBezTo>
                      <a:pt x="102" y="1546"/>
                      <a:pt x="102" y="1546"/>
                      <a:pt x="103" y="1546"/>
                    </a:cubicBezTo>
                    <a:cubicBezTo>
                      <a:pt x="103" y="1547"/>
                      <a:pt x="103" y="1548"/>
                      <a:pt x="104" y="1548"/>
                    </a:cubicBezTo>
                    <a:cubicBezTo>
                      <a:pt x="104" y="1549"/>
                      <a:pt x="104" y="1549"/>
                      <a:pt x="104" y="1549"/>
                    </a:cubicBezTo>
                    <a:cubicBezTo>
                      <a:pt x="105" y="1550"/>
                      <a:pt x="105" y="1551"/>
                      <a:pt x="105" y="1551"/>
                    </a:cubicBezTo>
                    <a:cubicBezTo>
                      <a:pt x="106" y="1552"/>
                      <a:pt x="106" y="1552"/>
                      <a:pt x="106" y="1553"/>
                    </a:cubicBezTo>
                    <a:cubicBezTo>
                      <a:pt x="107" y="1553"/>
                      <a:pt x="107" y="1554"/>
                      <a:pt x="108" y="1554"/>
                    </a:cubicBezTo>
                    <a:cubicBezTo>
                      <a:pt x="108" y="1555"/>
                      <a:pt x="108" y="1555"/>
                      <a:pt x="109" y="1556"/>
                    </a:cubicBezTo>
                    <a:cubicBezTo>
                      <a:pt x="109" y="1556"/>
                      <a:pt x="110" y="1557"/>
                      <a:pt x="110" y="1557"/>
                    </a:cubicBezTo>
                    <a:cubicBezTo>
                      <a:pt x="110" y="1558"/>
                      <a:pt x="111" y="1558"/>
                      <a:pt x="111" y="1559"/>
                    </a:cubicBezTo>
                    <a:cubicBezTo>
                      <a:pt x="112" y="1559"/>
                      <a:pt x="112" y="1560"/>
                      <a:pt x="113" y="1560"/>
                    </a:cubicBezTo>
                    <a:cubicBezTo>
                      <a:pt x="113" y="1561"/>
                      <a:pt x="113" y="1561"/>
                      <a:pt x="114" y="1561"/>
                    </a:cubicBezTo>
                    <a:cubicBezTo>
                      <a:pt x="114" y="1562"/>
                      <a:pt x="115" y="1562"/>
                      <a:pt x="115" y="1563"/>
                    </a:cubicBezTo>
                    <a:cubicBezTo>
                      <a:pt x="116" y="1563"/>
                      <a:pt x="116" y="1564"/>
                      <a:pt x="117" y="1564"/>
                    </a:cubicBezTo>
                    <a:cubicBezTo>
                      <a:pt x="117" y="1565"/>
                      <a:pt x="118" y="1565"/>
                      <a:pt x="119" y="1566"/>
                    </a:cubicBezTo>
                    <a:cubicBezTo>
                      <a:pt x="119" y="1566"/>
                      <a:pt x="119" y="1566"/>
                      <a:pt x="120" y="1567"/>
                    </a:cubicBezTo>
                    <a:cubicBezTo>
                      <a:pt x="121" y="1567"/>
                      <a:pt x="121" y="1567"/>
                      <a:pt x="122" y="1568"/>
                    </a:cubicBezTo>
                    <a:cubicBezTo>
                      <a:pt x="122" y="1568"/>
                      <a:pt x="123" y="1569"/>
                      <a:pt x="123" y="1569"/>
                    </a:cubicBezTo>
                    <a:cubicBezTo>
                      <a:pt x="124" y="1569"/>
                      <a:pt x="124" y="1570"/>
                      <a:pt x="125" y="1570"/>
                    </a:cubicBezTo>
                    <a:cubicBezTo>
                      <a:pt x="126" y="1570"/>
                      <a:pt x="126" y="1570"/>
                      <a:pt x="127" y="1571"/>
                    </a:cubicBezTo>
                    <a:cubicBezTo>
                      <a:pt x="127" y="1571"/>
                      <a:pt x="128" y="1571"/>
                      <a:pt x="128" y="1571"/>
                    </a:cubicBezTo>
                    <a:cubicBezTo>
                      <a:pt x="129" y="1572"/>
                      <a:pt x="129" y="1572"/>
                      <a:pt x="130" y="1572"/>
                    </a:cubicBezTo>
                    <a:cubicBezTo>
                      <a:pt x="131" y="1572"/>
                      <a:pt x="131" y="1572"/>
                      <a:pt x="132" y="1573"/>
                    </a:cubicBezTo>
                    <a:cubicBezTo>
                      <a:pt x="132" y="1573"/>
                      <a:pt x="133" y="1573"/>
                      <a:pt x="133" y="1573"/>
                    </a:cubicBezTo>
                    <a:cubicBezTo>
                      <a:pt x="134" y="1573"/>
                      <a:pt x="135" y="1573"/>
                      <a:pt x="135" y="1573"/>
                    </a:cubicBezTo>
                    <a:cubicBezTo>
                      <a:pt x="136" y="1573"/>
                      <a:pt x="136" y="1573"/>
                      <a:pt x="137" y="1573"/>
                    </a:cubicBezTo>
                    <a:cubicBezTo>
                      <a:pt x="138" y="1573"/>
                      <a:pt x="138" y="1573"/>
                      <a:pt x="139" y="1573"/>
                    </a:cubicBezTo>
                    <a:cubicBezTo>
                      <a:pt x="139" y="1573"/>
                      <a:pt x="140" y="1573"/>
                      <a:pt x="140" y="1573"/>
                    </a:cubicBezTo>
                    <a:cubicBezTo>
                      <a:pt x="141" y="1573"/>
                      <a:pt x="142" y="1573"/>
                      <a:pt x="143" y="1572"/>
                    </a:cubicBezTo>
                    <a:cubicBezTo>
                      <a:pt x="143" y="1572"/>
                      <a:pt x="144" y="1572"/>
                      <a:pt x="144" y="1572"/>
                    </a:cubicBezTo>
                    <a:cubicBezTo>
                      <a:pt x="144" y="1572"/>
                      <a:pt x="144" y="1572"/>
                      <a:pt x="144" y="1572"/>
                    </a:cubicBezTo>
                    <a:cubicBezTo>
                      <a:pt x="145" y="1572"/>
                      <a:pt x="146" y="1571"/>
                      <a:pt x="148" y="1570"/>
                    </a:cubicBezTo>
                    <a:cubicBezTo>
                      <a:pt x="166" y="1559"/>
                      <a:pt x="141" y="1526"/>
                      <a:pt x="125" y="1512"/>
                    </a:cubicBezTo>
                    <a:cubicBezTo>
                      <a:pt x="110" y="1498"/>
                      <a:pt x="100" y="1469"/>
                      <a:pt x="89" y="1458"/>
                    </a:cubicBezTo>
                    <a:cubicBezTo>
                      <a:pt x="78" y="1447"/>
                      <a:pt x="77" y="1424"/>
                      <a:pt x="77" y="1424"/>
                    </a:cubicBezTo>
                    <a:cubicBezTo>
                      <a:pt x="76" y="1422"/>
                      <a:pt x="76" y="1422"/>
                      <a:pt x="76" y="1422"/>
                    </a:cubicBezTo>
                    <a:cubicBezTo>
                      <a:pt x="76" y="1422"/>
                      <a:pt x="76" y="1422"/>
                      <a:pt x="75" y="1422"/>
                    </a:cubicBezTo>
                    <a:cubicBezTo>
                      <a:pt x="73" y="1415"/>
                      <a:pt x="73" y="1415"/>
                      <a:pt x="73" y="1415"/>
                    </a:cubicBezTo>
                    <a:cubicBezTo>
                      <a:pt x="73" y="1415"/>
                      <a:pt x="73" y="1414"/>
                      <a:pt x="73" y="1414"/>
                    </a:cubicBezTo>
                    <a:cubicBezTo>
                      <a:pt x="75" y="1409"/>
                      <a:pt x="79" y="1393"/>
                      <a:pt x="81" y="1379"/>
                    </a:cubicBezTo>
                    <a:cubicBezTo>
                      <a:pt x="84" y="1364"/>
                      <a:pt x="117" y="1236"/>
                      <a:pt x="125" y="1194"/>
                    </a:cubicBezTo>
                    <a:cubicBezTo>
                      <a:pt x="126" y="1191"/>
                      <a:pt x="126" y="1189"/>
                      <a:pt x="126" y="1187"/>
                    </a:cubicBezTo>
                    <a:cubicBezTo>
                      <a:pt x="138" y="1126"/>
                      <a:pt x="158" y="1103"/>
                      <a:pt x="152" y="1061"/>
                    </a:cubicBezTo>
                    <a:cubicBezTo>
                      <a:pt x="153" y="1030"/>
                      <a:pt x="165" y="947"/>
                      <a:pt x="167" y="932"/>
                    </a:cubicBezTo>
                    <a:cubicBezTo>
                      <a:pt x="169" y="929"/>
                      <a:pt x="169" y="914"/>
                      <a:pt x="171" y="903"/>
                    </a:cubicBezTo>
                    <a:cubicBezTo>
                      <a:pt x="171" y="898"/>
                      <a:pt x="172" y="887"/>
                      <a:pt x="173" y="874"/>
                    </a:cubicBezTo>
                    <a:cubicBezTo>
                      <a:pt x="173" y="876"/>
                      <a:pt x="173" y="876"/>
                      <a:pt x="173" y="876"/>
                    </a:cubicBezTo>
                    <a:cubicBezTo>
                      <a:pt x="173" y="890"/>
                      <a:pt x="188" y="920"/>
                      <a:pt x="190" y="958"/>
                    </a:cubicBezTo>
                    <a:cubicBezTo>
                      <a:pt x="188" y="989"/>
                      <a:pt x="159" y="1033"/>
                      <a:pt x="161" y="1062"/>
                    </a:cubicBezTo>
                    <a:cubicBezTo>
                      <a:pt x="149" y="1120"/>
                      <a:pt x="145" y="1171"/>
                      <a:pt x="147" y="1215"/>
                    </a:cubicBezTo>
                    <a:cubicBezTo>
                      <a:pt x="149" y="1312"/>
                      <a:pt x="174" y="1374"/>
                      <a:pt x="173" y="1399"/>
                    </a:cubicBezTo>
                    <a:cubicBezTo>
                      <a:pt x="172" y="1433"/>
                      <a:pt x="185" y="1447"/>
                      <a:pt x="190" y="1471"/>
                    </a:cubicBezTo>
                    <a:cubicBezTo>
                      <a:pt x="191" y="1476"/>
                      <a:pt x="191" y="1481"/>
                      <a:pt x="192" y="1487"/>
                    </a:cubicBezTo>
                    <a:cubicBezTo>
                      <a:pt x="192" y="1489"/>
                      <a:pt x="192" y="1491"/>
                      <a:pt x="192" y="1494"/>
                    </a:cubicBezTo>
                    <a:cubicBezTo>
                      <a:pt x="192" y="1494"/>
                      <a:pt x="192" y="1494"/>
                      <a:pt x="192" y="1494"/>
                    </a:cubicBezTo>
                    <a:cubicBezTo>
                      <a:pt x="222" y="1980"/>
                      <a:pt x="222" y="1980"/>
                      <a:pt x="222" y="1980"/>
                    </a:cubicBezTo>
                    <a:cubicBezTo>
                      <a:pt x="223" y="1995"/>
                      <a:pt x="220" y="2048"/>
                      <a:pt x="226" y="2075"/>
                    </a:cubicBezTo>
                    <a:cubicBezTo>
                      <a:pt x="227" y="2082"/>
                      <a:pt x="236" y="2112"/>
                      <a:pt x="237" y="2156"/>
                    </a:cubicBezTo>
                    <a:cubicBezTo>
                      <a:pt x="239" y="2225"/>
                      <a:pt x="224" y="2324"/>
                      <a:pt x="226" y="2374"/>
                    </a:cubicBezTo>
                    <a:cubicBezTo>
                      <a:pt x="230" y="2455"/>
                      <a:pt x="228" y="2526"/>
                      <a:pt x="241" y="2578"/>
                    </a:cubicBezTo>
                    <a:cubicBezTo>
                      <a:pt x="244" y="2596"/>
                      <a:pt x="244" y="2596"/>
                      <a:pt x="244" y="2596"/>
                    </a:cubicBezTo>
                    <a:cubicBezTo>
                      <a:pt x="245" y="2598"/>
                      <a:pt x="245" y="2600"/>
                      <a:pt x="245" y="2602"/>
                    </a:cubicBezTo>
                    <a:cubicBezTo>
                      <a:pt x="245" y="2603"/>
                      <a:pt x="246" y="2604"/>
                      <a:pt x="246" y="2605"/>
                    </a:cubicBezTo>
                    <a:cubicBezTo>
                      <a:pt x="246" y="2607"/>
                      <a:pt x="246" y="2608"/>
                      <a:pt x="246" y="2609"/>
                    </a:cubicBezTo>
                    <a:cubicBezTo>
                      <a:pt x="247" y="2611"/>
                      <a:pt x="247" y="2612"/>
                      <a:pt x="247" y="2614"/>
                    </a:cubicBezTo>
                    <a:cubicBezTo>
                      <a:pt x="247" y="2615"/>
                      <a:pt x="247" y="2616"/>
                      <a:pt x="248" y="2617"/>
                    </a:cubicBezTo>
                    <a:cubicBezTo>
                      <a:pt x="248" y="2619"/>
                      <a:pt x="248" y="2620"/>
                      <a:pt x="248" y="2622"/>
                    </a:cubicBezTo>
                    <a:cubicBezTo>
                      <a:pt x="248" y="2623"/>
                      <a:pt x="248" y="2624"/>
                      <a:pt x="249" y="2625"/>
                    </a:cubicBezTo>
                    <a:cubicBezTo>
                      <a:pt x="249" y="2627"/>
                      <a:pt x="249" y="2628"/>
                      <a:pt x="249" y="2629"/>
                    </a:cubicBezTo>
                    <a:cubicBezTo>
                      <a:pt x="249" y="2630"/>
                      <a:pt x="249" y="2632"/>
                      <a:pt x="250" y="2633"/>
                    </a:cubicBezTo>
                    <a:cubicBezTo>
                      <a:pt x="250" y="2634"/>
                      <a:pt x="250" y="2635"/>
                      <a:pt x="250" y="2637"/>
                    </a:cubicBezTo>
                    <a:cubicBezTo>
                      <a:pt x="250" y="2638"/>
                      <a:pt x="250" y="2639"/>
                      <a:pt x="250" y="2640"/>
                    </a:cubicBezTo>
                    <a:cubicBezTo>
                      <a:pt x="251" y="2641"/>
                      <a:pt x="251" y="2643"/>
                      <a:pt x="251" y="2644"/>
                    </a:cubicBezTo>
                    <a:cubicBezTo>
                      <a:pt x="251" y="2645"/>
                      <a:pt x="251" y="2646"/>
                      <a:pt x="251" y="2646"/>
                    </a:cubicBezTo>
                    <a:cubicBezTo>
                      <a:pt x="251" y="2648"/>
                      <a:pt x="252" y="2651"/>
                      <a:pt x="252" y="2653"/>
                    </a:cubicBezTo>
                    <a:cubicBezTo>
                      <a:pt x="252" y="2653"/>
                      <a:pt x="252" y="2654"/>
                      <a:pt x="252" y="2654"/>
                    </a:cubicBezTo>
                    <a:cubicBezTo>
                      <a:pt x="252" y="2655"/>
                      <a:pt x="252" y="2657"/>
                      <a:pt x="252" y="2658"/>
                    </a:cubicBezTo>
                    <a:cubicBezTo>
                      <a:pt x="252" y="2659"/>
                      <a:pt x="252" y="2660"/>
                      <a:pt x="252" y="2660"/>
                    </a:cubicBezTo>
                    <a:cubicBezTo>
                      <a:pt x="252" y="2661"/>
                      <a:pt x="253" y="2663"/>
                      <a:pt x="253" y="2664"/>
                    </a:cubicBezTo>
                    <a:cubicBezTo>
                      <a:pt x="253" y="2664"/>
                      <a:pt x="253" y="2665"/>
                      <a:pt x="253" y="2666"/>
                    </a:cubicBezTo>
                    <a:cubicBezTo>
                      <a:pt x="253" y="2667"/>
                      <a:pt x="253" y="2667"/>
                      <a:pt x="253" y="2668"/>
                    </a:cubicBezTo>
                    <a:cubicBezTo>
                      <a:pt x="253" y="2669"/>
                      <a:pt x="253" y="2670"/>
                      <a:pt x="253" y="2670"/>
                    </a:cubicBezTo>
                    <a:cubicBezTo>
                      <a:pt x="253" y="2671"/>
                      <a:pt x="253" y="2672"/>
                      <a:pt x="253" y="2673"/>
                    </a:cubicBezTo>
                    <a:cubicBezTo>
                      <a:pt x="253" y="2673"/>
                      <a:pt x="253" y="2674"/>
                      <a:pt x="253" y="2674"/>
                    </a:cubicBezTo>
                    <a:cubicBezTo>
                      <a:pt x="253" y="2675"/>
                      <a:pt x="253" y="2676"/>
                      <a:pt x="253" y="2676"/>
                    </a:cubicBezTo>
                    <a:cubicBezTo>
                      <a:pt x="253" y="2677"/>
                      <a:pt x="253" y="2677"/>
                      <a:pt x="253" y="2678"/>
                    </a:cubicBezTo>
                    <a:cubicBezTo>
                      <a:pt x="253" y="2678"/>
                      <a:pt x="253" y="2679"/>
                      <a:pt x="253" y="2680"/>
                    </a:cubicBezTo>
                    <a:cubicBezTo>
                      <a:pt x="253" y="2680"/>
                      <a:pt x="253" y="2680"/>
                      <a:pt x="253" y="2680"/>
                    </a:cubicBezTo>
                    <a:cubicBezTo>
                      <a:pt x="253" y="2681"/>
                      <a:pt x="253" y="2682"/>
                      <a:pt x="253" y="2683"/>
                    </a:cubicBezTo>
                    <a:cubicBezTo>
                      <a:pt x="251" y="2691"/>
                      <a:pt x="249" y="2709"/>
                      <a:pt x="255" y="2724"/>
                    </a:cubicBezTo>
                    <a:cubicBezTo>
                      <a:pt x="255" y="2725"/>
                      <a:pt x="238" y="2777"/>
                      <a:pt x="228" y="2786"/>
                    </a:cubicBezTo>
                    <a:cubicBezTo>
                      <a:pt x="220" y="2795"/>
                      <a:pt x="217" y="2804"/>
                      <a:pt x="210" y="2809"/>
                    </a:cubicBezTo>
                    <a:cubicBezTo>
                      <a:pt x="203" y="2814"/>
                      <a:pt x="200" y="2819"/>
                      <a:pt x="197" y="2830"/>
                    </a:cubicBezTo>
                    <a:cubicBezTo>
                      <a:pt x="195" y="2838"/>
                      <a:pt x="188" y="2849"/>
                      <a:pt x="193" y="2855"/>
                    </a:cubicBezTo>
                    <a:cubicBezTo>
                      <a:pt x="194" y="2856"/>
                      <a:pt x="195" y="2857"/>
                      <a:pt x="196" y="2857"/>
                    </a:cubicBezTo>
                    <a:cubicBezTo>
                      <a:pt x="196" y="2857"/>
                      <a:pt x="196" y="2857"/>
                      <a:pt x="196" y="2857"/>
                    </a:cubicBezTo>
                    <a:cubicBezTo>
                      <a:pt x="195" y="2860"/>
                      <a:pt x="195" y="2863"/>
                      <a:pt x="196" y="2865"/>
                    </a:cubicBezTo>
                    <a:cubicBezTo>
                      <a:pt x="199" y="2872"/>
                      <a:pt x="204" y="2873"/>
                      <a:pt x="211" y="2872"/>
                    </a:cubicBezTo>
                    <a:cubicBezTo>
                      <a:pt x="211" y="2871"/>
                      <a:pt x="211" y="2871"/>
                      <a:pt x="211" y="2871"/>
                    </a:cubicBezTo>
                    <a:cubicBezTo>
                      <a:pt x="212" y="2873"/>
                      <a:pt x="212" y="2876"/>
                      <a:pt x="214" y="2878"/>
                    </a:cubicBezTo>
                    <a:cubicBezTo>
                      <a:pt x="218" y="2887"/>
                      <a:pt x="232" y="2891"/>
                      <a:pt x="238" y="2883"/>
                    </a:cubicBezTo>
                    <a:cubicBezTo>
                      <a:pt x="245" y="2889"/>
                      <a:pt x="260" y="2890"/>
                      <a:pt x="265" y="2881"/>
                    </a:cubicBezTo>
                    <a:cubicBezTo>
                      <a:pt x="266" y="2881"/>
                      <a:pt x="266" y="2882"/>
                      <a:pt x="266" y="2882"/>
                    </a:cubicBezTo>
                    <a:cubicBezTo>
                      <a:pt x="266" y="2882"/>
                      <a:pt x="266" y="2882"/>
                      <a:pt x="266" y="2882"/>
                    </a:cubicBezTo>
                    <a:cubicBezTo>
                      <a:pt x="271" y="2896"/>
                      <a:pt x="287" y="2894"/>
                      <a:pt x="296" y="2891"/>
                    </a:cubicBezTo>
                    <a:cubicBezTo>
                      <a:pt x="305" y="2889"/>
                      <a:pt x="310" y="2882"/>
                      <a:pt x="314" y="2876"/>
                    </a:cubicBezTo>
                    <a:cubicBezTo>
                      <a:pt x="314" y="2876"/>
                      <a:pt x="314" y="2876"/>
                      <a:pt x="314" y="2876"/>
                    </a:cubicBezTo>
                    <a:cubicBezTo>
                      <a:pt x="314" y="2876"/>
                      <a:pt x="314" y="2876"/>
                      <a:pt x="315" y="2876"/>
                    </a:cubicBezTo>
                    <a:cubicBezTo>
                      <a:pt x="315" y="2875"/>
                      <a:pt x="316" y="2874"/>
                      <a:pt x="317" y="2874"/>
                    </a:cubicBezTo>
                    <a:cubicBezTo>
                      <a:pt x="322" y="2868"/>
                      <a:pt x="326" y="2862"/>
                      <a:pt x="325" y="2848"/>
                    </a:cubicBezTo>
                    <a:cubicBezTo>
                      <a:pt x="324" y="2842"/>
                      <a:pt x="324" y="2835"/>
                      <a:pt x="324" y="2829"/>
                    </a:cubicBezTo>
                    <a:cubicBezTo>
                      <a:pt x="325" y="2826"/>
                      <a:pt x="325" y="2821"/>
                      <a:pt x="326" y="2814"/>
                    </a:cubicBezTo>
                    <a:cubicBezTo>
                      <a:pt x="326" y="2804"/>
                      <a:pt x="333" y="2801"/>
                      <a:pt x="334" y="2783"/>
                    </a:cubicBezTo>
                    <a:cubicBezTo>
                      <a:pt x="335" y="2769"/>
                      <a:pt x="327" y="2710"/>
                      <a:pt x="328" y="2702"/>
                    </a:cubicBezTo>
                    <a:cubicBezTo>
                      <a:pt x="330" y="2684"/>
                      <a:pt x="333" y="2663"/>
                      <a:pt x="330" y="2632"/>
                    </a:cubicBezTo>
                    <a:cubicBezTo>
                      <a:pt x="329" y="2620"/>
                      <a:pt x="331" y="2596"/>
                      <a:pt x="334" y="2571"/>
                    </a:cubicBezTo>
                    <a:cubicBezTo>
                      <a:pt x="340" y="2530"/>
                      <a:pt x="349" y="2486"/>
                      <a:pt x="352" y="2474"/>
                    </a:cubicBezTo>
                    <a:cubicBezTo>
                      <a:pt x="351" y="2475"/>
                      <a:pt x="351" y="2475"/>
                      <a:pt x="351" y="2475"/>
                    </a:cubicBezTo>
                    <a:cubicBezTo>
                      <a:pt x="355" y="2460"/>
                      <a:pt x="355" y="2460"/>
                      <a:pt x="355" y="2460"/>
                    </a:cubicBezTo>
                    <a:cubicBezTo>
                      <a:pt x="356" y="2452"/>
                      <a:pt x="358" y="2444"/>
                      <a:pt x="360" y="2435"/>
                    </a:cubicBezTo>
                    <a:cubicBezTo>
                      <a:pt x="360" y="2434"/>
                      <a:pt x="360" y="2434"/>
                      <a:pt x="360" y="2433"/>
                    </a:cubicBezTo>
                    <a:cubicBezTo>
                      <a:pt x="362" y="2427"/>
                      <a:pt x="363" y="2421"/>
                      <a:pt x="364" y="2414"/>
                    </a:cubicBezTo>
                    <a:cubicBezTo>
                      <a:pt x="364" y="2414"/>
                      <a:pt x="365" y="2413"/>
                      <a:pt x="365" y="2413"/>
                    </a:cubicBezTo>
                    <a:cubicBezTo>
                      <a:pt x="365" y="2410"/>
                      <a:pt x="366" y="2406"/>
                      <a:pt x="367" y="2403"/>
                    </a:cubicBezTo>
                    <a:cubicBezTo>
                      <a:pt x="367" y="2402"/>
                      <a:pt x="367" y="2402"/>
                      <a:pt x="367" y="2402"/>
                    </a:cubicBezTo>
                    <a:cubicBezTo>
                      <a:pt x="367" y="2398"/>
                      <a:pt x="368" y="2395"/>
                      <a:pt x="369" y="2392"/>
                    </a:cubicBezTo>
                    <a:cubicBezTo>
                      <a:pt x="369" y="2392"/>
                      <a:pt x="369" y="2391"/>
                      <a:pt x="369" y="2391"/>
                    </a:cubicBezTo>
                    <a:cubicBezTo>
                      <a:pt x="369" y="2387"/>
                      <a:pt x="370" y="2384"/>
                      <a:pt x="371" y="2380"/>
                    </a:cubicBezTo>
                    <a:cubicBezTo>
                      <a:pt x="371" y="2380"/>
                      <a:pt x="371" y="2379"/>
                      <a:pt x="371" y="2378"/>
                    </a:cubicBezTo>
                    <a:cubicBezTo>
                      <a:pt x="372" y="2375"/>
                      <a:pt x="372" y="2371"/>
                      <a:pt x="373" y="2368"/>
                    </a:cubicBezTo>
                    <a:cubicBezTo>
                      <a:pt x="373" y="2368"/>
                      <a:pt x="373" y="2368"/>
                      <a:pt x="373" y="2368"/>
                    </a:cubicBezTo>
                    <a:cubicBezTo>
                      <a:pt x="373" y="2364"/>
                      <a:pt x="374" y="2361"/>
                      <a:pt x="374" y="2357"/>
                    </a:cubicBezTo>
                    <a:cubicBezTo>
                      <a:pt x="374" y="2356"/>
                      <a:pt x="374" y="2355"/>
                      <a:pt x="375" y="2355"/>
                    </a:cubicBezTo>
                    <a:cubicBezTo>
                      <a:pt x="375" y="2351"/>
                      <a:pt x="375" y="2348"/>
                      <a:pt x="376" y="2344"/>
                    </a:cubicBezTo>
                    <a:cubicBezTo>
                      <a:pt x="376" y="2344"/>
                      <a:pt x="376" y="2343"/>
                      <a:pt x="376" y="2343"/>
                    </a:cubicBezTo>
                    <a:cubicBezTo>
                      <a:pt x="376" y="2340"/>
                      <a:pt x="377" y="2337"/>
                      <a:pt x="377" y="2333"/>
                    </a:cubicBezTo>
                    <a:cubicBezTo>
                      <a:pt x="377" y="2333"/>
                      <a:pt x="377" y="2332"/>
                      <a:pt x="377" y="2331"/>
                    </a:cubicBezTo>
                    <a:cubicBezTo>
                      <a:pt x="378" y="2328"/>
                      <a:pt x="378" y="2324"/>
                      <a:pt x="378" y="2321"/>
                    </a:cubicBezTo>
                    <a:cubicBezTo>
                      <a:pt x="378" y="2320"/>
                      <a:pt x="378" y="2320"/>
                      <a:pt x="378" y="2319"/>
                    </a:cubicBezTo>
                    <a:cubicBezTo>
                      <a:pt x="379" y="2316"/>
                      <a:pt x="379" y="2313"/>
                      <a:pt x="379" y="2310"/>
                    </a:cubicBezTo>
                    <a:cubicBezTo>
                      <a:pt x="379" y="2310"/>
                      <a:pt x="379" y="2309"/>
                      <a:pt x="379" y="2309"/>
                    </a:cubicBezTo>
                    <a:cubicBezTo>
                      <a:pt x="379" y="2305"/>
                      <a:pt x="379" y="2302"/>
                      <a:pt x="379" y="2299"/>
                    </a:cubicBezTo>
                    <a:cubicBezTo>
                      <a:pt x="379" y="2298"/>
                      <a:pt x="379" y="2298"/>
                      <a:pt x="379" y="2297"/>
                    </a:cubicBezTo>
                    <a:cubicBezTo>
                      <a:pt x="379" y="2294"/>
                      <a:pt x="379" y="2290"/>
                      <a:pt x="379" y="2287"/>
                    </a:cubicBezTo>
                    <a:cubicBezTo>
                      <a:pt x="378" y="2245"/>
                      <a:pt x="387" y="2144"/>
                      <a:pt x="387" y="2115"/>
                    </a:cubicBezTo>
                    <a:cubicBezTo>
                      <a:pt x="387" y="2110"/>
                      <a:pt x="389" y="2078"/>
                      <a:pt x="388" y="2072"/>
                    </a:cubicBezTo>
                    <a:cubicBezTo>
                      <a:pt x="378" y="2028"/>
                      <a:pt x="402" y="1815"/>
                      <a:pt x="402" y="1813"/>
                    </a:cubicBezTo>
                    <a:cubicBezTo>
                      <a:pt x="402" y="1812"/>
                      <a:pt x="402" y="1811"/>
                      <a:pt x="402" y="1810"/>
                    </a:cubicBezTo>
                    <a:cubicBezTo>
                      <a:pt x="402" y="1810"/>
                      <a:pt x="402" y="1809"/>
                      <a:pt x="402" y="1809"/>
                    </a:cubicBezTo>
                    <a:cubicBezTo>
                      <a:pt x="402" y="1808"/>
                      <a:pt x="402" y="1807"/>
                      <a:pt x="402" y="1806"/>
                    </a:cubicBezTo>
                    <a:cubicBezTo>
                      <a:pt x="402" y="1806"/>
                      <a:pt x="402" y="1806"/>
                      <a:pt x="402" y="1805"/>
                    </a:cubicBezTo>
                    <a:cubicBezTo>
                      <a:pt x="402" y="1804"/>
                      <a:pt x="402" y="1803"/>
                      <a:pt x="402" y="1801"/>
                    </a:cubicBezTo>
                    <a:cubicBezTo>
                      <a:pt x="402" y="1801"/>
                      <a:pt x="402" y="1801"/>
                      <a:pt x="402" y="1801"/>
                    </a:cubicBezTo>
                    <a:cubicBezTo>
                      <a:pt x="402" y="1799"/>
                      <a:pt x="403" y="1798"/>
                      <a:pt x="403" y="1796"/>
                    </a:cubicBezTo>
                    <a:cubicBezTo>
                      <a:pt x="403" y="1795"/>
                      <a:pt x="403" y="1795"/>
                      <a:pt x="403" y="1795"/>
                    </a:cubicBezTo>
                    <a:cubicBezTo>
                      <a:pt x="403" y="1793"/>
                      <a:pt x="403" y="1792"/>
                      <a:pt x="403" y="1790"/>
                    </a:cubicBezTo>
                    <a:cubicBezTo>
                      <a:pt x="403" y="1790"/>
                      <a:pt x="403" y="1789"/>
                      <a:pt x="403" y="1789"/>
                    </a:cubicBezTo>
                    <a:cubicBezTo>
                      <a:pt x="403" y="1783"/>
                      <a:pt x="403" y="1776"/>
                      <a:pt x="404" y="1768"/>
                    </a:cubicBezTo>
                    <a:cubicBezTo>
                      <a:pt x="404" y="1768"/>
                      <a:pt x="404" y="1767"/>
                      <a:pt x="404" y="1767"/>
                    </a:cubicBezTo>
                    <a:cubicBezTo>
                      <a:pt x="404" y="1765"/>
                      <a:pt x="404" y="1762"/>
                      <a:pt x="404" y="1760"/>
                    </a:cubicBezTo>
                    <a:cubicBezTo>
                      <a:pt x="404" y="1760"/>
                      <a:pt x="404" y="1759"/>
                      <a:pt x="404" y="1759"/>
                    </a:cubicBezTo>
                    <a:cubicBezTo>
                      <a:pt x="404" y="1754"/>
                      <a:pt x="404" y="1748"/>
                      <a:pt x="405" y="1743"/>
                    </a:cubicBezTo>
                    <a:cubicBezTo>
                      <a:pt x="405" y="1742"/>
                      <a:pt x="405" y="1742"/>
                      <a:pt x="405" y="1741"/>
                    </a:cubicBezTo>
                    <a:cubicBezTo>
                      <a:pt x="405" y="1739"/>
                      <a:pt x="405" y="1737"/>
                      <a:pt x="405" y="1735"/>
                    </a:cubicBezTo>
                    <a:cubicBezTo>
                      <a:pt x="405" y="1734"/>
                      <a:pt x="405" y="1733"/>
                      <a:pt x="405" y="1732"/>
                    </a:cubicBezTo>
                    <a:cubicBezTo>
                      <a:pt x="405" y="1730"/>
                      <a:pt x="405" y="1728"/>
                      <a:pt x="405" y="1726"/>
                    </a:cubicBezTo>
                    <a:cubicBezTo>
                      <a:pt x="405" y="1724"/>
                      <a:pt x="405" y="1722"/>
                      <a:pt x="405" y="1719"/>
                    </a:cubicBezTo>
                    <a:cubicBezTo>
                      <a:pt x="405" y="1718"/>
                      <a:pt x="405" y="1717"/>
                      <a:pt x="405" y="1716"/>
                    </a:cubicBezTo>
                    <a:cubicBezTo>
                      <a:pt x="405" y="1714"/>
                      <a:pt x="405" y="1712"/>
                      <a:pt x="405" y="1710"/>
                    </a:cubicBezTo>
                    <a:cubicBezTo>
                      <a:pt x="405" y="1710"/>
                      <a:pt x="405" y="1709"/>
                      <a:pt x="405" y="1709"/>
                    </a:cubicBezTo>
                    <a:cubicBezTo>
                      <a:pt x="406" y="1670"/>
                      <a:pt x="407" y="1632"/>
                      <a:pt x="408" y="1613"/>
                    </a:cubicBezTo>
                    <a:cubicBezTo>
                      <a:pt x="411" y="1614"/>
                      <a:pt x="446" y="1623"/>
                      <a:pt x="470" y="1606"/>
                    </a:cubicBezTo>
                    <a:cubicBezTo>
                      <a:pt x="471" y="1621"/>
                      <a:pt x="471" y="1621"/>
                      <a:pt x="471" y="1621"/>
                    </a:cubicBezTo>
                    <a:cubicBezTo>
                      <a:pt x="472" y="1640"/>
                      <a:pt x="473" y="1669"/>
                      <a:pt x="474" y="1699"/>
                    </a:cubicBezTo>
                    <a:cubicBezTo>
                      <a:pt x="474" y="1699"/>
                      <a:pt x="474" y="1699"/>
                      <a:pt x="474" y="1699"/>
                    </a:cubicBezTo>
                    <a:cubicBezTo>
                      <a:pt x="474" y="1706"/>
                      <a:pt x="475" y="1714"/>
                      <a:pt x="475" y="1721"/>
                    </a:cubicBezTo>
                    <a:cubicBezTo>
                      <a:pt x="475" y="1721"/>
                      <a:pt x="475" y="1721"/>
                      <a:pt x="475" y="1721"/>
                    </a:cubicBezTo>
                    <a:cubicBezTo>
                      <a:pt x="475" y="1723"/>
                      <a:pt x="475" y="1725"/>
                      <a:pt x="475" y="1727"/>
                    </a:cubicBezTo>
                    <a:cubicBezTo>
                      <a:pt x="475" y="1728"/>
                      <a:pt x="475" y="1729"/>
                      <a:pt x="475" y="1730"/>
                    </a:cubicBezTo>
                    <a:cubicBezTo>
                      <a:pt x="476" y="1732"/>
                      <a:pt x="476" y="1734"/>
                      <a:pt x="476" y="1735"/>
                    </a:cubicBezTo>
                    <a:cubicBezTo>
                      <a:pt x="476" y="1737"/>
                      <a:pt x="476" y="1739"/>
                      <a:pt x="476" y="1741"/>
                    </a:cubicBezTo>
                    <a:cubicBezTo>
                      <a:pt x="476" y="1742"/>
                      <a:pt x="476" y="1743"/>
                      <a:pt x="476" y="1745"/>
                    </a:cubicBezTo>
                    <a:cubicBezTo>
                      <a:pt x="476" y="1747"/>
                      <a:pt x="476" y="1749"/>
                      <a:pt x="476" y="1751"/>
                    </a:cubicBezTo>
                    <a:cubicBezTo>
                      <a:pt x="476" y="1752"/>
                      <a:pt x="477" y="1753"/>
                      <a:pt x="477" y="1754"/>
                    </a:cubicBezTo>
                    <a:cubicBezTo>
                      <a:pt x="477" y="1756"/>
                      <a:pt x="477" y="1757"/>
                      <a:pt x="477" y="1759"/>
                    </a:cubicBezTo>
                    <a:cubicBezTo>
                      <a:pt x="477" y="1760"/>
                      <a:pt x="477" y="1761"/>
                      <a:pt x="477" y="1762"/>
                    </a:cubicBezTo>
                    <a:cubicBezTo>
                      <a:pt x="477" y="1764"/>
                      <a:pt x="477" y="1765"/>
                      <a:pt x="477" y="1767"/>
                    </a:cubicBezTo>
                    <a:cubicBezTo>
                      <a:pt x="477" y="1768"/>
                      <a:pt x="477" y="1769"/>
                      <a:pt x="477" y="1770"/>
                    </a:cubicBezTo>
                    <a:cubicBezTo>
                      <a:pt x="477" y="1772"/>
                      <a:pt x="478" y="1774"/>
                      <a:pt x="478" y="1776"/>
                    </a:cubicBezTo>
                    <a:cubicBezTo>
                      <a:pt x="478" y="1777"/>
                      <a:pt x="478" y="1778"/>
                      <a:pt x="478" y="1778"/>
                    </a:cubicBezTo>
                    <a:cubicBezTo>
                      <a:pt x="478" y="1780"/>
                      <a:pt x="478" y="1782"/>
                      <a:pt x="478" y="1783"/>
                    </a:cubicBezTo>
                    <a:cubicBezTo>
                      <a:pt x="478" y="1784"/>
                      <a:pt x="478" y="1785"/>
                      <a:pt x="478" y="1785"/>
                    </a:cubicBezTo>
                    <a:cubicBezTo>
                      <a:pt x="478" y="1787"/>
                      <a:pt x="478" y="1788"/>
                      <a:pt x="478" y="1790"/>
                    </a:cubicBezTo>
                    <a:cubicBezTo>
                      <a:pt x="478" y="1790"/>
                      <a:pt x="478" y="1791"/>
                      <a:pt x="478" y="1792"/>
                    </a:cubicBezTo>
                    <a:cubicBezTo>
                      <a:pt x="479" y="1793"/>
                      <a:pt x="479" y="1795"/>
                      <a:pt x="479" y="1796"/>
                    </a:cubicBezTo>
                    <a:cubicBezTo>
                      <a:pt x="479" y="1797"/>
                      <a:pt x="479" y="1797"/>
                      <a:pt x="479" y="1797"/>
                    </a:cubicBezTo>
                    <a:cubicBezTo>
                      <a:pt x="479" y="1799"/>
                      <a:pt x="479" y="1801"/>
                      <a:pt x="479" y="1802"/>
                    </a:cubicBezTo>
                    <a:cubicBezTo>
                      <a:pt x="479" y="1803"/>
                      <a:pt x="479" y="1803"/>
                      <a:pt x="479" y="1804"/>
                    </a:cubicBezTo>
                    <a:cubicBezTo>
                      <a:pt x="479" y="1805"/>
                      <a:pt x="479" y="1806"/>
                      <a:pt x="479" y="1807"/>
                    </a:cubicBezTo>
                    <a:cubicBezTo>
                      <a:pt x="479" y="1807"/>
                      <a:pt x="479" y="1808"/>
                      <a:pt x="480" y="1808"/>
                    </a:cubicBezTo>
                    <a:cubicBezTo>
                      <a:pt x="480" y="1809"/>
                      <a:pt x="480" y="1810"/>
                      <a:pt x="480" y="1811"/>
                    </a:cubicBezTo>
                    <a:cubicBezTo>
                      <a:pt x="480" y="1811"/>
                      <a:pt x="480" y="1811"/>
                      <a:pt x="480" y="1812"/>
                    </a:cubicBezTo>
                    <a:cubicBezTo>
                      <a:pt x="480" y="1813"/>
                      <a:pt x="480" y="1814"/>
                      <a:pt x="480" y="1814"/>
                    </a:cubicBezTo>
                    <a:cubicBezTo>
                      <a:pt x="480" y="1817"/>
                      <a:pt x="493" y="2030"/>
                      <a:pt x="485" y="2072"/>
                    </a:cubicBezTo>
                    <a:cubicBezTo>
                      <a:pt x="484" y="2078"/>
                      <a:pt x="486" y="2110"/>
                      <a:pt x="486" y="2115"/>
                    </a:cubicBezTo>
                    <a:cubicBezTo>
                      <a:pt x="486" y="2144"/>
                      <a:pt x="496" y="2241"/>
                      <a:pt x="493" y="2284"/>
                    </a:cubicBezTo>
                    <a:cubicBezTo>
                      <a:pt x="493" y="2287"/>
                      <a:pt x="493" y="2291"/>
                      <a:pt x="492" y="2294"/>
                    </a:cubicBezTo>
                    <a:cubicBezTo>
                      <a:pt x="492" y="2295"/>
                      <a:pt x="492" y="2296"/>
                      <a:pt x="492" y="2296"/>
                    </a:cubicBezTo>
                    <a:cubicBezTo>
                      <a:pt x="492" y="2300"/>
                      <a:pt x="492" y="2303"/>
                      <a:pt x="492" y="2307"/>
                    </a:cubicBezTo>
                    <a:cubicBezTo>
                      <a:pt x="492" y="2307"/>
                      <a:pt x="492" y="2308"/>
                      <a:pt x="492" y="2309"/>
                    </a:cubicBezTo>
                    <a:cubicBezTo>
                      <a:pt x="492" y="2312"/>
                      <a:pt x="492" y="2316"/>
                      <a:pt x="492" y="2320"/>
                    </a:cubicBezTo>
                    <a:cubicBezTo>
                      <a:pt x="492" y="2320"/>
                      <a:pt x="492" y="2320"/>
                      <a:pt x="492" y="2321"/>
                    </a:cubicBezTo>
                    <a:cubicBezTo>
                      <a:pt x="492" y="2324"/>
                      <a:pt x="492" y="2328"/>
                      <a:pt x="493" y="2331"/>
                    </a:cubicBezTo>
                    <a:cubicBezTo>
                      <a:pt x="493" y="2332"/>
                      <a:pt x="493" y="2333"/>
                      <a:pt x="493" y="2333"/>
                    </a:cubicBezTo>
                    <a:cubicBezTo>
                      <a:pt x="493" y="2337"/>
                      <a:pt x="493" y="2340"/>
                      <a:pt x="493" y="2344"/>
                    </a:cubicBezTo>
                    <a:cubicBezTo>
                      <a:pt x="493" y="2345"/>
                      <a:pt x="493" y="2346"/>
                      <a:pt x="493" y="2346"/>
                    </a:cubicBezTo>
                    <a:cubicBezTo>
                      <a:pt x="494" y="2350"/>
                      <a:pt x="494" y="2354"/>
                      <a:pt x="494" y="2357"/>
                    </a:cubicBezTo>
                    <a:cubicBezTo>
                      <a:pt x="494" y="2358"/>
                      <a:pt x="494" y="2358"/>
                      <a:pt x="494" y="2359"/>
                    </a:cubicBezTo>
                    <a:cubicBezTo>
                      <a:pt x="495" y="2363"/>
                      <a:pt x="495" y="2366"/>
                      <a:pt x="495" y="2370"/>
                    </a:cubicBezTo>
                    <a:cubicBezTo>
                      <a:pt x="495" y="2370"/>
                      <a:pt x="495" y="2371"/>
                      <a:pt x="495" y="2371"/>
                    </a:cubicBezTo>
                    <a:cubicBezTo>
                      <a:pt x="496" y="2375"/>
                      <a:pt x="496" y="2378"/>
                      <a:pt x="497" y="2382"/>
                    </a:cubicBezTo>
                    <a:cubicBezTo>
                      <a:pt x="497" y="2383"/>
                      <a:pt x="497" y="2383"/>
                      <a:pt x="497" y="2384"/>
                    </a:cubicBezTo>
                    <a:cubicBezTo>
                      <a:pt x="497" y="2388"/>
                      <a:pt x="498" y="2391"/>
                      <a:pt x="498" y="2395"/>
                    </a:cubicBezTo>
                    <a:cubicBezTo>
                      <a:pt x="498" y="2395"/>
                      <a:pt x="498" y="2396"/>
                      <a:pt x="498" y="2396"/>
                    </a:cubicBezTo>
                    <a:cubicBezTo>
                      <a:pt x="499" y="2404"/>
                      <a:pt x="500" y="2411"/>
                      <a:pt x="502" y="2418"/>
                    </a:cubicBezTo>
                    <a:cubicBezTo>
                      <a:pt x="502" y="2419"/>
                      <a:pt x="502" y="2419"/>
                      <a:pt x="502" y="2420"/>
                    </a:cubicBezTo>
                    <a:cubicBezTo>
                      <a:pt x="502" y="2423"/>
                      <a:pt x="503" y="2427"/>
                      <a:pt x="503" y="2430"/>
                    </a:cubicBezTo>
                    <a:cubicBezTo>
                      <a:pt x="503" y="2431"/>
                      <a:pt x="503" y="2431"/>
                      <a:pt x="504" y="2432"/>
                    </a:cubicBezTo>
                    <a:cubicBezTo>
                      <a:pt x="505" y="2439"/>
                      <a:pt x="506" y="2445"/>
                      <a:pt x="507" y="2452"/>
                    </a:cubicBezTo>
                    <a:cubicBezTo>
                      <a:pt x="507" y="2452"/>
                      <a:pt x="507" y="2452"/>
                      <a:pt x="507" y="2452"/>
                    </a:cubicBezTo>
                    <a:cubicBezTo>
                      <a:pt x="508" y="2455"/>
                      <a:pt x="508" y="2458"/>
                      <a:pt x="509" y="2461"/>
                    </a:cubicBezTo>
                    <a:cubicBezTo>
                      <a:pt x="509" y="2462"/>
                      <a:pt x="509" y="2462"/>
                      <a:pt x="509" y="2462"/>
                    </a:cubicBezTo>
                    <a:cubicBezTo>
                      <a:pt x="510" y="2468"/>
                      <a:pt x="511" y="2473"/>
                      <a:pt x="512" y="2478"/>
                    </a:cubicBezTo>
                    <a:cubicBezTo>
                      <a:pt x="514" y="2492"/>
                      <a:pt x="514" y="2492"/>
                      <a:pt x="514" y="2492"/>
                    </a:cubicBezTo>
                    <a:cubicBezTo>
                      <a:pt x="514" y="2509"/>
                      <a:pt x="536" y="2589"/>
                      <a:pt x="537" y="2627"/>
                    </a:cubicBezTo>
                    <a:cubicBezTo>
                      <a:pt x="538" y="2631"/>
                      <a:pt x="538" y="2634"/>
                      <a:pt x="537" y="2637"/>
                    </a:cubicBezTo>
                    <a:cubicBezTo>
                      <a:pt x="534" y="2668"/>
                      <a:pt x="536" y="2684"/>
                      <a:pt x="538" y="2702"/>
                    </a:cubicBezTo>
                    <a:cubicBezTo>
                      <a:pt x="539" y="2710"/>
                      <a:pt x="531" y="2769"/>
                      <a:pt x="532" y="2783"/>
                    </a:cubicBezTo>
                    <a:cubicBezTo>
                      <a:pt x="533" y="2801"/>
                      <a:pt x="539" y="2804"/>
                      <a:pt x="540" y="2814"/>
                    </a:cubicBezTo>
                    <a:cubicBezTo>
                      <a:pt x="541" y="2832"/>
                      <a:pt x="543" y="2833"/>
                      <a:pt x="541" y="2848"/>
                    </a:cubicBezTo>
                    <a:cubicBezTo>
                      <a:pt x="540" y="2862"/>
                      <a:pt x="544" y="2868"/>
                      <a:pt x="549" y="2874"/>
                    </a:cubicBezTo>
                    <a:cubicBezTo>
                      <a:pt x="550" y="2874"/>
                      <a:pt x="551" y="2875"/>
                      <a:pt x="551" y="2876"/>
                    </a:cubicBezTo>
                    <a:cubicBezTo>
                      <a:pt x="551" y="2876"/>
                      <a:pt x="552" y="2876"/>
                      <a:pt x="552" y="2876"/>
                    </a:cubicBezTo>
                    <a:cubicBezTo>
                      <a:pt x="552" y="2876"/>
                      <a:pt x="552" y="2876"/>
                      <a:pt x="552" y="2876"/>
                    </a:cubicBezTo>
                    <a:cubicBezTo>
                      <a:pt x="556" y="2882"/>
                      <a:pt x="561" y="2889"/>
                      <a:pt x="569" y="2891"/>
                    </a:cubicBezTo>
                    <a:cubicBezTo>
                      <a:pt x="579" y="2894"/>
                      <a:pt x="595" y="2896"/>
                      <a:pt x="600" y="2882"/>
                    </a:cubicBezTo>
                    <a:cubicBezTo>
                      <a:pt x="600" y="2882"/>
                      <a:pt x="600" y="2882"/>
                      <a:pt x="600" y="2882"/>
                    </a:cubicBezTo>
                    <a:cubicBezTo>
                      <a:pt x="600" y="2882"/>
                      <a:pt x="600" y="2881"/>
                      <a:pt x="600" y="2881"/>
                    </a:cubicBezTo>
                    <a:cubicBezTo>
                      <a:pt x="606" y="2890"/>
                      <a:pt x="621" y="2889"/>
                      <a:pt x="628" y="2883"/>
                    </a:cubicBezTo>
                    <a:cubicBezTo>
                      <a:pt x="634" y="2891"/>
                      <a:pt x="648" y="2887"/>
                      <a:pt x="652" y="2878"/>
                    </a:cubicBezTo>
                    <a:cubicBezTo>
                      <a:pt x="654" y="2876"/>
                      <a:pt x="654" y="2874"/>
                      <a:pt x="654" y="2871"/>
                    </a:cubicBezTo>
                    <a:cubicBezTo>
                      <a:pt x="655" y="2872"/>
                      <a:pt x="655" y="2872"/>
                      <a:pt x="655" y="2872"/>
                    </a:cubicBezTo>
                    <a:cubicBezTo>
                      <a:pt x="661" y="2873"/>
                      <a:pt x="669" y="2870"/>
                      <a:pt x="670" y="2865"/>
                    </a:cubicBezTo>
                    <a:cubicBezTo>
                      <a:pt x="670" y="2863"/>
                      <a:pt x="670" y="2860"/>
                      <a:pt x="670" y="2857"/>
                    </a:cubicBezTo>
                    <a:cubicBezTo>
                      <a:pt x="670" y="2857"/>
                      <a:pt x="670" y="2857"/>
                      <a:pt x="670" y="2857"/>
                    </a:cubicBezTo>
                    <a:cubicBezTo>
                      <a:pt x="671" y="2857"/>
                      <a:pt x="672" y="2856"/>
                      <a:pt x="673" y="2855"/>
                    </a:cubicBezTo>
                    <a:cubicBezTo>
                      <a:pt x="678" y="2849"/>
                      <a:pt x="671" y="2838"/>
                      <a:pt x="669" y="2830"/>
                    </a:cubicBezTo>
                    <a:cubicBezTo>
                      <a:pt x="666" y="2819"/>
                      <a:pt x="662" y="2814"/>
                      <a:pt x="655" y="2809"/>
                    </a:cubicBezTo>
                    <a:cubicBezTo>
                      <a:pt x="649" y="2804"/>
                      <a:pt x="646" y="2795"/>
                      <a:pt x="638" y="2786"/>
                    </a:cubicBezTo>
                    <a:cubicBezTo>
                      <a:pt x="628" y="2777"/>
                      <a:pt x="611" y="2725"/>
                      <a:pt x="611" y="2724"/>
                    </a:cubicBezTo>
                    <a:cubicBezTo>
                      <a:pt x="617" y="2709"/>
                      <a:pt x="615" y="2691"/>
                      <a:pt x="613" y="2683"/>
                    </a:cubicBezTo>
                    <a:cubicBezTo>
                      <a:pt x="613" y="2682"/>
                      <a:pt x="613" y="2681"/>
                      <a:pt x="613" y="2680"/>
                    </a:cubicBezTo>
                    <a:cubicBezTo>
                      <a:pt x="613" y="2680"/>
                      <a:pt x="613" y="2680"/>
                      <a:pt x="613" y="2679"/>
                    </a:cubicBezTo>
                    <a:cubicBezTo>
                      <a:pt x="613" y="2679"/>
                      <a:pt x="613" y="2678"/>
                      <a:pt x="613" y="2678"/>
                    </a:cubicBezTo>
                    <a:cubicBezTo>
                      <a:pt x="613" y="2677"/>
                      <a:pt x="613" y="2677"/>
                      <a:pt x="613" y="2676"/>
                    </a:cubicBezTo>
                    <a:cubicBezTo>
                      <a:pt x="613" y="2676"/>
                      <a:pt x="613" y="2675"/>
                      <a:pt x="613" y="2674"/>
                    </a:cubicBezTo>
                    <a:cubicBezTo>
                      <a:pt x="613" y="2674"/>
                      <a:pt x="613" y="2673"/>
                      <a:pt x="613" y="2673"/>
                    </a:cubicBezTo>
                    <a:cubicBezTo>
                      <a:pt x="613" y="2672"/>
                      <a:pt x="613" y="2671"/>
                      <a:pt x="613" y="2670"/>
                    </a:cubicBezTo>
                    <a:cubicBezTo>
                      <a:pt x="613" y="2670"/>
                      <a:pt x="613" y="2669"/>
                      <a:pt x="613" y="2668"/>
                    </a:cubicBezTo>
                    <a:cubicBezTo>
                      <a:pt x="613" y="2667"/>
                      <a:pt x="613" y="2666"/>
                      <a:pt x="613" y="2666"/>
                    </a:cubicBezTo>
                    <a:cubicBezTo>
                      <a:pt x="613" y="2665"/>
                      <a:pt x="613" y="2664"/>
                      <a:pt x="613" y="2664"/>
                    </a:cubicBezTo>
                    <a:cubicBezTo>
                      <a:pt x="613" y="2662"/>
                      <a:pt x="613" y="2661"/>
                      <a:pt x="614" y="2660"/>
                    </a:cubicBezTo>
                    <a:cubicBezTo>
                      <a:pt x="614" y="2660"/>
                      <a:pt x="614" y="2659"/>
                      <a:pt x="614" y="2658"/>
                    </a:cubicBezTo>
                    <a:cubicBezTo>
                      <a:pt x="614" y="2657"/>
                      <a:pt x="614" y="2655"/>
                      <a:pt x="614" y="2654"/>
                    </a:cubicBezTo>
                    <a:cubicBezTo>
                      <a:pt x="614" y="2653"/>
                      <a:pt x="614" y="2653"/>
                      <a:pt x="614" y="2652"/>
                    </a:cubicBezTo>
                    <a:cubicBezTo>
                      <a:pt x="614" y="2650"/>
                      <a:pt x="615" y="2648"/>
                      <a:pt x="615" y="2646"/>
                    </a:cubicBezTo>
                    <a:cubicBezTo>
                      <a:pt x="615" y="2646"/>
                      <a:pt x="615" y="2646"/>
                      <a:pt x="615" y="2646"/>
                    </a:cubicBezTo>
                    <a:cubicBezTo>
                      <a:pt x="615" y="2644"/>
                      <a:pt x="615" y="2642"/>
                      <a:pt x="616" y="2639"/>
                    </a:cubicBezTo>
                    <a:cubicBezTo>
                      <a:pt x="616" y="2639"/>
                      <a:pt x="616" y="2638"/>
                      <a:pt x="616" y="2638"/>
                    </a:cubicBezTo>
                    <a:cubicBezTo>
                      <a:pt x="616" y="2636"/>
                      <a:pt x="616" y="2634"/>
                      <a:pt x="616" y="2632"/>
                    </a:cubicBezTo>
                    <a:cubicBezTo>
                      <a:pt x="616" y="2631"/>
                      <a:pt x="617" y="2631"/>
                      <a:pt x="617" y="2630"/>
                    </a:cubicBezTo>
                    <a:cubicBezTo>
                      <a:pt x="617" y="2628"/>
                      <a:pt x="617" y="2626"/>
                      <a:pt x="617" y="2624"/>
                    </a:cubicBezTo>
                    <a:cubicBezTo>
                      <a:pt x="617" y="2624"/>
                      <a:pt x="618" y="2623"/>
                      <a:pt x="618" y="2623"/>
                    </a:cubicBezTo>
                    <a:cubicBezTo>
                      <a:pt x="618" y="2620"/>
                      <a:pt x="618" y="2618"/>
                      <a:pt x="619" y="2616"/>
                    </a:cubicBezTo>
                    <a:cubicBezTo>
                      <a:pt x="619" y="2615"/>
                      <a:pt x="619" y="2615"/>
                      <a:pt x="619" y="2614"/>
                    </a:cubicBezTo>
                    <a:cubicBezTo>
                      <a:pt x="619" y="2612"/>
                      <a:pt x="620" y="2609"/>
                      <a:pt x="620" y="2607"/>
                    </a:cubicBezTo>
                    <a:cubicBezTo>
                      <a:pt x="620" y="2607"/>
                      <a:pt x="620" y="2606"/>
                      <a:pt x="620" y="2606"/>
                    </a:cubicBezTo>
                    <a:cubicBezTo>
                      <a:pt x="621" y="2602"/>
                      <a:pt x="621" y="2598"/>
                      <a:pt x="622" y="2594"/>
                    </a:cubicBezTo>
                    <a:cubicBezTo>
                      <a:pt x="625" y="2578"/>
                      <a:pt x="625" y="2578"/>
                      <a:pt x="625" y="2578"/>
                    </a:cubicBezTo>
                    <a:cubicBezTo>
                      <a:pt x="630" y="2515"/>
                      <a:pt x="638" y="2456"/>
                      <a:pt x="642" y="2375"/>
                    </a:cubicBezTo>
                    <a:cubicBezTo>
                      <a:pt x="644" y="2334"/>
                      <a:pt x="634" y="2245"/>
                      <a:pt x="636" y="2156"/>
                    </a:cubicBezTo>
                    <a:cubicBezTo>
                      <a:pt x="637" y="2112"/>
                      <a:pt x="644" y="2082"/>
                      <a:pt x="646" y="2075"/>
                    </a:cubicBezTo>
                    <a:cubicBezTo>
                      <a:pt x="651" y="2048"/>
                      <a:pt x="645" y="1995"/>
                      <a:pt x="645" y="1980"/>
                    </a:cubicBezTo>
                    <a:cubicBezTo>
                      <a:pt x="652" y="1739"/>
                      <a:pt x="684" y="1532"/>
                      <a:pt x="682" y="1482"/>
                    </a:cubicBezTo>
                    <a:cubicBezTo>
                      <a:pt x="682" y="1482"/>
                      <a:pt x="683" y="1480"/>
                      <a:pt x="684" y="1476"/>
                    </a:cubicBezTo>
                    <a:cubicBezTo>
                      <a:pt x="684" y="1474"/>
                      <a:pt x="685" y="1473"/>
                      <a:pt x="685" y="1471"/>
                    </a:cubicBezTo>
                    <a:cubicBezTo>
                      <a:pt x="685" y="1471"/>
                      <a:pt x="686" y="1470"/>
                      <a:pt x="686" y="1469"/>
                    </a:cubicBezTo>
                    <a:cubicBezTo>
                      <a:pt x="691" y="1451"/>
                      <a:pt x="701" y="1418"/>
                      <a:pt x="701" y="1403"/>
                    </a:cubicBezTo>
                    <a:cubicBezTo>
                      <a:pt x="701" y="1401"/>
                      <a:pt x="700" y="1400"/>
                      <a:pt x="700" y="1399"/>
                    </a:cubicBezTo>
                    <a:cubicBezTo>
                      <a:pt x="700" y="1376"/>
                      <a:pt x="723" y="1327"/>
                      <a:pt x="729" y="1247"/>
                    </a:cubicBezTo>
                    <a:cubicBezTo>
                      <a:pt x="730" y="1243"/>
                      <a:pt x="730" y="1239"/>
                      <a:pt x="730" y="1235"/>
                    </a:cubicBezTo>
                    <a:cubicBezTo>
                      <a:pt x="731" y="1226"/>
                      <a:pt x="731" y="1217"/>
                      <a:pt x="731" y="1208"/>
                    </a:cubicBezTo>
                    <a:cubicBezTo>
                      <a:pt x="731" y="1204"/>
                      <a:pt x="731" y="1199"/>
                      <a:pt x="731" y="1195"/>
                    </a:cubicBezTo>
                    <a:cubicBezTo>
                      <a:pt x="730" y="1176"/>
                      <a:pt x="729" y="1156"/>
                      <a:pt x="726" y="1135"/>
                    </a:cubicBezTo>
                    <a:cubicBezTo>
                      <a:pt x="724" y="1124"/>
                      <a:pt x="723" y="1113"/>
                      <a:pt x="720" y="1102"/>
                    </a:cubicBezTo>
                    <a:cubicBezTo>
                      <a:pt x="718" y="1090"/>
                      <a:pt x="716" y="1079"/>
                      <a:pt x="713" y="1067"/>
                    </a:cubicBezTo>
                    <a:cubicBezTo>
                      <a:pt x="715" y="1037"/>
                      <a:pt x="686" y="991"/>
                      <a:pt x="684" y="960"/>
                    </a:cubicBezTo>
                    <a:cubicBezTo>
                      <a:pt x="686" y="922"/>
                      <a:pt x="700" y="890"/>
                      <a:pt x="700" y="876"/>
                    </a:cubicBezTo>
                    <a:cubicBezTo>
                      <a:pt x="700" y="874"/>
                      <a:pt x="700" y="874"/>
                      <a:pt x="700" y="874"/>
                    </a:cubicBezTo>
                    <a:cubicBezTo>
                      <a:pt x="701" y="887"/>
                      <a:pt x="702" y="898"/>
                      <a:pt x="703" y="903"/>
                    </a:cubicBezTo>
                    <a:cubicBezTo>
                      <a:pt x="705" y="914"/>
                      <a:pt x="704" y="929"/>
                      <a:pt x="706" y="932"/>
                    </a:cubicBezTo>
                    <a:cubicBezTo>
                      <a:pt x="708" y="947"/>
                      <a:pt x="721" y="1030"/>
                      <a:pt x="722" y="1061"/>
                    </a:cubicBezTo>
                    <a:cubicBezTo>
                      <a:pt x="720" y="1072"/>
                      <a:pt x="720" y="1081"/>
                      <a:pt x="721" y="1090"/>
                    </a:cubicBezTo>
                    <a:cubicBezTo>
                      <a:pt x="726" y="1116"/>
                      <a:pt x="740" y="1140"/>
                      <a:pt x="749" y="1185"/>
                    </a:cubicBezTo>
                    <a:cubicBezTo>
                      <a:pt x="754" y="1217"/>
                      <a:pt x="789" y="1363"/>
                      <a:pt x="792" y="1379"/>
                    </a:cubicBezTo>
                    <a:cubicBezTo>
                      <a:pt x="792" y="1379"/>
                      <a:pt x="792" y="1379"/>
                      <a:pt x="792" y="1380"/>
                    </a:cubicBezTo>
                    <a:cubicBezTo>
                      <a:pt x="792" y="1381"/>
                      <a:pt x="793" y="1383"/>
                      <a:pt x="793" y="1384"/>
                    </a:cubicBezTo>
                    <a:cubicBezTo>
                      <a:pt x="793" y="1384"/>
                      <a:pt x="793" y="1385"/>
                      <a:pt x="793" y="1385"/>
                    </a:cubicBezTo>
                    <a:cubicBezTo>
                      <a:pt x="793" y="1387"/>
                      <a:pt x="794" y="1388"/>
                      <a:pt x="794" y="1389"/>
                    </a:cubicBezTo>
                    <a:cubicBezTo>
                      <a:pt x="794" y="1390"/>
                      <a:pt x="794" y="1390"/>
                      <a:pt x="794" y="1391"/>
                    </a:cubicBezTo>
                    <a:cubicBezTo>
                      <a:pt x="795" y="1392"/>
                      <a:pt x="795" y="1393"/>
                      <a:pt x="795" y="1395"/>
                    </a:cubicBezTo>
                    <a:cubicBezTo>
                      <a:pt x="795" y="1395"/>
                      <a:pt x="795" y="1396"/>
                      <a:pt x="796" y="1397"/>
                    </a:cubicBezTo>
                    <a:cubicBezTo>
                      <a:pt x="796" y="1397"/>
                      <a:pt x="796" y="1398"/>
                      <a:pt x="796" y="1399"/>
                    </a:cubicBezTo>
                    <a:cubicBezTo>
                      <a:pt x="796" y="1399"/>
                      <a:pt x="796" y="1399"/>
                      <a:pt x="796" y="1399"/>
                    </a:cubicBezTo>
                    <a:cubicBezTo>
                      <a:pt x="797" y="1403"/>
                      <a:pt x="798" y="1407"/>
                      <a:pt x="799" y="1409"/>
                    </a:cubicBezTo>
                    <a:cubicBezTo>
                      <a:pt x="799" y="1411"/>
                      <a:pt x="800" y="1413"/>
                      <a:pt x="800" y="1415"/>
                    </a:cubicBezTo>
                    <a:cubicBezTo>
                      <a:pt x="800" y="1415"/>
                      <a:pt x="800" y="1415"/>
                      <a:pt x="800" y="1415"/>
                    </a:cubicBezTo>
                    <a:cubicBezTo>
                      <a:pt x="800" y="1415"/>
                      <a:pt x="799" y="1438"/>
                      <a:pt x="788" y="1449"/>
                    </a:cubicBezTo>
                    <a:cubicBezTo>
                      <a:pt x="777" y="1460"/>
                      <a:pt x="766" y="1489"/>
                      <a:pt x="751" y="1503"/>
                    </a:cubicBezTo>
                    <a:cubicBezTo>
                      <a:pt x="736" y="1517"/>
                      <a:pt x="711" y="1550"/>
                      <a:pt x="729" y="1562"/>
                    </a:cubicBezTo>
                    <a:cubicBezTo>
                      <a:pt x="730" y="1562"/>
                      <a:pt x="731" y="1563"/>
                      <a:pt x="733" y="1563"/>
                    </a:cubicBezTo>
                    <a:cubicBezTo>
                      <a:pt x="750" y="1570"/>
                      <a:pt x="771" y="1547"/>
                      <a:pt x="776" y="1534"/>
                    </a:cubicBezTo>
                    <a:cubicBezTo>
                      <a:pt x="780" y="1522"/>
                      <a:pt x="789" y="1518"/>
                      <a:pt x="791" y="1517"/>
                    </a:cubicBezTo>
                    <a:cubicBezTo>
                      <a:pt x="791" y="1518"/>
                      <a:pt x="791" y="1521"/>
                      <a:pt x="791" y="1525"/>
                    </a:cubicBezTo>
                    <a:cubicBezTo>
                      <a:pt x="780" y="1604"/>
                      <a:pt x="780" y="1604"/>
                      <a:pt x="780" y="1604"/>
                    </a:cubicBezTo>
                    <a:cubicBezTo>
                      <a:pt x="777" y="1605"/>
                      <a:pt x="773" y="1605"/>
                      <a:pt x="769" y="1611"/>
                    </a:cubicBezTo>
                    <a:cubicBezTo>
                      <a:pt x="765" y="1616"/>
                      <a:pt x="737" y="1612"/>
                      <a:pt x="737" y="1634"/>
                    </a:cubicBezTo>
                    <a:cubicBezTo>
                      <a:pt x="737" y="1634"/>
                      <a:pt x="723" y="1647"/>
                      <a:pt x="734" y="1654"/>
                    </a:cubicBezTo>
                    <a:cubicBezTo>
                      <a:pt x="735" y="1654"/>
                      <a:pt x="735" y="1654"/>
                      <a:pt x="735" y="1654"/>
                    </a:cubicBezTo>
                    <a:cubicBezTo>
                      <a:pt x="735" y="1654"/>
                      <a:pt x="735" y="1654"/>
                      <a:pt x="735" y="1654"/>
                    </a:cubicBezTo>
                    <a:cubicBezTo>
                      <a:pt x="744" y="1655"/>
                      <a:pt x="744" y="1655"/>
                      <a:pt x="744" y="1655"/>
                    </a:cubicBezTo>
                    <a:cubicBezTo>
                      <a:pt x="743" y="1656"/>
                      <a:pt x="731" y="1664"/>
                      <a:pt x="740" y="1674"/>
                    </a:cubicBezTo>
                    <a:cubicBezTo>
                      <a:pt x="741" y="1674"/>
                      <a:pt x="742" y="1674"/>
                      <a:pt x="743" y="1675"/>
                    </a:cubicBezTo>
                    <a:cubicBezTo>
                      <a:pt x="748" y="1677"/>
                      <a:pt x="760" y="1675"/>
                      <a:pt x="764" y="1675"/>
                    </a:cubicBezTo>
                    <a:cubicBezTo>
                      <a:pt x="767" y="1675"/>
                      <a:pt x="769" y="1675"/>
                      <a:pt x="770" y="1675"/>
                    </a:cubicBezTo>
                    <a:cubicBezTo>
                      <a:pt x="770" y="1676"/>
                      <a:pt x="770" y="1683"/>
                      <a:pt x="776" y="1685"/>
                    </a:cubicBezTo>
                    <a:cubicBezTo>
                      <a:pt x="777" y="1686"/>
                      <a:pt x="778" y="1686"/>
                      <a:pt x="779" y="1686"/>
                    </a:cubicBezTo>
                    <a:cubicBezTo>
                      <a:pt x="779" y="1686"/>
                      <a:pt x="780" y="1686"/>
                      <a:pt x="780" y="1686"/>
                    </a:cubicBezTo>
                    <a:cubicBezTo>
                      <a:pt x="780" y="1686"/>
                      <a:pt x="781" y="1686"/>
                      <a:pt x="782" y="1686"/>
                    </a:cubicBezTo>
                    <a:cubicBezTo>
                      <a:pt x="782" y="1686"/>
                      <a:pt x="782" y="1686"/>
                      <a:pt x="782" y="1686"/>
                    </a:cubicBezTo>
                    <a:cubicBezTo>
                      <a:pt x="782" y="1686"/>
                      <a:pt x="783" y="1686"/>
                      <a:pt x="783" y="1686"/>
                    </a:cubicBezTo>
                    <a:cubicBezTo>
                      <a:pt x="783" y="1686"/>
                      <a:pt x="783" y="1686"/>
                      <a:pt x="783" y="1686"/>
                    </a:cubicBezTo>
                    <a:cubicBezTo>
                      <a:pt x="790" y="1685"/>
                      <a:pt x="797" y="1680"/>
                      <a:pt x="800" y="1677"/>
                    </a:cubicBezTo>
                    <a:cubicBezTo>
                      <a:pt x="800" y="1677"/>
                      <a:pt x="800" y="1676"/>
                      <a:pt x="800" y="1676"/>
                    </a:cubicBezTo>
                    <a:cubicBezTo>
                      <a:pt x="801" y="1676"/>
                      <a:pt x="801" y="1676"/>
                      <a:pt x="801" y="1676"/>
                    </a:cubicBezTo>
                    <a:cubicBezTo>
                      <a:pt x="801" y="1676"/>
                      <a:pt x="801" y="1676"/>
                      <a:pt x="801" y="1676"/>
                    </a:cubicBezTo>
                    <a:cubicBezTo>
                      <a:pt x="806" y="1672"/>
                      <a:pt x="821" y="1664"/>
                      <a:pt x="828" y="1654"/>
                    </a:cubicBezTo>
                    <a:cubicBezTo>
                      <a:pt x="835" y="1644"/>
                      <a:pt x="845" y="1643"/>
                      <a:pt x="853" y="1610"/>
                    </a:cubicBezTo>
                    <a:cubicBezTo>
                      <a:pt x="856" y="1594"/>
                      <a:pt x="869" y="1575"/>
                      <a:pt x="870" y="1562"/>
                    </a:cubicBezTo>
                    <a:cubicBezTo>
                      <a:pt x="871" y="1550"/>
                      <a:pt x="873" y="1538"/>
                      <a:pt x="870" y="1517"/>
                    </a:cubicBezTo>
                    <a:cubicBezTo>
                      <a:pt x="867" y="1497"/>
                      <a:pt x="877" y="1431"/>
                      <a:pt x="877" y="1431"/>
                    </a:cubicBezTo>
                    <a:cubicBezTo>
                      <a:pt x="877" y="1431"/>
                      <a:pt x="877" y="1428"/>
                      <a:pt x="877" y="1423"/>
                    </a:cubicBezTo>
                    <a:cubicBezTo>
                      <a:pt x="878" y="1411"/>
                      <a:pt x="876" y="1401"/>
                      <a:pt x="874" y="13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  <p:sp>
            <p:nvSpPr>
              <p:cNvPr id="257" name="Freeform 51">
                <a:extLst>
                  <a:ext uri="{FF2B5EF4-FFF2-40B4-BE49-F238E27FC236}">
                    <a16:creationId xmlns:a16="http://schemas.microsoft.com/office/drawing/2014/main" id="{857BD58D-0072-9949-A9CF-345DFAD4EC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2" y="1674"/>
                <a:ext cx="717" cy="2360"/>
              </a:xfrm>
              <a:custGeom>
                <a:avLst/>
                <a:gdLst>
                  <a:gd name="T0" fmla="*/ 470 w 878"/>
                  <a:gd name="T1" fmla="*/ 695 h 2896"/>
                  <a:gd name="T2" fmla="*/ 297 w 878"/>
                  <a:gd name="T3" fmla="*/ 246 h 2896"/>
                  <a:gd name="T4" fmla="*/ 289 w 878"/>
                  <a:gd name="T5" fmla="*/ 235 h 2896"/>
                  <a:gd name="T6" fmla="*/ 285 w 878"/>
                  <a:gd name="T7" fmla="*/ 223 h 2896"/>
                  <a:gd name="T8" fmla="*/ 289 w 878"/>
                  <a:gd name="T9" fmla="*/ 194 h 2896"/>
                  <a:gd name="T10" fmla="*/ 307 w 878"/>
                  <a:gd name="T11" fmla="*/ 101 h 2896"/>
                  <a:gd name="T12" fmla="*/ 313 w 878"/>
                  <a:gd name="T13" fmla="*/ 51 h 2896"/>
                  <a:gd name="T14" fmla="*/ 147 w 878"/>
                  <a:gd name="T15" fmla="*/ 54 h 2896"/>
                  <a:gd name="T16" fmla="*/ 152 w 878"/>
                  <a:gd name="T17" fmla="*/ 81 h 2896"/>
                  <a:gd name="T18" fmla="*/ 180 w 878"/>
                  <a:gd name="T19" fmla="*/ 153 h 2896"/>
                  <a:gd name="T20" fmla="*/ 25 w 878"/>
                  <a:gd name="T21" fmla="*/ 522 h 2896"/>
                  <a:gd name="T22" fmla="*/ 0 w 878"/>
                  <a:gd name="T23" fmla="*/ 779 h 2896"/>
                  <a:gd name="T24" fmla="*/ 4 w 878"/>
                  <a:gd name="T25" fmla="*/ 813 h 2896"/>
                  <a:gd name="T26" fmla="*/ 3 w 878"/>
                  <a:gd name="T27" fmla="*/ 850 h 2896"/>
                  <a:gd name="T28" fmla="*/ 53 w 878"/>
                  <a:gd name="T29" fmla="*/ 917 h 2896"/>
                  <a:gd name="T30" fmla="*/ 61 w 878"/>
                  <a:gd name="T31" fmla="*/ 911 h 2896"/>
                  <a:gd name="T32" fmla="*/ 70 w 878"/>
                  <a:gd name="T33" fmla="*/ 912 h 2896"/>
                  <a:gd name="T34" fmla="*/ 78 w 878"/>
                  <a:gd name="T35" fmla="*/ 899 h 2896"/>
                  <a:gd name="T36" fmla="*/ 52 w 878"/>
                  <a:gd name="T37" fmla="*/ 871 h 2896"/>
                  <a:gd name="T38" fmla="*/ 51 w 878"/>
                  <a:gd name="T39" fmla="*/ 829 h 2896"/>
                  <a:gd name="T40" fmla="*/ 56 w 878"/>
                  <a:gd name="T41" fmla="*/ 838 h 2896"/>
                  <a:gd name="T42" fmla="*/ 62 w 878"/>
                  <a:gd name="T43" fmla="*/ 845 h 2896"/>
                  <a:gd name="T44" fmla="*/ 70 w 878"/>
                  <a:gd name="T45" fmla="*/ 850 h 2896"/>
                  <a:gd name="T46" fmla="*/ 78 w 878"/>
                  <a:gd name="T47" fmla="*/ 851 h 2896"/>
                  <a:gd name="T48" fmla="*/ 40 w 878"/>
                  <a:gd name="T49" fmla="*/ 765 h 2896"/>
                  <a:gd name="T50" fmla="*/ 104 w 878"/>
                  <a:gd name="T51" fmla="*/ 518 h 2896"/>
                  <a:gd name="T52" fmla="*/ 123 w 878"/>
                  <a:gd name="T53" fmla="*/ 1123 h 2896"/>
                  <a:gd name="T54" fmla="*/ 136 w 878"/>
                  <a:gd name="T55" fmla="*/ 1416 h 2896"/>
                  <a:gd name="T56" fmla="*/ 137 w 878"/>
                  <a:gd name="T57" fmla="*/ 1436 h 2896"/>
                  <a:gd name="T58" fmla="*/ 138 w 878"/>
                  <a:gd name="T59" fmla="*/ 1447 h 2896"/>
                  <a:gd name="T60" fmla="*/ 107 w 878"/>
                  <a:gd name="T61" fmla="*/ 1531 h 2896"/>
                  <a:gd name="T62" fmla="*/ 144 w 878"/>
                  <a:gd name="T63" fmla="*/ 1559 h 2896"/>
                  <a:gd name="T64" fmla="*/ 176 w 878"/>
                  <a:gd name="T65" fmla="*/ 1530 h 2896"/>
                  <a:gd name="T66" fmla="*/ 196 w 878"/>
                  <a:gd name="T67" fmla="*/ 1318 h 2896"/>
                  <a:gd name="T68" fmla="*/ 202 w 878"/>
                  <a:gd name="T69" fmla="*/ 1287 h 2896"/>
                  <a:gd name="T70" fmla="*/ 206 w 878"/>
                  <a:gd name="T71" fmla="*/ 1256 h 2896"/>
                  <a:gd name="T72" fmla="*/ 219 w 878"/>
                  <a:gd name="T73" fmla="*/ 981 h 2896"/>
                  <a:gd name="T74" fmla="*/ 220 w 878"/>
                  <a:gd name="T75" fmla="*/ 969 h 2896"/>
                  <a:gd name="T76" fmla="*/ 220 w 878"/>
                  <a:gd name="T77" fmla="*/ 937 h 2896"/>
                  <a:gd name="T78" fmla="*/ 258 w 878"/>
                  <a:gd name="T79" fmla="*/ 920 h 2896"/>
                  <a:gd name="T80" fmla="*/ 260 w 878"/>
                  <a:gd name="T81" fmla="*/ 948 h 2896"/>
                  <a:gd name="T82" fmla="*/ 260 w 878"/>
                  <a:gd name="T83" fmla="*/ 966 h 2896"/>
                  <a:gd name="T84" fmla="*/ 261 w 878"/>
                  <a:gd name="T85" fmla="*/ 980 h 2896"/>
                  <a:gd name="T86" fmla="*/ 268 w 878"/>
                  <a:gd name="T87" fmla="*/ 1250 h 2896"/>
                  <a:gd name="T88" fmla="*/ 269 w 878"/>
                  <a:gd name="T89" fmla="*/ 1283 h 2896"/>
                  <a:gd name="T90" fmla="*/ 274 w 878"/>
                  <a:gd name="T91" fmla="*/ 1316 h 2896"/>
                  <a:gd name="T92" fmla="*/ 293 w 878"/>
                  <a:gd name="T93" fmla="*/ 1462 h 2896"/>
                  <a:gd name="T94" fmla="*/ 327 w 878"/>
                  <a:gd name="T95" fmla="*/ 1560 h 2896"/>
                  <a:gd name="T96" fmla="*/ 365 w 878"/>
                  <a:gd name="T97" fmla="*/ 1546 h 2896"/>
                  <a:gd name="T98" fmla="*/ 334 w 878"/>
                  <a:gd name="T99" fmla="*/ 1449 h 2896"/>
                  <a:gd name="T100" fmla="*/ 334 w 878"/>
                  <a:gd name="T101" fmla="*/ 1438 h 2896"/>
                  <a:gd name="T102" fmla="*/ 336 w 878"/>
                  <a:gd name="T103" fmla="*/ 1420 h 2896"/>
                  <a:gd name="T104" fmla="*/ 346 w 878"/>
                  <a:gd name="T105" fmla="*/ 1167 h 2896"/>
                  <a:gd name="T106" fmla="*/ 397 w 878"/>
                  <a:gd name="T107" fmla="*/ 675 h 2896"/>
                  <a:gd name="T108" fmla="*/ 381 w 878"/>
                  <a:gd name="T109" fmla="*/ 473 h 2896"/>
                  <a:gd name="T110" fmla="*/ 432 w 878"/>
                  <a:gd name="T111" fmla="*/ 750 h 2896"/>
                  <a:gd name="T112" fmla="*/ 435 w 878"/>
                  <a:gd name="T113" fmla="*/ 766 h 2896"/>
                  <a:gd name="T114" fmla="*/ 419 w 878"/>
                  <a:gd name="T115" fmla="*/ 872 h 2896"/>
                  <a:gd name="T116" fmla="*/ 420 w 878"/>
                  <a:gd name="T117" fmla="*/ 906 h 2896"/>
                  <a:gd name="T118" fmla="*/ 435 w 878"/>
                  <a:gd name="T119" fmla="*/ 907 h 2896"/>
                  <a:gd name="T120" fmla="*/ 476 w 878"/>
                  <a:gd name="T121" fmla="*/ 755 h 289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78" h="2896">
                    <a:moveTo>
                      <a:pt x="874" y="1396"/>
                    </a:moveTo>
                    <a:cubicBezTo>
                      <a:pt x="872" y="1384"/>
                      <a:pt x="872" y="1384"/>
                      <a:pt x="872" y="1384"/>
                    </a:cubicBezTo>
                    <a:cubicBezTo>
                      <a:pt x="872" y="1379"/>
                      <a:pt x="871" y="1375"/>
                      <a:pt x="871" y="1370"/>
                    </a:cubicBezTo>
                    <a:cubicBezTo>
                      <a:pt x="871" y="1370"/>
                      <a:pt x="871" y="1370"/>
                      <a:pt x="870" y="1370"/>
                    </a:cubicBezTo>
                    <a:cubicBezTo>
                      <a:pt x="870" y="1368"/>
                      <a:pt x="870" y="1366"/>
                      <a:pt x="870" y="1364"/>
                    </a:cubicBezTo>
                    <a:cubicBezTo>
                      <a:pt x="870" y="1363"/>
                      <a:pt x="869" y="1363"/>
                      <a:pt x="869" y="1362"/>
                    </a:cubicBezTo>
                    <a:cubicBezTo>
                      <a:pt x="869" y="1360"/>
                      <a:pt x="869" y="1358"/>
                      <a:pt x="868" y="1356"/>
                    </a:cubicBezTo>
                    <a:cubicBezTo>
                      <a:pt x="868" y="1355"/>
                      <a:pt x="868" y="1354"/>
                      <a:pt x="867" y="1352"/>
                    </a:cubicBezTo>
                    <a:cubicBezTo>
                      <a:pt x="864" y="1336"/>
                      <a:pt x="864" y="1306"/>
                      <a:pt x="863" y="1285"/>
                    </a:cubicBezTo>
                    <a:cubicBezTo>
                      <a:pt x="862" y="1250"/>
                      <a:pt x="862" y="1118"/>
                      <a:pt x="844" y="1057"/>
                    </a:cubicBezTo>
                    <a:cubicBezTo>
                      <a:pt x="842" y="1053"/>
                      <a:pt x="841" y="1049"/>
                      <a:pt x="840" y="1046"/>
                    </a:cubicBezTo>
                    <a:cubicBezTo>
                      <a:pt x="835" y="1029"/>
                      <a:pt x="831" y="964"/>
                      <a:pt x="831" y="964"/>
                    </a:cubicBezTo>
                    <a:cubicBezTo>
                      <a:pt x="819" y="857"/>
                      <a:pt x="795" y="797"/>
                      <a:pt x="797" y="765"/>
                    </a:cubicBezTo>
                    <a:cubicBezTo>
                      <a:pt x="796" y="713"/>
                      <a:pt x="767" y="650"/>
                      <a:pt x="753" y="622"/>
                    </a:cubicBezTo>
                    <a:cubicBezTo>
                      <a:pt x="735" y="585"/>
                      <a:pt x="666" y="532"/>
                      <a:pt x="648" y="525"/>
                    </a:cubicBezTo>
                    <a:cubicBezTo>
                      <a:pt x="639" y="521"/>
                      <a:pt x="592" y="485"/>
                      <a:pt x="552" y="460"/>
                    </a:cubicBezTo>
                    <a:cubicBezTo>
                      <a:pt x="550" y="459"/>
                      <a:pt x="549" y="457"/>
                      <a:pt x="547" y="456"/>
                    </a:cubicBezTo>
                    <a:cubicBezTo>
                      <a:pt x="547" y="456"/>
                      <a:pt x="546" y="455"/>
                      <a:pt x="546" y="455"/>
                    </a:cubicBezTo>
                    <a:cubicBezTo>
                      <a:pt x="545" y="454"/>
                      <a:pt x="544" y="453"/>
                      <a:pt x="543" y="452"/>
                    </a:cubicBezTo>
                    <a:cubicBezTo>
                      <a:pt x="543" y="451"/>
                      <a:pt x="542" y="451"/>
                      <a:pt x="542" y="451"/>
                    </a:cubicBezTo>
                    <a:cubicBezTo>
                      <a:pt x="541" y="449"/>
                      <a:pt x="539" y="448"/>
                      <a:pt x="538" y="446"/>
                    </a:cubicBezTo>
                    <a:cubicBezTo>
                      <a:pt x="538" y="446"/>
                      <a:pt x="538" y="446"/>
                      <a:pt x="538" y="446"/>
                    </a:cubicBezTo>
                    <a:cubicBezTo>
                      <a:pt x="537" y="445"/>
                      <a:pt x="536" y="443"/>
                      <a:pt x="535" y="442"/>
                    </a:cubicBezTo>
                    <a:cubicBezTo>
                      <a:pt x="535" y="442"/>
                      <a:pt x="535" y="441"/>
                      <a:pt x="534" y="441"/>
                    </a:cubicBezTo>
                    <a:cubicBezTo>
                      <a:pt x="534" y="440"/>
                      <a:pt x="533" y="439"/>
                      <a:pt x="532" y="438"/>
                    </a:cubicBezTo>
                    <a:cubicBezTo>
                      <a:pt x="532" y="437"/>
                      <a:pt x="532" y="437"/>
                      <a:pt x="532" y="437"/>
                    </a:cubicBezTo>
                    <a:cubicBezTo>
                      <a:pt x="531" y="436"/>
                      <a:pt x="530" y="434"/>
                      <a:pt x="530" y="433"/>
                    </a:cubicBezTo>
                    <a:cubicBezTo>
                      <a:pt x="529" y="432"/>
                      <a:pt x="529" y="432"/>
                      <a:pt x="529" y="432"/>
                    </a:cubicBezTo>
                    <a:cubicBezTo>
                      <a:pt x="529" y="431"/>
                      <a:pt x="528" y="430"/>
                      <a:pt x="528" y="428"/>
                    </a:cubicBezTo>
                    <a:cubicBezTo>
                      <a:pt x="528" y="428"/>
                      <a:pt x="527" y="428"/>
                      <a:pt x="527" y="427"/>
                    </a:cubicBezTo>
                    <a:cubicBezTo>
                      <a:pt x="527" y="426"/>
                      <a:pt x="526" y="425"/>
                      <a:pt x="526" y="423"/>
                    </a:cubicBezTo>
                    <a:cubicBezTo>
                      <a:pt x="525" y="421"/>
                      <a:pt x="524" y="418"/>
                      <a:pt x="524" y="415"/>
                    </a:cubicBezTo>
                    <a:cubicBezTo>
                      <a:pt x="524" y="414"/>
                      <a:pt x="524" y="414"/>
                      <a:pt x="524" y="414"/>
                    </a:cubicBezTo>
                    <a:cubicBezTo>
                      <a:pt x="524" y="414"/>
                      <a:pt x="523" y="414"/>
                      <a:pt x="523" y="414"/>
                    </a:cubicBezTo>
                    <a:cubicBezTo>
                      <a:pt x="523" y="413"/>
                      <a:pt x="523" y="413"/>
                      <a:pt x="523" y="412"/>
                    </a:cubicBezTo>
                    <a:cubicBezTo>
                      <a:pt x="523" y="412"/>
                      <a:pt x="523" y="412"/>
                      <a:pt x="523" y="412"/>
                    </a:cubicBezTo>
                    <a:cubicBezTo>
                      <a:pt x="522" y="404"/>
                      <a:pt x="522" y="396"/>
                      <a:pt x="523" y="388"/>
                    </a:cubicBezTo>
                    <a:cubicBezTo>
                      <a:pt x="523" y="388"/>
                      <a:pt x="523" y="388"/>
                      <a:pt x="523" y="388"/>
                    </a:cubicBezTo>
                    <a:cubicBezTo>
                      <a:pt x="523" y="387"/>
                      <a:pt x="523" y="385"/>
                      <a:pt x="524" y="383"/>
                    </a:cubicBezTo>
                    <a:cubicBezTo>
                      <a:pt x="524" y="383"/>
                      <a:pt x="524" y="383"/>
                      <a:pt x="524" y="383"/>
                    </a:cubicBezTo>
                    <a:cubicBezTo>
                      <a:pt x="524" y="382"/>
                      <a:pt x="524" y="380"/>
                      <a:pt x="524" y="379"/>
                    </a:cubicBezTo>
                    <a:cubicBezTo>
                      <a:pt x="525" y="376"/>
                      <a:pt x="525" y="373"/>
                      <a:pt x="525" y="370"/>
                    </a:cubicBezTo>
                    <a:cubicBezTo>
                      <a:pt x="525" y="370"/>
                      <a:pt x="525" y="370"/>
                      <a:pt x="525" y="370"/>
                    </a:cubicBezTo>
                    <a:cubicBezTo>
                      <a:pt x="526" y="366"/>
                      <a:pt x="528" y="362"/>
                      <a:pt x="529" y="358"/>
                    </a:cubicBezTo>
                    <a:cubicBezTo>
                      <a:pt x="530" y="358"/>
                      <a:pt x="530" y="358"/>
                      <a:pt x="530" y="358"/>
                    </a:cubicBezTo>
                    <a:cubicBezTo>
                      <a:pt x="531" y="357"/>
                      <a:pt x="532" y="356"/>
                      <a:pt x="533" y="355"/>
                    </a:cubicBezTo>
                    <a:cubicBezTo>
                      <a:pt x="533" y="355"/>
                      <a:pt x="533" y="354"/>
                      <a:pt x="533" y="354"/>
                    </a:cubicBezTo>
                    <a:cubicBezTo>
                      <a:pt x="547" y="338"/>
                      <a:pt x="559" y="314"/>
                      <a:pt x="564" y="292"/>
                    </a:cubicBezTo>
                    <a:cubicBezTo>
                      <a:pt x="564" y="291"/>
                      <a:pt x="565" y="291"/>
                      <a:pt x="565" y="291"/>
                    </a:cubicBezTo>
                    <a:cubicBezTo>
                      <a:pt x="564" y="291"/>
                      <a:pt x="564" y="291"/>
                      <a:pt x="564" y="291"/>
                    </a:cubicBezTo>
                    <a:cubicBezTo>
                      <a:pt x="565" y="287"/>
                      <a:pt x="565" y="284"/>
                      <a:pt x="566" y="281"/>
                    </a:cubicBezTo>
                    <a:cubicBezTo>
                      <a:pt x="568" y="255"/>
                      <a:pt x="562" y="206"/>
                      <a:pt x="564" y="192"/>
                    </a:cubicBezTo>
                    <a:cubicBezTo>
                      <a:pt x="565" y="188"/>
                      <a:pt x="566" y="183"/>
                      <a:pt x="566" y="177"/>
                    </a:cubicBezTo>
                    <a:cubicBezTo>
                      <a:pt x="566" y="183"/>
                      <a:pt x="565" y="187"/>
                      <a:pt x="565" y="187"/>
                    </a:cubicBezTo>
                    <a:cubicBezTo>
                      <a:pt x="567" y="180"/>
                      <a:pt x="567" y="179"/>
                      <a:pt x="572" y="160"/>
                    </a:cubicBezTo>
                    <a:cubicBezTo>
                      <a:pt x="573" y="164"/>
                      <a:pt x="574" y="167"/>
                      <a:pt x="575" y="171"/>
                    </a:cubicBezTo>
                    <a:cubicBezTo>
                      <a:pt x="577" y="167"/>
                      <a:pt x="578" y="162"/>
                      <a:pt x="577" y="157"/>
                    </a:cubicBezTo>
                    <a:cubicBezTo>
                      <a:pt x="578" y="160"/>
                      <a:pt x="579" y="163"/>
                      <a:pt x="580" y="167"/>
                    </a:cubicBezTo>
                    <a:cubicBezTo>
                      <a:pt x="584" y="154"/>
                      <a:pt x="591" y="128"/>
                      <a:pt x="579" y="118"/>
                    </a:cubicBezTo>
                    <a:cubicBezTo>
                      <a:pt x="583" y="120"/>
                      <a:pt x="587" y="125"/>
                      <a:pt x="588" y="128"/>
                    </a:cubicBezTo>
                    <a:cubicBezTo>
                      <a:pt x="588" y="121"/>
                      <a:pt x="587" y="116"/>
                      <a:pt x="585" y="111"/>
                    </a:cubicBezTo>
                    <a:cubicBezTo>
                      <a:pt x="585" y="111"/>
                      <a:pt x="585" y="111"/>
                      <a:pt x="586" y="111"/>
                    </a:cubicBezTo>
                    <a:cubicBezTo>
                      <a:pt x="586" y="103"/>
                      <a:pt x="580" y="98"/>
                      <a:pt x="574" y="95"/>
                    </a:cubicBezTo>
                    <a:cubicBezTo>
                      <a:pt x="578" y="94"/>
                      <a:pt x="582" y="95"/>
                      <a:pt x="587" y="95"/>
                    </a:cubicBezTo>
                    <a:cubicBezTo>
                      <a:pt x="580" y="82"/>
                      <a:pt x="564" y="85"/>
                      <a:pt x="554" y="77"/>
                    </a:cubicBezTo>
                    <a:cubicBezTo>
                      <a:pt x="555" y="79"/>
                      <a:pt x="555" y="79"/>
                      <a:pt x="555" y="79"/>
                    </a:cubicBezTo>
                    <a:cubicBezTo>
                      <a:pt x="529" y="8"/>
                      <a:pt x="451" y="0"/>
                      <a:pt x="390" y="15"/>
                    </a:cubicBezTo>
                    <a:cubicBezTo>
                      <a:pt x="356" y="23"/>
                      <a:pt x="328" y="38"/>
                      <a:pt x="318" y="53"/>
                    </a:cubicBezTo>
                    <a:cubicBezTo>
                      <a:pt x="315" y="57"/>
                      <a:pt x="313" y="60"/>
                      <a:pt x="311" y="64"/>
                    </a:cubicBezTo>
                    <a:cubicBezTo>
                      <a:pt x="310" y="64"/>
                      <a:pt x="307" y="70"/>
                      <a:pt x="303" y="78"/>
                    </a:cubicBezTo>
                    <a:cubicBezTo>
                      <a:pt x="301" y="79"/>
                      <a:pt x="299" y="81"/>
                      <a:pt x="297" y="83"/>
                    </a:cubicBezTo>
                    <a:cubicBezTo>
                      <a:pt x="288" y="87"/>
                      <a:pt x="279" y="89"/>
                      <a:pt x="270" y="99"/>
                    </a:cubicBezTo>
                    <a:cubicBezTo>
                      <a:pt x="274" y="97"/>
                      <a:pt x="275" y="98"/>
                      <a:pt x="279" y="97"/>
                    </a:cubicBezTo>
                    <a:cubicBezTo>
                      <a:pt x="269" y="104"/>
                      <a:pt x="261" y="117"/>
                      <a:pt x="266" y="130"/>
                    </a:cubicBezTo>
                    <a:cubicBezTo>
                      <a:pt x="266" y="130"/>
                      <a:pt x="266" y="130"/>
                      <a:pt x="266" y="130"/>
                    </a:cubicBezTo>
                    <a:cubicBezTo>
                      <a:pt x="266" y="130"/>
                      <a:pt x="266" y="130"/>
                      <a:pt x="266" y="131"/>
                    </a:cubicBezTo>
                    <a:cubicBezTo>
                      <a:pt x="267" y="130"/>
                      <a:pt x="267" y="129"/>
                      <a:pt x="268" y="128"/>
                    </a:cubicBezTo>
                    <a:cubicBezTo>
                      <a:pt x="270" y="126"/>
                      <a:pt x="273" y="124"/>
                      <a:pt x="276" y="122"/>
                    </a:cubicBezTo>
                    <a:cubicBezTo>
                      <a:pt x="275" y="129"/>
                      <a:pt x="271" y="134"/>
                      <a:pt x="270" y="140"/>
                    </a:cubicBezTo>
                    <a:cubicBezTo>
                      <a:pt x="269" y="147"/>
                      <a:pt x="270" y="156"/>
                      <a:pt x="271" y="163"/>
                    </a:cubicBezTo>
                    <a:cubicBezTo>
                      <a:pt x="273" y="158"/>
                      <a:pt x="275" y="153"/>
                      <a:pt x="279" y="148"/>
                    </a:cubicBezTo>
                    <a:cubicBezTo>
                      <a:pt x="278" y="160"/>
                      <a:pt x="274" y="173"/>
                      <a:pt x="280" y="183"/>
                    </a:cubicBezTo>
                    <a:cubicBezTo>
                      <a:pt x="281" y="179"/>
                      <a:pt x="281" y="174"/>
                      <a:pt x="283" y="170"/>
                    </a:cubicBezTo>
                    <a:cubicBezTo>
                      <a:pt x="284" y="180"/>
                      <a:pt x="291" y="192"/>
                      <a:pt x="299" y="201"/>
                    </a:cubicBezTo>
                    <a:cubicBezTo>
                      <a:pt x="299" y="206"/>
                      <a:pt x="300" y="211"/>
                      <a:pt x="299" y="216"/>
                    </a:cubicBezTo>
                    <a:cubicBezTo>
                      <a:pt x="299" y="216"/>
                      <a:pt x="299" y="216"/>
                      <a:pt x="299" y="217"/>
                    </a:cubicBezTo>
                    <a:cubicBezTo>
                      <a:pt x="299" y="220"/>
                      <a:pt x="298" y="223"/>
                      <a:pt x="298" y="226"/>
                    </a:cubicBezTo>
                    <a:cubicBezTo>
                      <a:pt x="297" y="237"/>
                      <a:pt x="298" y="249"/>
                      <a:pt x="301" y="259"/>
                    </a:cubicBezTo>
                    <a:cubicBezTo>
                      <a:pt x="304" y="268"/>
                      <a:pt x="311" y="283"/>
                      <a:pt x="321" y="285"/>
                    </a:cubicBezTo>
                    <a:cubicBezTo>
                      <a:pt x="324" y="285"/>
                      <a:pt x="327" y="285"/>
                      <a:pt x="329" y="284"/>
                    </a:cubicBezTo>
                    <a:cubicBezTo>
                      <a:pt x="330" y="294"/>
                      <a:pt x="333" y="306"/>
                      <a:pt x="338" y="319"/>
                    </a:cubicBezTo>
                    <a:cubicBezTo>
                      <a:pt x="339" y="320"/>
                      <a:pt x="339" y="321"/>
                      <a:pt x="339" y="322"/>
                    </a:cubicBezTo>
                    <a:cubicBezTo>
                      <a:pt x="340" y="332"/>
                      <a:pt x="343" y="351"/>
                      <a:pt x="344" y="373"/>
                    </a:cubicBezTo>
                    <a:cubicBezTo>
                      <a:pt x="344" y="403"/>
                      <a:pt x="340" y="439"/>
                      <a:pt x="323" y="461"/>
                    </a:cubicBezTo>
                    <a:cubicBezTo>
                      <a:pt x="322" y="463"/>
                      <a:pt x="321" y="464"/>
                      <a:pt x="319" y="466"/>
                    </a:cubicBezTo>
                    <a:cubicBezTo>
                      <a:pt x="305" y="473"/>
                      <a:pt x="219" y="541"/>
                      <a:pt x="195" y="550"/>
                    </a:cubicBezTo>
                    <a:cubicBezTo>
                      <a:pt x="155" y="567"/>
                      <a:pt x="109" y="641"/>
                      <a:pt x="96" y="697"/>
                    </a:cubicBezTo>
                    <a:cubicBezTo>
                      <a:pt x="91" y="722"/>
                      <a:pt x="73" y="774"/>
                      <a:pt x="72" y="789"/>
                    </a:cubicBezTo>
                    <a:cubicBezTo>
                      <a:pt x="74" y="822"/>
                      <a:pt x="57" y="843"/>
                      <a:pt x="47" y="964"/>
                    </a:cubicBezTo>
                    <a:cubicBezTo>
                      <a:pt x="48" y="1002"/>
                      <a:pt x="44" y="1029"/>
                      <a:pt x="39" y="1046"/>
                    </a:cubicBezTo>
                    <a:cubicBezTo>
                      <a:pt x="38" y="1049"/>
                      <a:pt x="36" y="1053"/>
                      <a:pt x="35" y="1057"/>
                    </a:cubicBezTo>
                    <a:cubicBezTo>
                      <a:pt x="17" y="1118"/>
                      <a:pt x="17" y="1250"/>
                      <a:pt x="16" y="1285"/>
                    </a:cubicBezTo>
                    <a:cubicBezTo>
                      <a:pt x="15" y="1306"/>
                      <a:pt x="14" y="1336"/>
                      <a:pt x="11" y="1352"/>
                    </a:cubicBezTo>
                    <a:cubicBezTo>
                      <a:pt x="11" y="1354"/>
                      <a:pt x="11" y="1355"/>
                      <a:pt x="10" y="1356"/>
                    </a:cubicBezTo>
                    <a:cubicBezTo>
                      <a:pt x="10" y="1360"/>
                      <a:pt x="9" y="1364"/>
                      <a:pt x="9" y="1367"/>
                    </a:cubicBezTo>
                    <a:cubicBezTo>
                      <a:pt x="8" y="1379"/>
                      <a:pt x="8" y="1390"/>
                      <a:pt x="5" y="1400"/>
                    </a:cubicBezTo>
                    <a:cubicBezTo>
                      <a:pt x="2" y="1410"/>
                      <a:pt x="1" y="1423"/>
                      <a:pt x="0" y="1432"/>
                    </a:cubicBezTo>
                    <a:cubicBezTo>
                      <a:pt x="0" y="1435"/>
                      <a:pt x="0" y="1438"/>
                      <a:pt x="0" y="1440"/>
                    </a:cubicBezTo>
                    <a:cubicBezTo>
                      <a:pt x="4" y="1473"/>
                      <a:pt x="4" y="1473"/>
                      <a:pt x="4" y="1473"/>
                    </a:cubicBezTo>
                    <a:cubicBezTo>
                      <a:pt x="4" y="1473"/>
                      <a:pt x="4" y="1474"/>
                      <a:pt x="4" y="1474"/>
                    </a:cubicBezTo>
                    <a:cubicBezTo>
                      <a:pt x="4" y="1476"/>
                      <a:pt x="5" y="1478"/>
                      <a:pt x="5" y="1481"/>
                    </a:cubicBezTo>
                    <a:cubicBezTo>
                      <a:pt x="5" y="1481"/>
                      <a:pt x="5" y="1481"/>
                      <a:pt x="5" y="1481"/>
                    </a:cubicBezTo>
                    <a:cubicBezTo>
                      <a:pt x="5" y="1483"/>
                      <a:pt x="5" y="1486"/>
                      <a:pt x="6" y="1488"/>
                    </a:cubicBezTo>
                    <a:cubicBezTo>
                      <a:pt x="6" y="1488"/>
                      <a:pt x="6" y="1488"/>
                      <a:pt x="6" y="1489"/>
                    </a:cubicBezTo>
                    <a:cubicBezTo>
                      <a:pt x="6" y="1491"/>
                      <a:pt x="6" y="1493"/>
                      <a:pt x="6" y="1495"/>
                    </a:cubicBezTo>
                    <a:cubicBezTo>
                      <a:pt x="6" y="1496"/>
                      <a:pt x="6" y="1496"/>
                      <a:pt x="6" y="1496"/>
                    </a:cubicBezTo>
                    <a:cubicBezTo>
                      <a:pt x="6" y="1498"/>
                      <a:pt x="6" y="1501"/>
                      <a:pt x="7" y="1503"/>
                    </a:cubicBezTo>
                    <a:cubicBezTo>
                      <a:pt x="7" y="1503"/>
                      <a:pt x="7" y="1503"/>
                      <a:pt x="7" y="1503"/>
                    </a:cubicBezTo>
                    <a:cubicBezTo>
                      <a:pt x="7" y="1505"/>
                      <a:pt x="7" y="1508"/>
                      <a:pt x="7" y="1510"/>
                    </a:cubicBezTo>
                    <a:cubicBezTo>
                      <a:pt x="7" y="1510"/>
                      <a:pt x="7" y="1510"/>
                      <a:pt x="7" y="1510"/>
                    </a:cubicBezTo>
                    <a:cubicBezTo>
                      <a:pt x="7" y="1512"/>
                      <a:pt x="7" y="1514"/>
                      <a:pt x="7" y="1516"/>
                    </a:cubicBezTo>
                    <a:cubicBezTo>
                      <a:pt x="7" y="1516"/>
                      <a:pt x="7" y="1516"/>
                      <a:pt x="7" y="1516"/>
                    </a:cubicBezTo>
                    <a:cubicBezTo>
                      <a:pt x="7" y="1518"/>
                      <a:pt x="7" y="1520"/>
                      <a:pt x="7" y="1521"/>
                    </a:cubicBezTo>
                    <a:cubicBezTo>
                      <a:pt x="7" y="1521"/>
                      <a:pt x="7" y="1522"/>
                      <a:pt x="7" y="1522"/>
                    </a:cubicBezTo>
                    <a:cubicBezTo>
                      <a:pt x="7" y="1523"/>
                      <a:pt x="7" y="1525"/>
                      <a:pt x="6" y="1526"/>
                    </a:cubicBezTo>
                    <a:cubicBezTo>
                      <a:pt x="3" y="1547"/>
                      <a:pt x="5" y="1559"/>
                      <a:pt x="6" y="1571"/>
                    </a:cubicBezTo>
                    <a:cubicBezTo>
                      <a:pt x="8" y="1584"/>
                      <a:pt x="20" y="1603"/>
                      <a:pt x="24" y="1619"/>
                    </a:cubicBezTo>
                    <a:cubicBezTo>
                      <a:pt x="31" y="1652"/>
                      <a:pt x="41" y="1652"/>
                      <a:pt x="49" y="1663"/>
                    </a:cubicBezTo>
                    <a:cubicBezTo>
                      <a:pt x="55" y="1673"/>
                      <a:pt x="71" y="1680"/>
                      <a:pt x="76" y="1684"/>
                    </a:cubicBezTo>
                    <a:cubicBezTo>
                      <a:pt x="76" y="1684"/>
                      <a:pt x="76" y="1685"/>
                      <a:pt x="76" y="1685"/>
                    </a:cubicBezTo>
                    <a:cubicBezTo>
                      <a:pt x="77" y="1685"/>
                      <a:pt x="77" y="1685"/>
                      <a:pt x="77" y="1685"/>
                    </a:cubicBezTo>
                    <a:cubicBezTo>
                      <a:pt x="77" y="1685"/>
                      <a:pt x="77" y="1685"/>
                      <a:pt x="77" y="1685"/>
                    </a:cubicBezTo>
                    <a:cubicBezTo>
                      <a:pt x="79" y="1688"/>
                      <a:pt x="86" y="1694"/>
                      <a:pt x="93" y="1695"/>
                    </a:cubicBezTo>
                    <a:cubicBezTo>
                      <a:pt x="94" y="1695"/>
                      <a:pt x="94" y="1695"/>
                      <a:pt x="94" y="1695"/>
                    </a:cubicBezTo>
                    <a:cubicBezTo>
                      <a:pt x="95" y="1695"/>
                      <a:pt x="96" y="1695"/>
                      <a:pt x="97" y="1695"/>
                    </a:cubicBezTo>
                    <a:cubicBezTo>
                      <a:pt x="97" y="1695"/>
                      <a:pt x="98" y="1695"/>
                      <a:pt x="98" y="1695"/>
                    </a:cubicBezTo>
                    <a:cubicBezTo>
                      <a:pt x="98" y="1695"/>
                      <a:pt x="98" y="1695"/>
                      <a:pt x="98" y="1695"/>
                    </a:cubicBezTo>
                    <a:cubicBezTo>
                      <a:pt x="98" y="1695"/>
                      <a:pt x="98" y="1695"/>
                      <a:pt x="98" y="1695"/>
                    </a:cubicBezTo>
                    <a:cubicBezTo>
                      <a:pt x="107" y="1694"/>
                      <a:pt x="106" y="1685"/>
                      <a:pt x="106" y="1684"/>
                    </a:cubicBezTo>
                    <a:cubicBezTo>
                      <a:pt x="107" y="1684"/>
                      <a:pt x="107" y="1684"/>
                      <a:pt x="108" y="1684"/>
                    </a:cubicBezTo>
                    <a:cubicBezTo>
                      <a:pt x="108" y="1684"/>
                      <a:pt x="108" y="1684"/>
                      <a:pt x="108" y="1684"/>
                    </a:cubicBezTo>
                    <a:cubicBezTo>
                      <a:pt x="108" y="1684"/>
                      <a:pt x="109" y="1684"/>
                      <a:pt x="110" y="1684"/>
                    </a:cubicBezTo>
                    <a:cubicBezTo>
                      <a:pt x="110" y="1684"/>
                      <a:pt x="110" y="1684"/>
                      <a:pt x="110" y="1684"/>
                    </a:cubicBezTo>
                    <a:cubicBezTo>
                      <a:pt x="111" y="1684"/>
                      <a:pt x="112" y="1684"/>
                      <a:pt x="113" y="1684"/>
                    </a:cubicBezTo>
                    <a:cubicBezTo>
                      <a:pt x="113" y="1684"/>
                      <a:pt x="114" y="1684"/>
                      <a:pt x="115" y="1684"/>
                    </a:cubicBezTo>
                    <a:cubicBezTo>
                      <a:pt x="115" y="1684"/>
                      <a:pt x="116" y="1684"/>
                      <a:pt x="117" y="1684"/>
                    </a:cubicBezTo>
                    <a:cubicBezTo>
                      <a:pt x="117" y="1684"/>
                      <a:pt x="118" y="1684"/>
                      <a:pt x="118" y="1684"/>
                    </a:cubicBezTo>
                    <a:cubicBezTo>
                      <a:pt x="119" y="1685"/>
                      <a:pt x="120" y="1685"/>
                      <a:pt x="120" y="1685"/>
                    </a:cubicBezTo>
                    <a:cubicBezTo>
                      <a:pt x="121" y="1685"/>
                      <a:pt x="121" y="1685"/>
                      <a:pt x="122" y="1685"/>
                    </a:cubicBezTo>
                    <a:cubicBezTo>
                      <a:pt x="122" y="1685"/>
                      <a:pt x="123" y="1685"/>
                      <a:pt x="124" y="1685"/>
                    </a:cubicBezTo>
                    <a:cubicBezTo>
                      <a:pt x="124" y="1685"/>
                      <a:pt x="125" y="1685"/>
                      <a:pt x="125" y="1685"/>
                    </a:cubicBezTo>
                    <a:cubicBezTo>
                      <a:pt x="126" y="1685"/>
                      <a:pt x="126" y="1685"/>
                      <a:pt x="127" y="1685"/>
                    </a:cubicBezTo>
                    <a:cubicBezTo>
                      <a:pt x="127" y="1685"/>
                      <a:pt x="128" y="1685"/>
                      <a:pt x="128" y="1685"/>
                    </a:cubicBezTo>
                    <a:cubicBezTo>
                      <a:pt x="129" y="1684"/>
                      <a:pt x="130" y="1684"/>
                      <a:pt x="130" y="1684"/>
                    </a:cubicBezTo>
                    <a:cubicBezTo>
                      <a:pt x="131" y="1684"/>
                      <a:pt x="131" y="1684"/>
                      <a:pt x="131" y="1684"/>
                    </a:cubicBezTo>
                    <a:cubicBezTo>
                      <a:pt x="132" y="1684"/>
                      <a:pt x="133" y="1684"/>
                      <a:pt x="133" y="1684"/>
                    </a:cubicBezTo>
                    <a:cubicBezTo>
                      <a:pt x="133" y="1684"/>
                      <a:pt x="134" y="1684"/>
                      <a:pt x="134" y="1684"/>
                    </a:cubicBezTo>
                    <a:cubicBezTo>
                      <a:pt x="135" y="1683"/>
                      <a:pt x="136" y="1683"/>
                      <a:pt x="136" y="1682"/>
                    </a:cubicBezTo>
                    <a:cubicBezTo>
                      <a:pt x="145" y="1673"/>
                      <a:pt x="134" y="1664"/>
                      <a:pt x="133" y="1664"/>
                    </a:cubicBezTo>
                    <a:cubicBezTo>
                      <a:pt x="142" y="1663"/>
                      <a:pt x="142" y="1663"/>
                      <a:pt x="142" y="1663"/>
                    </a:cubicBezTo>
                    <a:cubicBezTo>
                      <a:pt x="142" y="1663"/>
                      <a:pt x="142" y="1663"/>
                      <a:pt x="142" y="1662"/>
                    </a:cubicBezTo>
                    <a:cubicBezTo>
                      <a:pt x="142" y="1662"/>
                      <a:pt x="142" y="1662"/>
                      <a:pt x="142" y="1662"/>
                    </a:cubicBezTo>
                    <a:cubicBezTo>
                      <a:pt x="154" y="1656"/>
                      <a:pt x="139" y="1643"/>
                      <a:pt x="139" y="1643"/>
                    </a:cubicBezTo>
                    <a:cubicBezTo>
                      <a:pt x="140" y="1620"/>
                      <a:pt x="111" y="1625"/>
                      <a:pt x="107" y="1620"/>
                    </a:cubicBezTo>
                    <a:cubicBezTo>
                      <a:pt x="106" y="1618"/>
                      <a:pt x="104" y="1616"/>
                      <a:pt x="103" y="1615"/>
                    </a:cubicBezTo>
                    <a:cubicBezTo>
                      <a:pt x="103" y="1615"/>
                      <a:pt x="103" y="1615"/>
                      <a:pt x="103" y="1615"/>
                    </a:cubicBezTo>
                    <a:cubicBezTo>
                      <a:pt x="102" y="1614"/>
                      <a:pt x="101" y="1614"/>
                      <a:pt x="100" y="1613"/>
                    </a:cubicBezTo>
                    <a:cubicBezTo>
                      <a:pt x="100" y="1612"/>
                      <a:pt x="100" y="1612"/>
                      <a:pt x="99" y="1612"/>
                    </a:cubicBezTo>
                    <a:cubicBezTo>
                      <a:pt x="99" y="1611"/>
                      <a:pt x="98" y="1611"/>
                      <a:pt x="98" y="1611"/>
                    </a:cubicBezTo>
                    <a:cubicBezTo>
                      <a:pt x="97" y="1610"/>
                      <a:pt x="97" y="1610"/>
                      <a:pt x="96" y="1610"/>
                    </a:cubicBezTo>
                    <a:cubicBezTo>
                      <a:pt x="96" y="1610"/>
                      <a:pt x="96" y="1610"/>
                      <a:pt x="96" y="1610"/>
                    </a:cubicBezTo>
                    <a:cubicBezTo>
                      <a:pt x="85" y="1534"/>
                      <a:pt x="85" y="1534"/>
                      <a:pt x="85" y="1534"/>
                    </a:cubicBezTo>
                    <a:cubicBezTo>
                      <a:pt x="85" y="1530"/>
                      <a:pt x="85" y="1527"/>
                      <a:pt x="85" y="1526"/>
                    </a:cubicBezTo>
                    <a:cubicBezTo>
                      <a:pt x="85" y="1526"/>
                      <a:pt x="86" y="1526"/>
                      <a:pt x="86" y="1527"/>
                    </a:cubicBezTo>
                    <a:cubicBezTo>
                      <a:pt x="86" y="1527"/>
                      <a:pt x="87" y="1527"/>
                      <a:pt x="87" y="1527"/>
                    </a:cubicBezTo>
                    <a:cubicBezTo>
                      <a:pt x="87" y="1527"/>
                      <a:pt x="88" y="1527"/>
                      <a:pt x="88" y="1528"/>
                    </a:cubicBezTo>
                    <a:cubicBezTo>
                      <a:pt x="88" y="1528"/>
                      <a:pt x="89" y="1528"/>
                      <a:pt x="89" y="1528"/>
                    </a:cubicBezTo>
                    <a:cubicBezTo>
                      <a:pt x="89" y="1528"/>
                      <a:pt x="90" y="1529"/>
                      <a:pt x="90" y="1529"/>
                    </a:cubicBezTo>
                    <a:cubicBezTo>
                      <a:pt x="91" y="1529"/>
                      <a:pt x="91" y="1529"/>
                      <a:pt x="91" y="1530"/>
                    </a:cubicBezTo>
                    <a:cubicBezTo>
                      <a:pt x="92" y="1530"/>
                      <a:pt x="92" y="1531"/>
                      <a:pt x="93" y="1531"/>
                    </a:cubicBezTo>
                    <a:cubicBezTo>
                      <a:pt x="93" y="1531"/>
                      <a:pt x="93" y="1532"/>
                      <a:pt x="94" y="1532"/>
                    </a:cubicBezTo>
                    <a:cubicBezTo>
                      <a:pt x="94" y="1532"/>
                      <a:pt x="95" y="1533"/>
                      <a:pt x="95" y="1534"/>
                    </a:cubicBezTo>
                    <a:cubicBezTo>
                      <a:pt x="96" y="1534"/>
                      <a:pt x="96" y="1534"/>
                      <a:pt x="96" y="1535"/>
                    </a:cubicBezTo>
                    <a:cubicBezTo>
                      <a:pt x="97" y="1536"/>
                      <a:pt x="97" y="1536"/>
                      <a:pt x="98" y="1537"/>
                    </a:cubicBezTo>
                    <a:cubicBezTo>
                      <a:pt x="98" y="1538"/>
                      <a:pt x="99" y="1538"/>
                      <a:pt x="99" y="1538"/>
                    </a:cubicBezTo>
                    <a:cubicBezTo>
                      <a:pt x="100" y="1540"/>
                      <a:pt x="100" y="1541"/>
                      <a:pt x="101" y="1543"/>
                    </a:cubicBezTo>
                    <a:cubicBezTo>
                      <a:pt x="101" y="1544"/>
                      <a:pt x="102" y="1545"/>
                      <a:pt x="102" y="1546"/>
                    </a:cubicBezTo>
                    <a:cubicBezTo>
                      <a:pt x="102" y="1546"/>
                      <a:pt x="102" y="1546"/>
                      <a:pt x="103" y="1546"/>
                    </a:cubicBezTo>
                    <a:cubicBezTo>
                      <a:pt x="103" y="1547"/>
                      <a:pt x="103" y="1548"/>
                      <a:pt x="104" y="1548"/>
                    </a:cubicBezTo>
                    <a:cubicBezTo>
                      <a:pt x="104" y="1549"/>
                      <a:pt x="104" y="1549"/>
                      <a:pt x="104" y="1549"/>
                    </a:cubicBezTo>
                    <a:cubicBezTo>
                      <a:pt x="105" y="1550"/>
                      <a:pt x="105" y="1551"/>
                      <a:pt x="105" y="1551"/>
                    </a:cubicBezTo>
                    <a:cubicBezTo>
                      <a:pt x="106" y="1552"/>
                      <a:pt x="106" y="1552"/>
                      <a:pt x="106" y="1553"/>
                    </a:cubicBezTo>
                    <a:cubicBezTo>
                      <a:pt x="107" y="1553"/>
                      <a:pt x="107" y="1554"/>
                      <a:pt x="108" y="1554"/>
                    </a:cubicBezTo>
                    <a:cubicBezTo>
                      <a:pt x="108" y="1555"/>
                      <a:pt x="108" y="1555"/>
                      <a:pt x="109" y="1556"/>
                    </a:cubicBezTo>
                    <a:cubicBezTo>
                      <a:pt x="109" y="1556"/>
                      <a:pt x="110" y="1557"/>
                      <a:pt x="110" y="1557"/>
                    </a:cubicBezTo>
                    <a:cubicBezTo>
                      <a:pt x="110" y="1558"/>
                      <a:pt x="111" y="1558"/>
                      <a:pt x="111" y="1559"/>
                    </a:cubicBezTo>
                    <a:cubicBezTo>
                      <a:pt x="112" y="1559"/>
                      <a:pt x="112" y="1560"/>
                      <a:pt x="113" y="1560"/>
                    </a:cubicBezTo>
                    <a:cubicBezTo>
                      <a:pt x="113" y="1561"/>
                      <a:pt x="113" y="1561"/>
                      <a:pt x="114" y="1561"/>
                    </a:cubicBezTo>
                    <a:cubicBezTo>
                      <a:pt x="114" y="1562"/>
                      <a:pt x="115" y="1562"/>
                      <a:pt x="115" y="1563"/>
                    </a:cubicBezTo>
                    <a:cubicBezTo>
                      <a:pt x="116" y="1563"/>
                      <a:pt x="116" y="1564"/>
                      <a:pt x="117" y="1564"/>
                    </a:cubicBezTo>
                    <a:cubicBezTo>
                      <a:pt x="117" y="1565"/>
                      <a:pt x="118" y="1565"/>
                      <a:pt x="119" y="1566"/>
                    </a:cubicBezTo>
                    <a:cubicBezTo>
                      <a:pt x="119" y="1566"/>
                      <a:pt x="119" y="1566"/>
                      <a:pt x="120" y="1567"/>
                    </a:cubicBezTo>
                    <a:cubicBezTo>
                      <a:pt x="121" y="1567"/>
                      <a:pt x="121" y="1567"/>
                      <a:pt x="122" y="1568"/>
                    </a:cubicBezTo>
                    <a:cubicBezTo>
                      <a:pt x="122" y="1568"/>
                      <a:pt x="123" y="1569"/>
                      <a:pt x="123" y="1569"/>
                    </a:cubicBezTo>
                    <a:cubicBezTo>
                      <a:pt x="124" y="1569"/>
                      <a:pt x="124" y="1570"/>
                      <a:pt x="125" y="1570"/>
                    </a:cubicBezTo>
                    <a:cubicBezTo>
                      <a:pt x="126" y="1570"/>
                      <a:pt x="126" y="1570"/>
                      <a:pt x="127" y="1571"/>
                    </a:cubicBezTo>
                    <a:cubicBezTo>
                      <a:pt x="127" y="1571"/>
                      <a:pt x="128" y="1571"/>
                      <a:pt x="128" y="1571"/>
                    </a:cubicBezTo>
                    <a:cubicBezTo>
                      <a:pt x="129" y="1572"/>
                      <a:pt x="129" y="1572"/>
                      <a:pt x="130" y="1572"/>
                    </a:cubicBezTo>
                    <a:cubicBezTo>
                      <a:pt x="131" y="1572"/>
                      <a:pt x="131" y="1572"/>
                      <a:pt x="132" y="1573"/>
                    </a:cubicBezTo>
                    <a:cubicBezTo>
                      <a:pt x="132" y="1573"/>
                      <a:pt x="133" y="1573"/>
                      <a:pt x="133" y="1573"/>
                    </a:cubicBezTo>
                    <a:cubicBezTo>
                      <a:pt x="134" y="1573"/>
                      <a:pt x="135" y="1573"/>
                      <a:pt x="135" y="1573"/>
                    </a:cubicBezTo>
                    <a:cubicBezTo>
                      <a:pt x="136" y="1573"/>
                      <a:pt x="136" y="1573"/>
                      <a:pt x="137" y="1573"/>
                    </a:cubicBezTo>
                    <a:cubicBezTo>
                      <a:pt x="138" y="1573"/>
                      <a:pt x="138" y="1573"/>
                      <a:pt x="139" y="1573"/>
                    </a:cubicBezTo>
                    <a:cubicBezTo>
                      <a:pt x="139" y="1573"/>
                      <a:pt x="140" y="1573"/>
                      <a:pt x="140" y="1573"/>
                    </a:cubicBezTo>
                    <a:cubicBezTo>
                      <a:pt x="141" y="1573"/>
                      <a:pt x="142" y="1573"/>
                      <a:pt x="143" y="1572"/>
                    </a:cubicBezTo>
                    <a:cubicBezTo>
                      <a:pt x="143" y="1572"/>
                      <a:pt x="144" y="1572"/>
                      <a:pt x="144" y="1572"/>
                    </a:cubicBezTo>
                    <a:cubicBezTo>
                      <a:pt x="144" y="1572"/>
                      <a:pt x="144" y="1572"/>
                      <a:pt x="144" y="1572"/>
                    </a:cubicBezTo>
                    <a:cubicBezTo>
                      <a:pt x="145" y="1572"/>
                      <a:pt x="146" y="1571"/>
                      <a:pt x="148" y="1570"/>
                    </a:cubicBezTo>
                    <a:cubicBezTo>
                      <a:pt x="166" y="1559"/>
                      <a:pt x="141" y="1526"/>
                      <a:pt x="125" y="1512"/>
                    </a:cubicBezTo>
                    <a:cubicBezTo>
                      <a:pt x="110" y="1498"/>
                      <a:pt x="100" y="1469"/>
                      <a:pt x="89" y="1458"/>
                    </a:cubicBezTo>
                    <a:cubicBezTo>
                      <a:pt x="78" y="1447"/>
                      <a:pt x="77" y="1424"/>
                      <a:pt x="77" y="1424"/>
                    </a:cubicBezTo>
                    <a:cubicBezTo>
                      <a:pt x="76" y="1422"/>
                      <a:pt x="76" y="1422"/>
                      <a:pt x="76" y="1422"/>
                    </a:cubicBezTo>
                    <a:cubicBezTo>
                      <a:pt x="76" y="1422"/>
                      <a:pt x="76" y="1422"/>
                      <a:pt x="75" y="1422"/>
                    </a:cubicBezTo>
                    <a:cubicBezTo>
                      <a:pt x="73" y="1415"/>
                      <a:pt x="73" y="1415"/>
                      <a:pt x="73" y="1415"/>
                    </a:cubicBezTo>
                    <a:cubicBezTo>
                      <a:pt x="73" y="1415"/>
                      <a:pt x="73" y="1414"/>
                      <a:pt x="73" y="1414"/>
                    </a:cubicBezTo>
                    <a:cubicBezTo>
                      <a:pt x="75" y="1409"/>
                      <a:pt x="79" y="1393"/>
                      <a:pt x="81" y="1379"/>
                    </a:cubicBezTo>
                    <a:cubicBezTo>
                      <a:pt x="84" y="1364"/>
                      <a:pt x="117" y="1236"/>
                      <a:pt x="125" y="1194"/>
                    </a:cubicBezTo>
                    <a:cubicBezTo>
                      <a:pt x="126" y="1191"/>
                      <a:pt x="126" y="1189"/>
                      <a:pt x="126" y="1187"/>
                    </a:cubicBezTo>
                    <a:cubicBezTo>
                      <a:pt x="138" y="1126"/>
                      <a:pt x="158" y="1103"/>
                      <a:pt x="152" y="1061"/>
                    </a:cubicBezTo>
                    <a:cubicBezTo>
                      <a:pt x="153" y="1030"/>
                      <a:pt x="165" y="947"/>
                      <a:pt x="167" y="932"/>
                    </a:cubicBezTo>
                    <a:cubicBezTo>
                      <a:pt x="169" y="929"/>
                      <a:pt x="169" y="914"/>
                      <a:pt x="171" y="903"/>
                    </a:cubicBezTo>
                    <a:cubicBezTo>
                      <a:pt x="171" y="898"/>
                      <a:pt x="172" y="887"/>
                      <a:pt x="173" y="874"/>
                    </a:cubicBezTo>
                    <a:cubicBezTo>
                      <a:pt x="173" y="876"/>
                      <a:pt x="173" y="876"/>
                      <a:pt x="173" y="876"/>
                    </a:cubicBezTo>
                    <a:cubicBezTo>
                      <a:pt x="173" y="890"/>
                      <a:pt x="188" y="920"/>
                      <a:pt x="190" y="958"/>
                    </a:cubicBezTo>
                    <a:cubicBezTo>
                      <a:pt x="188" y="989"/>
                      <a:pt x="159" y="1033"/>
                      <a:pt x="161" y="1062"/>
                    </a:cubicBezTo>
                    <a:cubicBezTo>
                      <a:pt x="149" y="1120"/>
                      <a:pt x="145" y="1171"/>
                      <a:pt x="147" y="1215"/>
                    </a:cubicBezTo>
                    <a:cubicBezTo>
                      <a:pt x="149" y="1312"/>
                      <a:pt x="174" y="1374"/>
                      <a:pt x="173" y="1399"/>
                    </a:cubicBezTo>
                    <a:cubicBezTo>
                      <a:pt x="172" y="1433"/>
                      <a:pt x="185" y="1447"/>
                      <a:pt x="190" y="1471"/>
                    </a:cubicBezTo>
                    <a:cubicBezTo>
                      <a:pt x="191" y="1476"/>
                      <a:pt x="191" y="1481"/>
                      <a:pt x="192" y="1487"/>
                    </a:cubicBezTo>
                    <a:cubicBezTo>
                      <a:pt x="192" y="1489"/>
                      <a:pt x="192" y="1491"/>
                      <a:pt x="192" y="1494"/>
                    </a:cubicBezTo>
                    <a:cubicBezTo>
                      <a:pt x="192" y="1494"/>
                      <a:pt x="192" y="1494"/>
                      <a:pt x="192" y="1494"/>
                    </a:cubicBezTo>
                    <a:cubicBezTo>
                      <a:pt x="222" y="1980"/>
                      <a:pt x="222" y="1980"/>
                      <a:pt x="222" y="1980"/>
                    </a:cubicBezTo>
                    <a:cubicBezTo>
                      <a:pt x="223" y="1995"/>
                      <a:pt x="220" y="2048"/>
                      <a:pt x="226" y="2075"/>
                    </a:cubicBezTo>
                    <a:cubicBezTo>
                      <a:pt x="227" y="2082"/>
                      <a:pt x="236" y="2112"/>
                      <a:pt x="237" y="2156"/>
                    </a:cubicBezTo>
                    <a:cubicBezTo>
                      <a:pt x="239" y="2225"/>
                      <a:pt x="224" y="2324"/>
                      <a:pt x="226" y="2374"/>
                    </a:cubicBezTo>
                    <a:cubicBezTo>
                      <a:pt x="230" y="2455"/>
                      <a:pt x="228" y="2526"/>
                      <a:pt x="241" y="2578"/>
                    </a:cubicBezTo>
                    <a:cubicBezTo>
                      <a:pt x="244" y="2596"/>
                      <a:pt x="244" y="2596"/>
                      <a:pt x="244" y="2596"/>
                    </a:cubicBezTo>
                    <a:cubicBezTo>
                      <a:pt x="245" y="2598"/>
                      <a:pt x="245" y="2600"/>
                      <a:pt x="245" y="2602"/>
                    </a:cubicBezTo>
                    <a:cubicBezTo>
                      <a:pt x="245" y="2603"/>
                      <a:pt x="246" y="2604"/>
                      <a:pt x="246" y="2605"/>
                    </a:cubicBezTo>
                    <a:cubicBezTo>
                      <a:pt x="246" y="2607"/>
                      <a:pt x="246" y="2608"/>
                      <a:pt x="246" y="2609"/>
                    </a:cubicBezTo>
                    <a:cubicBezTo>
                      <a:pt x="247" y="2611"/>
                      <a:pt x="247" y="2612"/>
                      <a:pt x="247" y="2614"/>
                    </a:cubicBezTo>
                    <a:cubicBezTo>
                      <a:pt x="247" y="2615"/>
                      <a:pt x="247" y="2616"/>
                      <a:pt x="248" y="2617"/>
                    </a:cubicBezTo>
                    <a:cubicBezTo>
                      <a:pt x="248" y="2619"/>
                      <a:pt x="248" y="2620"/>
                      <a:pt x="248" y="2622"/>
                    </a:cubicBezTo>
                    <a:cubicBezTo>
                      <a:pt x="248" y="2623"/>
                      <a:pt x="248" y="2624"/>
                      <a:pt x="249" y="2625"/>
                    </a:cubicBezTo>
                    <a:cubicBezTo>
                      <a:pt x="249" y="2627"/>
                      <a:pt x="249" y="2628"/>
                      <a:pt x="249" y="2629"/>
                    </a:cubicBezTo>
                    <a:cubicBezTo>
                      <a:pt x="249" y="2630"/>
                      <a:pt x="249" y="2632"/>
                      <a:pt x="250" y="2633"/>
                    </a:cubicBezTo>
                    <a:cubicBezTo>
                      <a:pt x="250" y="2634"/>
                      <a:pt x="250" y="2635"/>
                      <a:pt x="250" y="2637"/>
                    </a:cubicBezTo>
                    <a:cubicBezTo>
                      <a:pt x="250" y="2638"/>
                      <a:pt x="250" y="2639"/>
                      <a:pt x="250" y="2640"/>
                    </a:cubicBezTo>
                    <a:cubicBezTo>
                      <a:pt x="251" y="2641"/>
                      <a:pt x="251" y="2643"/>
                      <a:pt x="251" y="2644"/>
                    </a:cubicBezTo>
                    <a:cubicBezTo>
                      <a:pt x="251" y="2645"/>
                      <a:pt x="251" y="2646"/>
                      <a:pt x="251" y="2646"/>
                    </a:cubicBezTo>
                    <a:cubicBezTo>
                      <a:pt x="251" y="2648"/>
                      <a:pt x="252" y="2651"/>
                      <a:pt x="252" y="2653"/>
                    </a:cubicBezTo>
                    <a:cubicBezTo>
                      <a:pt x="252" y="2653"/>
                      <a:pt x="252" y="2654"/>
                      <a:pt x="252" y="2654"/>
                    </a:cubicBezTo>
                    <a:cubicBezTo>
                      <a:pt x="252" y="2655"/>
                      <a:pt x="252" y="2657"/>
                      <a:pt x="252" y="2658"/>
                    </a:cubicBezTo>
                    <a:cubicBezTo>
                      <a:pt x="252" y="2659"/>
                      <a:pt x="252" y="2660"/>
                      <a:pt x="252" y="2660"/>
                    </a:cubicBezTo>
                    <a:cubicBezTo>
                      <a:pt x="252" y="2661"/>
                      <a:pt x="253" y="2663"/>
                      <a:pt x="253" y="2664"/>
                    </a:cubicBezTo>
                    <a:cubicBezTo>
                      <a:pt x="253" y="2664"/>
                      <a:pt x="253" y="2665"/>
                      <a:pt x="253" y="2666"/>
                    </a:cubicBezTo>
                    <a:cubicBezTo>
                      <a:pt x="253" y="2667"/>
                      <a:pt x="253" y="2667"/>
                      <a:pt x="253" y="2668"/>
                    </a:cubicBezTo>
                    <a:cubicBezTo>
                      <a:pt x="253" y="2669"/>
                      <a:pt x="253" y="2670"/>
                      <a:pt x="253" y="2670"/>
                    </a:cubicBezTo>
                    <a:cubicBezTo>
                      <a:pt x="253" y="2671"/>
                      <a:pt x="253" y="2672"/>
                      <a:pt x="253" y="2673"/>
                    </a:cubicBezTo>
                    <a:cubicBezTo>
                      <a:pt x="253" y="2673"/>
                      <a:pt x="253" y="2674"/>
                      <a:pt x="253" y="2674"/>
                    </a:cubicBezTo>
                    <a:cubicBezTo>
                      <a:pt x="253" y="2675"/>
                      <a:pt x="253" y="2676"/>
                      <a:pt x="253" y="2676"/>
                    </a:cubicBezTo>
                    <a:cubicBezTo>
                      <a:pt x="253" y="2677"/>
                      <a:pt x="253" y="2677"/>
                      <a:pt x="253" y="2678"/>
                    </a:cubicBezTo>
                    <a:cubicBezTo>
                      <a:pt x="253" y="2678"/>
                      <a:pt x="253" y="2679"/>
                      <a:pt x="253" y="2680"/>
                    </a:cubicBezTo>
                    <a:cubicBezTo>
                      <a:pt x="253" y="2680"/>
                      <a:pt x="253" y="2680"/>
                      <a:pt x="253" y="2680"/>
                    </a:cubicBezTo>
                    <a:cubicBezTo>
                      <a:pt x="253" y="2681"/>
                      <a:pt x="253" y="2682"/>
                      <a:pt x="253" y="2683"/>
                    </a:cubicBezTo>
                    <a:cubicBezTo>
                      <a:pt x="251" y="2691"/>
                      <a:pt x="249" y="2709"/>
                      <a:pt x="255" y="2724"/>
                    </a:cubicBezTo>
                    <a:cubicBezTo>
                      <a:pt x="255" y="2725"/>
                      <a:pt x="238" y="2777"/>
                      <a:pt x="228" y="2786"/>
                    </a:cubicBezTo>
                    <a:cubicBezTo>
                      <a:pt x="220" y="2795"/>
                      <a:pt x="217" y="2804"/>
                      <a:pt x="210" y="2809"/>
                    </a:cubicBezTo>
                    <a:cubicBezTo>
                      <a:pt x="203" y="2814"/>
                      <a:pt x="200" y="2819"/>
                      <a:pt x="197" y="2830"/>
                    </a:cubicBezTo>
                    <a:cubicBezTo>
                      <a:pt x="195" y="2838"/>
                      <a:pt x="188" y="2849"/>
                      <a:pt x="193" y="2855"/>
                    </a:cubicBezTo>
                    <a:cubicBezTo>
                      <a:pt x="194" y="2856"/>
                      <a:pt x="195" y="2857"/>
                      <a:pt x="196" y="2857"/>
                    </a:cubicBezTo>
                    <a:cubicBezTo>
                      <a:pt x="196" y="2857"/>
                      <a:pt x="196" y="2857"/>
                      <a:pt x="196" y="2857"/>
                    </a:cubicBezTo>
                    <a:cubicBezTo>
                      <a:pt x="195" y="2860"/>
                      <a:pt x="195" y="2863"/>
                      <a:pt x="196" y="2865"/>
                    </a:cubicBezTo>
                    <a:cubicBezTo>
                      <a:pt x="199" y="2872"/>
                      <a:pt x="204" y="2873"/>
                      <a:pt x="211" y="2872"/>
                    </a:cubicBezTo>
                    <a:cubicBezTo>
                      <a:pt x="211" y="2871"/>
                      <a:pt x="211" y="2871"/>
                      <a:pt x="211" y="2871"/>
                    </a:cubicBezTo>
                    <a:cubicBezTo>
                      <a:pt x="212" y="2873"/>
                      <a:pt x="212" y="2876"/>
                      <a:pt x="214" y="2878"/>
                    </a:cubicBezTo>
                    <a:cubicBezTo>
                      <a:pt x="218" y="2887"/>
                      <a:pt x="232" y="2891"/>
                      <a:pt x="238" y="2883"/>
                    </a:cubicBezTo>
                    <a:cubicBezTo>
                      <a:pt x="245" y="2889"/>
                      <a:pt x="260" y="2890"/>
                      <a:pt x="265" y="2881"/>
                    </a:cubicBezTo>
                    <a:cubicBezTo>
                      <a:pt x="266" y="2881"/>
                      <a:pt x="266" y="2882"/>
                      <a:pt x="266" y="2882"/>
                    </a:cubicBezTo>
                    <a:cubicBezTo>
                      <a:pt x="266" y="2882"/>
                      <a:pt x="266" y="2882"/>
                      <a:pt x="266" y="2882"/>
                    </a:cubicBezTo>
                    <a:cubicBezTo>
                      <a:pt x="271" y="2896"/>
                      <a:pt x="287" y="2894"/>
                      <a:pt x="296" y="2891"/>
                    </a:cubicBezTo>
                    <a:cubicBezTo>
                      <a:pt x="305" y="2889"/>
                      <a:pt x="310" y="2882"/>
                      <a:pt x="314" y="2876"/>
                    </a:cubicBezTo>
                    <a:cubicBezTo>
                      <a:pt x="314" y="2876"/>
                      <a:pt x="314" y="2876"/>
                      <a:pt x="314" y="2876"/>
                    </a:cubicBezTo>
                    <a:cubicBezTo>
                      <a:pt x="314" y="2876"/>
                      <a:pt x="314" y="2876"/>
                      <a:pt x="315" y="2876"/>
                    </a:cubicBezTo>
                    <a:cubicBezTo>
                      <a:pt x="315" y="2875"/>
                      <a:pt x="316" y="2874"/>
                      <a:pt x="317" y="2874"/>
                    </a:cubicBezTo>
                    <a:cubicBezTo>
                      <a:pt x="322" y="2868"/>
                      <a:pt x="326" y="2862"/>
                      <a:pt x="325" y="2848"/>
                    </a:cubicBezTo>
                    <a:cubicBezTo>
                      <a:pt x="324" y="2842"/>
                      <a:pt x="324" y="2835"/>
                      <a:pt x="324" y="2829"/>
                    </a:cubicBezTo>
                    <a:cubicBezTo>
                      <a:pt x="325" y="2826"/>
                      <a:pt x="325" y="2821"/>
                      <a:pt x="326" y="2814"/>
                    </a:cubicBezTo>
                    <a:cubicBezTo>
                      <a:pt x="326" y="2804"/>
                      <a:pt x="333" y="2801"/>
                      <a:pt x="334" y="2783"/>
                    </a:cubicBezTo>
                    <a:cubicBezTo>
                      <a:pt x="335" y="2769"/>
                      <a:pt x="327" y="2710"/>
                      <a:pt x="328" y="2702"/>
                    </a:cubicBezTo>
                    <a:cubicBezTo>
                      <a:pt x="330" y="2684"/>
                      <a:pt x="333" y="2663"/>
                      <a:pt x="330" y="2632"/>
                    </a:cubicBezTo>
                    <a:cubicBezTo>
                      <a:pt x="329" y="2620"/>
                      <a:pt x="331" y="2596"/>
                      <a:pt x="334" y="2571"/>
                    </a:cubicBezTo>
                    <a:cubicBezTo>
                      <a:pt x="340" y="2530"/>
                      <a:pt x="349" y="2486"/>
                      <a:pt x="352" y="2474"/>
                    </a:cubicBezTo>
                    <a:cubicBezTo>
                      <a:pt x="351" y="2475"/>
                      <a:pt x="351" y="2475"/>
                      <a:pt x="351" y="2475"/>
                    </a:cubicBezTo>
                    <a:cubicBezTo>
                      <a:pt x="355" y="2460"/>
                      <a:pt x="355" y="2460"/>
                      <a:pt x="355" y="2460"/>
                    </a:cubicBezTo>
                    <a:cubicBezTo>
                      <a:pt x="356" y="2452"/>
                      <a:pt x="358" y="2444"/>
                      <a:pt x="360" y="2435"/>
                    </a:cubicBezTo>
                    <a:cubicBezTo>
                      <a:pt x="360" y="2434"/>
                      <a:pt x="360" y="2434"/>
                      <a:pt x="360" y="2433"/>
                    </a:cubicBezTo>
                    <a:cubicBezTo>
                      <a:pt x="362" y="2427"/>
                      <a:pt x="363" y="2421"/>
                      <a:pt x="364" y="2414"/>
                    </a:cubicBezTo>
                    <a:cubicBezTo>
                      <a:pt x="364" y="2414"/>
                      <a:pt x="365" y="2413"/>
                      <a:pt x="365" y="2413"/>
                    </a:cubicBezTo>
                    <a:cubicBezTo>
                      <a:pt x="365" y="2410"/>
                      <a:pt x="366" y="2406"/>
                      <a:pt x="367" y="2403"/>
                    </a:cubicBezTo>
                    <a:cubicBezTo>
                      <a:pt x="367" y="2402"/>
                      <a:pt x="367" y="2402"/>
                      <a:pt x="367" y="2402"/>
                    </a:cubicBezTo>
                    <a:cubicBezTo>
                      <a:pt x="367" y="2398"/>
                      <a:pt x="368" y="2395"/>
                      <a:pt x="369" y="2392"/>
                    </a:cubicBezTo>
                    <a:cubicBezTo>
                      <a:pt x="369" y="2392"/>
                      <a:pt x="369" y="2391"/>
                      <a:pt x="369" y="2391"/>
                    </a:cubicBezTo>
                    <a:cubicBezTo>
                      <a:pt x="369" y="2387"/>
                      <a:pt x="370" y="2384"/>
                      <a:pt x="371" y="2380"/>
                    </a:cubicBezTo>
                    <a:cubicBezTo>
                      <a:pt x="371" y="2380"/>
                      <a:pt x="371" y="2379"/>
                      <a:pt x="371" y="2378"/>
                    </a:cubicBezTo>
                    <a:cubicBezTo>
                      <a:pt x="372" y="2375"/>
                      <a:pt x="372" y="2371"/>
                      <a:pt x="373" y="2368"/>
                    </a:cubicBezTo>
                    <a:cubicBezTo>
                      <a:pt x="373" y="2368"/>
                      <a:pt x="373" y="2368"/>
                      <a:pt x="373" y="2368"/>
                    </a:cubicBezTo>
                    <a:cubicBezTo>
                      <a:pt x="373" y="2364"/>
                      <a:pt x="374" y="2361"/>
                      <a:pt x="374" y="2357"/>
                    </a:cubicBezTo>
                    <a:cubicBezTo>
                      <a:pt x="374" y="2356"/>
                      <a:pt x="374" y="2355"/>
                      <a:pt x="375" y="2355"/>
                    </a:cubicBezTo>
                    <a:cubicBezTo>
                      <a:pt x="375" y="2351"/>
                      <a:pt x="375" y="2348"/>
                      <a:pt x="376" y="2344"/>
                    </a:cubicBezTo>
                    <a:cubicBezTo>
                      <a:pt x="376" y="2344"/>
                      <a:pt x="376" y="2343"/>
                      <a:pt x="376" y="2343"/>
                    </a:cubicBezTo>
                    <a:cubicBezTo>
                      <a:pt x="376" y="2340"/>
                      <a:pt x="377" y="2337"/>
                      <a:pt x="377" y="2333"/>
                    </a:cubicBezTo>
                    <a:cubicBezTo>
                      <a:pt x="377" y="2333"/>
                      <a:pt x="377" y="2332"/>
                      <a:pt x="377" y="2331"/>
                    </a:cubicBezTo>
                    <a:cubicBezTo>
                      <a:pt x="378" y="2328"/>
                      <a:pt x="378" y="2324"/>
                      <a:pt x="378" y="2321"/>
                    </a:cubicBezTo>
                    <a:cubicBezTo>
                      <a:pt x="378" y="2320"/>
                      <a:pt x="378" y="2320"/>
                      <a:pt x="378" y="2319"/>
                    </a:cubicBezTo>
                    <a:cubicBezTo>
                      <a:pt x="379" y="2316"/>
                      <a:pt x="379" y="2313"/>
                      <a:pt x="379" y="2310"/>
                    </a:cubicBezTo>
                    <a:cubicBezTo>
                      <a:pt x="379" y="2310"/>
                      <a:pt x="379" y="2309"/>
                      <a:pt x="379" y="2309"/>
                    </a:cubicBezTo>
                    <a:cubicBezTo>
                      <a:pt x="379" y="2305"/>
                      <a:pt x="379" y="2302"/>
                      <a:pt x="379" y="2299"/>
                    </a:cubicBezTo>
                    <a:cubicBezTo>
                      <a:pt x="379" y="2298"/>
                      <a:pt x="379" y="2298"/>
                      <a:pt x="379" y="2297"/>
                    </a:cubicBezTo>
                    <a:cubicBezTo>
                      <a:pt x="379" y="2294"/>
                      <a:pt x="379" y="2290"/>
                      <a:pt x="379" y="2287"/>
                    </a:cubicBezTo>
                    <a:cubicBezTo>
                      <a:pt x="378" y="2245"/>
                      <a:pt x="387" y="2144"/>
                      <a:pt x="387" y="2115"/>
                    </a:cubicBezTo>
                    <a:cubicBezTo>
                      <a:pt x="387" y="2110"/>
                      <a:pt x="389" y="2078"/>
                      <a:pt x="388" y="2072"/>
                    </a:cubicBezTo>
                    <a:cubicBezTo>
                      <a:pt x="378" y="2028"/>
                      <a:pt x="402" y="1815"/>
                      <a:pt x="402" y="1813"/>
                    </a:cubicBezTo>
                    <a:cubicBezTo>
                      <a:pt x="402" y="1812"/>
                      <a:pt x="402" y="1811"/>
                      <a:pt x="402" y="1810"/>
                    </a:cubicBezTo>
                    <a:cubicBezTo>
                      <a:pt x="402" y="1810"/>
                      <a:pt x="402" y="1809"/>
                      <a:pt x="402" y="1809"/>
                    </a:cubicBezTo>
                    <a:cubicBezTo>
                      <a:pt x="402" y="1808"/>
                      <a:pt x="402" y="1807"/>
                      <a:pt x="402" y="1806"/>
                    </a:cubicBezTo>
                    <a:cubicBezTo>
                      <a:pt x="402" y="1806"/>
                      <a:pt x="402" y="1806"/>
                      <a:pt x="402" y="1805"/>
                    </a:cubicBezTo>
                    <a:cubicBezTo>
                      <a:pt x="402" y="1804"/>
                      <a:pt x="402" y="1803"/>
                      <a:pt x="402" y="1801"/>
                    </a:cubicBezTo>
                    <a:cubicBezTo>
                      <a:pt x="402" y="1801"/>
                      <a:pt x="402" y="1801"/>
                      <a:pt x="402" y="1801"/>
                    </a:cubicBezTo>
                    <a:cubicBezTo>
                      <a:pt x="402" y="1799"/>
                      <a:pt x="403" y="1798"/>
                      <a:pt x="403" y="1796"/>
                    </a:cubicBezTo>
                    <a:cubicBezTo>
                      <a:pt x="403" y="1795"/>
                      <a:pt x="403" y="1795"/>
                      <a:pt x="403" y="1795"/>
                    </a:cubicBezTo>
                    <a:cubicBezTo>
                      <a:pt x="403" y="1793"/>
                      <a:pt x="403" y="1792"/>
                      <a:pt x="403" y="1790"/>
                    </a:cubicBezTo>
                    <a:cubicBezTo>
                      <a:pt x="403" y="1790"/>
                      <a:pt x="403" y="1789"/>
                      <a:pt x="403" y="1789"/>
                    </a:cubicBezTo>
                    <a:cubicBezTo>
                      <a:pt x="403" y="1783"/>
                      <a:pt x="403" y="1776"/>
                      <a:pt x="404" y="1768"/>
                    </a:cubicBezTo>
                    <a:cubicBezTo>
                      <a:pt x="404" y="1768"/>
                      <a:pt x="404" y="1767"/>
                      <a:pt x="404" y="1767"/>
                    </a:cubicBezTo>
                    <a:cubicBezTo>
                      <a:pt x="404" y="1765"/>
                      <a:pt x="404" y="1762"/>
                      <a:pt x="404" y="1760"/>
                    </a:cubicBezTo>
                    <a:cubicBezTo>
                      <a:pt x="404" y="1760"/>
                      <a:pt x="404" y="1759"/>
                      <a:pt x="404" y="1759"/>
                    </a:cubicBezTo>
                    <a:cubicBezTo>
                      <a:pt x="404" y="1754"/>
                      <a:pt x="404" y="1748"/>
                      <a:pt x="405" y="1743"/>
                    </a:cubicBezTo>
                    <a:cubicBezTo>
                      <a:pt x="405" y="1742"/>
                      <a:pt x="405" y="1742"/>
                      <a:pt x="405" y="1741"/>
                    </a:cubicBezTo>
                    <a:cubicBezTo>
                      <a:pt x="405" y="1739"/>
                      <a:pt x="405" y="1737"/>
                      <a:pt x="405" y="1735"/>
                    </a:cubicBezTo>
                    <a:cubicBezTo>
                      <a:pt x="405" y="1734"/>
                      <a:pt x="405" y="1733"/>
                      <a:pt x="405" y="1732"/>
                    </a:cubicBezTo>
                    <a:cubicBezTo>
                      <a:pt x="405" y="1730"/>
                      <a:pt x="405" y="1728"/>
                      <a:pt x="405" y="1726"/>
                    </a:cubicBezTo>
                    <a:cubicBezTo>
                      <a:pt x="405" y="1724"/>
                      <a:pt x="405" y="1722"/>
                      <a:pt x="405" y="1719"/>
                    </a:cubicBezTo>
                    <a:cubicBezTo>
                      <a:pt x="405" y="1718"/>
                      <a:pt x="405" y="1717"/>
                      <a:pt x="405" y="1716"/>
                    </a:cubicBezTo>
                    <a:cubicBezTo>
                      <a:pt x="405" y="1714"/>
                      <a:pt x="405" y="1712"/>
                      <a:pt x="405" y="1710"/>
                    </a:cubicBezTo>
                    <a:cubicBezTo>
                      <a:pt x="405" y="1710"/>
                      <a:pt x="405" y="1709"/>
                      <a:pt x="405" y="1709"/>
                    </a:cubicBezTo>
                    <a:cubicBezTo>
                      <a:pt x="406" y="1670"/>
                      <a:pt x="407" y="1632"/>
                      <a:pt x="408" y="1613"/>
                    </a:cubicBezTo>
                    <a:cubicBezTo>
                      <a:pt x="411" y="1614"/>
                      <a:pt x="446" y="1623"/>
                      <a:pt x="470" y="1606"/>
                    </a:cubicBezTo>
                    <a:cubicBezTo>
                      <a:pt x="471" y="1621"/>
                      <a:pt x="471" y="1621"/>
                      <a:pt x="471" y="1621"/>
                    </a:cubicBezTo>
                    <a:cubicBezTo>
                      <a:pt x="472" y="1640"/>
                      <a:pt x="473" y="1669"/>
                      <a:pt x="474" y="1699"/>
                    </a:cubicBezTo>
                    <a:cubicBezTo>
                      <a:pt x="474" y="1699"/>
                      <a:pt x="474" y="1699"/>
                      <a:pt x="474" y="1699"/>
                    </a:cubicBezTo>
                    <a:cubicBezTo>
                      <a:pt x="474" y="1706"/>
                      <a:pt x="475" y="1714"/>
                      <a:pt x="475" y="1721"/>
                    </a:cubicBezTo>
                    <a:cubicBezTo>
                      <a:pt x="475" y="1721"/>
                      <a:pt x="475" y="1721"/>
                      <a:pt x="475" y="1721"/>
                    </a:cubicBezTo>
                    <a:cubicBezTo>
                      <a:pt x="475" y="1723"/>
                      <a:pt x="475" y="1725"/>
                      <a:pt x="475" y="1727"/>
                    </a:cubicBezTo>
                    <a:cubicBezTo>
                      <a:pt x="475" y="1728"/>
                      <a:pt x="475" y="1729"/>
                      <a:pt x="475" y="1730"/>
                    </a:cubicBezTo>
                    <a:cubicBezTo>
                      <a:pt x="476" y="1732"/>
                      <a:pt x="476" y="1734"/>
                      <a:pt x="476" y="1735"/>
                    </a:cubicBezTo>
                    <a:cubicBezTo>
                      <a:pt x="476" y="1737"/>
                      <a:pt x="476" y="1739"/>
                      <a:pt x="476" y="1741"/>
                    </a:cubicBezTo>
                    <a:cubicBezTo>
                      <a:pt x="476" y="1742"/>
                      <a:pt x="476" y="1743"/>
                      <a:pt x="476" y="1745"/>
                    </a:cubicBezTo>
                    <a:cubicBezTo>
                      <a:pt x="476" y="1747"/>
                      <a:pt x="476" y="1749"/>
                      <a:pt x="476" y="1751"/>
                    </a:cubicBezTo>
                    <a:cubicBezTo>
                      <a:pt x="476" y="1752"/>
                      <a:pt x="477" y="1753"/>
                      <a:pt x="477" y="1754"/>
                    </a:cubicBezTo>
                    <a:cubicBezTo>
                      <a:pt x="477" y="1756"/>
                      <a:pt x="477" y="1757"/>
                      <a:pt x="477" y="1759"/>
                    </a:cubicBezTo>
                    <a:cubicBezTo>
                      <a:pt x="477" y="1760"/>
                      <a:pt x="477" y="1761"/>
                      <a:pt x="477" y="1762"/>
                    </a:cubicBezTo>
                    <a:cubicBezTo>
                      <a:pt x="477" y="1764"/>
                      <a:pt x="477" y="1765"/>
                      <a:pt x="477" y="1767"/>
                    </a:cubicBezTo>
                    <a:cubicBezTo>
                      <a:pt x="477" y="1768"/>
                      <a:pt x="477" y="1769"/>
                      <a:pt x="477" y="1770"/>
                    </a:cubicBezTo>
                    <a:cubicBezTo>
                      <a:pt x="477" y="1772"/>
                      <a:pt x="478" y="1774"/>
                      <a:pt x="478" y="1776"/>
                    </a:cubicBezTo>
                    <a:cubicBezTo>
                      <a:pt x="478" y="1777"/>
                      <a:pt x="478" y="1778"/>
                      <a:pt x="478" y="1778"/>
                    </a:cubicBezTo>
                    <a:cubicBezTo>
                      <a:pt x="478" y="1780"/>
                      <a:pt x="478" y="1782"/>
                      <a:pt x="478" y="1783"/>
                    </a:cubicBezTo>
                    <a:cubicBezTo>
                      <a:pt x="478" y="1784"/>
                      <a:pt x="478" y="1785"/>
                      <a:pt x="478" y="1785"/>
                    </a:cubicBezTo>
                    <a:cubicBezTo>
                      <a:pt x="478" y="1787"/>
                      <a:pt x="478" y="1788"/>
                      <a:pt x="478" y="1790"/>
                    </a:cubicBezTo>
                    <a:cubicBezTo>
                      <a:pt x="478" y="1790"/>
                      <a:pt x="478" y="1791"/>
                      <a:pt x="478" y="1792"/>
                    </a:cubicBezTo>
                    <a:cubicBezTo>
                      <a:pt x="479" y="1793"/>
                      <a:pt x="479" y="1795"/>
                      <a:pt x="479" y="1796"/>
                    </a:cubicBezTo>
                    <a:cubicBezTo>
                      <a:pt x="479" y="1797"/>
                      <a:pt x="479" y="1797"/>
                      <a:pt x="479" y="1797"/>
                    </a:cubicBezTo>
                    <a:cubicBezTo>
                      <a:pt x="479" y="1799"/>
                      <a:pt x="479" y="1801"/>
                      <a:pt x="479" y="1802"/>
                    </a:cubicBezTo>
                    <a:cubicBezTo>
                      <a:pt x="479" y="1803"/>
                      <a:pt x="479" y="1803"/>
                      <a:pt x="479" y="1804"/>
                    </a:cubicBezTo>
                    <a:cubicBezTo>
                      <a:pt x="479" y="1805"/>
                      <a:pt x="479" y="1806"/>
                      <a:pt x="479" y="1807"/>
                    </a:cubicBezTo>
                    <a:cubicBezTo>
                      <a:pt x="479" y="1807"/>
                      <a:pt x="479" y="1808"/>
                      <a:pt x="480" y="1808"/>
                    </a:cubicBezTo>
                    <a:cubicBezTo>
                      <a:pt x="480" y="1809"/>
                      <a:pt x="480" y="1810"/>
                      <a:pt x="480" y="1811"/>
                    </a:cubicBezTo>
                    <a:cubicBezTo>
                      <a:pt x="480" y="1811"/>
                      <a:pt x="480" y="1811"/>
                      <a:pt x="480" y="1812"/>
                    </a:cubicBezTo>
                    <a:cubicBezTo>
                      <a:pt x="480" y="1813"/>
                      <a:pt x="480" y="1814"/>
                      <a:pt x="480" y="1814"/>
                    </a:cubicBezTo>
                    <a:cubicBezTo>
                      <a:pt x="480" y="1817"/>
                      <a:pt x="493" y="2030"/>
                      <a:pt x="485" y="2072"/>
                    </a:cubicBezTo>
                    <a:cubicBezTo>
                      <a:pt x="484" y="2078"/>
                      <a:pt x="486" y="2110"/>
                      <a:pt x="486" y="2115"/>
                    </a:cubicBezTo>
                    <a:cubicBezTo>
                      <a:pt x="486" y="2144"/>
                      <a:pt x="496" y="2241"/>
                      <a:pt x="493" y="2284"/>
                    </a:cubicBezTo>
                    <a:cubicBezTo>
                      <a:pt x="493" y="2287"/>
                      <a:pt x="493" y="2291"/>
                      <a:pt x="492" y="2294"/>
                    </a:cubicBezTo>
                    <a:cubicBezTo>
                      <a:pt x="492" y="2295"/>
                      <a:pt x="492" y="2296"/>
                      <a:pt x="492" y="2296"/>
                    </a:cubicBezTo>
                    <a:cubicBezTo>
                      <a:pt x="492" y="2300"/>
                      <a:pt x="492" y="2303"/>
                      <a:pt x="492" y="2307"/>
                    </a:cubicBezTo>
                    <a:cubicBezTo>
                      <a:pt x="492" y="2307"/>
                      <a:pt x="492" y="2308"/>
                      <a:pt x="492" y="2309"/>
                    </a:cubicBezTo>
                    <a:cubicBezTo>
                      <a:pt x="492" y="2312"/>
                      <a:pt x="492" y="2316"/>
                      <a:pt x="492" y="2320"/>
                    </a:cubicBezTo>
                    <a:cubicBezTo>
                      <a:pt x="492" y="2320"/>
                      <a:pt x="492" y="2320"/>
                      <a:pt x="492" y="2321"/>
                    </a:cubicBezTo>
                    <a:cubicBezTo>
                      <a:pt x="492" y="2324"/>
                      <a:pt x="492" y="2328"/>
                      <a:pt x="493" y="2331"/>
                    </a:cubicBezTo>
                    <a:cubicBezTo>
                      <a:pt x="493" y="2332"/>
                      <a:pt x="493" y="2333"/>
                      <a:pt x="493" y="2333"/>
                    </a:cubicBezTo>
                    <a:cubicBezTo>
                      <a:pt x="493" y="2337"/>
                      <a:pt x="493" y="2340"/>
                      <a:pt x="493" y="2344"/>
                    </a:cubicBezTo>
                    <a:cubicBezTo>
                      <a:pt x="493" y="2345"/>
                      <a:pt x="493" y="2346"/>
                      <a:pt x="493" y="2346"/>
                    </a:cubicBezTo>
                    <a:cubicBezTo>
                      <a:pt x="494" y="2350"/>
                      <a:pt x="494" y="2354"/>
                      <a:pt x="494" y="2357"/>
                    </a:cubicBezTo>
                    <a:cubicBezTo>
                      <a:pt x="494" y="2358"/>
                      <a:pt x="494" y="2358"/>
                      <a:pt x="494" y="2359"/>
                    </a:cubicBezTo>
                    <a:cubicBezTo>
                      <a:pt x="495" y="2363"/>
                      <a:pt x="495" y="2366"/>
                      <a:pt x="495" y="2370"/>
                    </a:cubicBezTo>
                    <a:cubicBezTo>
                      <a:pt x="495" y="2370"/>
                      <a:pt x="495" y="2371"/>
                      <a:pt x="495" y="2371"/>
                    </a:cubicBezTo>
                    <a:cubicBezTo>
                      <a:pt x="496" y="2375"/>
                      <a:pt x="496" y="2378"/>
                      <a:pt x="497" y="2382"/>
                    </a:cubicBezTo>
                    <a:cubicBezTo>
                      <a:pt x="497" y="2383"/>
                      <a:pt x="497" y="2383"/>
                      <a:pt x="497" y="2384"/>
                    </a:cubicBezTo>
                    <a:cubicBezTo>
                      <a:pt x="497" y="2388"/>
                      <a:pt x="498" y="2391"/>
                      <a:pt x="498" y="2395"/>
                    </a:cubicBezTo>
                    <a:cubicBezTo>
                      <a:pt x="498" y="2395"/>
                      <a:pt x="498" y="2396"/>
                      <a:pt x="498" y="2396"/>
                    </a:cubicBezTo>
                    <a:cubicBezTo>
                      <a:pt x="499" y="2404"/>
                      <a:pt x="500" y="2411"/>
                      <a:pt x="502" y="2418"/>
                    </a:cubicBezTo>
                    <a:cubicBezTo>
                      <a:pt x="502" y="2419"/>
                      <a:pt x="502" y="2419"/>
                      <a:pt x="502" y="2420"/>
                    </a:cubicBezTo>
                    <a:cubicBezTo>
                      <a:pt x="502" y="2423"/>
                      <a:pt x="503" y="2427"/>
                      <a:pt x="503" y="2430"/>
                    </a:cubicBezTo>
                    <a:cubicBezTo>
                      <a:pt x="503" y="2431"/>
                      <a:pt x="503" y="2431"/>
                      <a:pt x="504" y="2432"/>
                    </a:cubicBezTo>
                    <a:cubicBezTo>
                      <a:pt x="505" y="2439"/>
                      <a:pt x="506" y="2445"/>
                      <a:pt x="507" y="2452"/>
                    </a:cubicBezTo>
                    <a:cubicBezTo>
                      <a:pt x="507" y="2452"/>
                      <a:pt x="507" y="2452"/>
                      <a:pt x="507" y="2452"/>
                    </a:cubicBezTo>
                    <a:cubicBezTo>
                      <a:pt x="508" y="2455"/>
                      <a:pt x="508" y="2458"/>
                      <a:pt x="509" y="2461"/>
                    </a:cubicBezTo>
                    <a:cubicBezTo>
                      <a:pt x="509" y="2462"/>
                      <a:pt x="509" y="2462"/>
                      <a:pt x="509" y="2462"/>
                    </a:cubicBezTo>
                    <a:cubicBezTo>
                      <a:pt x="510" y="2468"/>
                      <a:pt x="511" y="2473"/>
                      <a:pt x="512" y="2478"/>
                    </a:cubicBezTo>
                    <a:cubicBezTo>
                      <a:pt x="514" y="2492"/>
                      <a:pt x="514" y="2492"/>
                      <a:pt x="514" y="2492"/>
                    </a:cubicBezTo>
                    <a:cubicBezTo>
                      <a:pt x="514" y="2509"/>
                      <a:pt x="536" y="2589"/>
                      <a:pt x="537" y="2627"/>
                    </a:cubicBezTo>
                    <a:cubicBezTo>
                      <a:pt x="538" y="2631"/>
                      <a:pt x="538" y="2634"/>
                      <a:pt x="537" y="2637"/>
                    </a:cubicBezTo>
                    <a:cubicBezTo>
                      <a:pt x="534" y="2668"/>
                      <a:pt x="536" y="2684"/>
                      <a:pt x="538" y="2702"/>
                    </a:cubicBezTo>
                    <a:cubicBezTo>
                      <a:pt x="539" y="2710"/>
                      <a:pt x="531" y="2769"/>
                      <a:pt x="532" y="2783"/>
                    </a:cubicBezTo>
                    <a:cubicBezTo>
                      <a:pt x="533" y="2801"/>
                      <a:pt x="539" y="2804"/>
                      <a:pt x="540" y="2814"/>
                    </a:cubicBezTo>
                    <a:cubicBezTo>
                      <a:pt x="541" y="2832"/>
                      <a:pt x="543" y="2833"/>
                      <a:pt x="541" y="2848"/>
                    </a:cubicBezTo>
                    <a:cubicBezTo>
                      <a:pt x="540" y="2862"/>
                      <a:pt x="544" y="2868"/>
                      <a:pt x="549" y="2874"/>
                    </a:cubicBezTo>
                    <a:cubicBezTo>
                      <a:pt x="550" y="2874"/>
                      <a:pt x="551" y="2875"/>
                      <a:pt x="551" y="2876"/>
                    </a:cubicBezTo>
                    <a:cubicBezTo>
                      <a:pt x="551" y="2876"/>
                      <a:pt x="552" y="2876"/>
                      <a:pt x="552" y="2876"/>
                    </a:cubicBezTo>
                    <a:cubicBezTo>
                      <a:pt x="552" y="2876"/>
                      <a:pt x="552" y="2876"/>
                      <a:pt x="552" y="2876"/>
                    </a:cubicBezTo>
                    <a:cubicBezTo>
                      <a:pt x="556" y="2882"/>
                      <a:pt x="561" y="2889"/>
                      <a:pt x="569" y="2891"/>
                    </a:cubicBezTo>
                    <a:cubicBezTo>
                      <a:pt x="579" y="2894"/>
                      <a:pt x="595" y="2896"/>
                      <a:pt x="600" y="2882"/>
                    </a:cubicBezTo>
                    <a:cubicBezTo>
                      <a:pt x="600" y="2882"/>
                      <a:pt x="600" y="2882"/>
                      <a:pt x="600" y="2882"/>
                    </a:cubicBezTo>
                    <a:cubicBezTo>
                      <a:pt x="600" y="2882"/>
                      <a:pt x="600" y="2881"/>
                      <a:pt x="600" y="2881"/>
                    </a:cubicBezTo>
                    <a:cubicBezTo>
                      <a:pt x="606" y="2890"/>
                      <a:pt x="621" y="2889"/>
                      <a:pt x="628" y="2883"/>
                    </a:cubicBezTo>
                    <a:cubicBezTo>
                      <a:pt x="634" y="2891"/>
                      <a:pt x="648" y="2887"/>
                      <a:pt x="652" y="2878"/>
                    </a:cubicBezTo>
                    <a:cubicBezTo>
                      <a:pt x="654" y="2876"/>
                      <a:pt x="654" y="2874"/>
                      <a:pt x="654" y="2871"/>
                    </a:cubicBezTo>
                    <a:cubicBezTo>
                      <a:pt x="655" y="2872"/>
                      <a:pt x="655" y="2872"/>
                      <a:pt x="655" y="2872"/>
                    </a:cubicBezTo>
                    <a:cubicBezTo>
                      <a:pt x="661" y="2873"/>
                      <a:pt x="669" y="2870"/>
                      <a:pt x="670" y="2865"/>
                    </a:cubicBezTo>
                    <a:cubicBezTo>
                      <a:pt x="670" y="2863"/>
                      <a:pt x="670" y="2860"/>
                      <a:pt x="670" y="2857"/>
                    </a:cubicBezTo>
                    <a:cubicBezTo>
                      <a:pt x="670" y="2857"/>
                      <a:pt x="670" y="2857"/>
                      <a:pt x="670" y="2857"/>
                    </a:cubicBezTo>
                    <a:cubicBezTo>
                      <a:pt x="671" y="2857"/>
                      <a:pt x="672" y="2856"/>
                      <a:pt x="673" y="2855"/>
                    </a:cubicBezTo>
                    <a:cubicBezTo>
                      <a:pt x="678" y="2849"/>
                      <a:pt x="671" y="2838"/>
                      <a:pt x="669" y="2830"/>
                    </a:cubicBezTo>
                    <a:cubicBezTo>
                      <a:pt x="666" y="2819"/>
                      <a:pt x="662" y="2814"/>
                      <a:pt x="655" y="2809"/>
                    </a:cubicBezTo>
                    <a:cubicBezTo>
                      <a:pt x="649" y="2804"/>
                      <a:pt x="646" y="2795"/>
                      <a:pt x="638" y="2786"/>
                    </a:cubicBezTo>
                    <a:cubicBezTo>
                      <a:pt x="628" y="2777"/>
                      <a:pt x="611" y="2725"/>
                      <a:pt x="611" y="2724"/>
                    </a:cubicBezTo>
                    <a:cubicBezTo>
                      <a:pt x="617" y="2709"/>
                      <a:pt x="615" y="2691"/>
                      <a:pt x="613" y="2683"/>
                    </a:cubicBezTo>
                    <a:cubicBezTo>
                      <a:pt x="613" y="2682"/>
                      <a:pt x="613" y="2681"/>
                      <a:pt x="613" y="2680"/>
                    </a:cubicBezTo>
                    <a:cubicBezTo>
                      <a:pt x="613" y="2680"/>
                      <a:pt x="613" y="2680"/>
                      <a:pt x="613" y="2679"/>
                    </a:cubicBezTo>
                    <a:cubicBezTo>
                      <a:pt x="613" y="2679"/>
                      <a:pt x="613" y="2678"/>
                      <a:pt x="613" y="2678"/>
                    </a:cubicBezTo>
                    <a:cubicBezTo>
                      <a:pt x="613" y="2677"/>
                      <a:pt x="613" y="2677"/>
                      <a:pt x="613" y="2676"/>
                    </a:cubicBezTo>
                    <a:cubicBezTo>
                      <a:pt x="613" y="2676"/>
                      <a:pt x="613" y="2675"/>
                      <a:pt x="613" y="2674"/>
                    </a:cubicBezTo>
                    <a:cubicBezTo>
                      <a:pt x="613" y="2674"/>
                      <a:pt x="613" y="2673"/>
                      <a:pt x="613" y="2673"/>
                    </a:cubicBezTo>
                    <a:cubicBezTo>
                      <a:pt x="613" y="2672"/>
                      <a:pt x="613" y="2671"/>
                      <a:pt x="613" y="2670"/>
                    </a:cubicBezTo>
                    <a:cubicBezTo>
                      <a:pt x="613" y="2670"/>
                      <a:pt x="613" y="2669"/>
                      <a:pt x="613" y="2668"/>
                    </a:cubicBezTo>
                    <a:cubicBezTo>
                      <a:pt x="613" y="2667"/>
                      <a:pt x="613" y="2666"/>
                      <a:pt x="613" y="2666"/>
                    </a:cubicBezTo>
                    <a:cubicBezTo>
                      <a:pt x="613" y="2665"/>
                      <a:pt x="613" y="2664"/>
                      <a:pt x="613" y="2664"/>
                    </a:cubicBezTo>
                    <a:cubicBezTo>
                      <a:pt x="613" y="2662"/>
                      <a:pt x="613" y="2661"/>
                      <a:pt x="614" y="2660"/>
                    </a:cubicBezTo>
                    <a:cubicBezTo>
                      <a:pt x="614" y="2660"/>
                      <a:pt x="614" y="2659"/>
                      <a:pt x="614" y="2658"/>
                    </a:cubicBezTo>
                    <a:cubicBezTo>
                      <a:pt x="614" y="2657"/>
                      <a:pt x="614" y="2655"/>
                      <a:pt x="614" y="2654"/>
                    </a:cubicBezTo>
                    <a:cubicBezTo>
                      <a:pt x="614" y="2653"/>
                      <a:pt x="614" y="2653"/>
                      <a:pt x="614" y="2652"/>
                    </a:cubicBezTo>
                    <a:cubicBezTo>
                      <a:pt x="614" y="2650"/>
                      <a:pt x="615" y="2648"/>
                      <a:pt x="615" y="2646"/>
                    </a:cubicBezTo>
                    <a:cubicBezTo>
                      <a:pt x="615" y="2646"/>
                      <a:pt x="615" y="2646"/>
                      <a:pt x="615" y="2646"/>
                    </a:cubicBezTo>
                    <a:cubicBezTo>
                      <a:pt x="615" y="2644"/>
                      <a:pt x="615" y="2642"/>
                      <a:pt x="616" y="2639"/>
                    </a:cubicBezTo>
                    <a:cubicBezTo>
                      <a:pt x="616" y="2639"/>
                      <a:pt x="616" y="2638"/>
                      <a:pt x="616" y="2638"/>
                    </a:cubicBezTo>
                    <a:cubicBezTo>
                      <a:pt x="616" y="2636"/>
                      <a:pt x="616" y="2634"/>
                      <a:pt x="616" y="2632"/>
                    </a:cubicBezTo>
                    <a:cubicBezTo>
                      <a:pt x="616" y="2631"/>
                      <a:pt x="617" y="2631"/>
                      <a:pt x="617" y="2630"/>
                    </a:cubicBezTo>
                    <a:cubicBezTo>
                      <a:pt x="617" y="2628"/>
                      <a:pt x="617" y="2626"/>
                      <a:pt x="617" y="2624"/>
                    </a:cubicBezTo>
                    <a:cubicBezTo>
                      <a:pt x="617" y="2624"/>
                      <a:pt x="618" y="2623"/>
                      <a:pt x="618" y="2623"/>
                    </a:cubicBezTo>
                    <a:cubicBezTo>
                      <a:pt x="618" y="2620"/>
                      <a:pt x="618" y="2618"/>
                      <a:pt x="619" y="2616"/>
                    </a:cubicBezTo>
                    <a:cubicBezTo>
                      <a:pt x="619" y="2615"/>
                      <a:pt x="619" y="2615"/>
                      <a:pt x="619" y="2614"/>
                    </a:cubicBezTo>
                    <a:cubicBezTo>
                      <a:pt x="619" y="2612"/>
                      <a:pt x="620" y="2609"/>
                      <a:pt x="620" y="2607"/>
                    </a:cubicBezTo>
                    <a:cubicBezTo>
                      <a:pt x="620" y="2607"/>
                      <a:pt x="620" y="2606"/>
                      <a:pt x="620" y="2606"/>
                    </a:cubicBezTo>
                    <a:cubicBezTo>
                      <a:pt x="621" y="2602"/>
                      <a:pt x="621" y="2598"/>
                      <a:pt x="622" y="2594"/>
                    </a:cubicBezTo>
                    <a:cubicBezTo>
                      <a:pt x="625" y="2578"/>
                      <a:pt x="625" y="2578"/>
                      <a:pt x="625" y="2578"/>
                    </a:cubicBezTo>
                    <a:cubicBezTo>
                      <a:pt x="630" y="2515"/>
                      <a:pt x="638" y="2456"/>
                      <a:pt x="642" y="2375"/>
                    </a:cubicBezTo>
                    <a:cubicBezTo>
                      <a:pt x="644" y="2334"/>
                      <a:pt x="634" y="2245"/>
                      <a:pt x="636" y="2156"/>
                    </a:cubicBezTo>
                    <a:cubicBezTo>
                      <a:pt x="637" y="2112"/>
                      <a:pt x="644" y="2082"/>
                      <a:pt x="646" y="2075"/>
                    </a:cubicBezTo>
                    <a:cubicBezTo>
                      <a:pt x="651" y="2048"/>
                      <a:pt x="645" y="1995"/>
                      <a:pt x="645" y="1980"/>
                    </a:cubicBezTo>
                    <a:cubicBezTo>
                      <a:pt x="652" y="1739"/>
                      <a:pt x="684" y="1532"/>
                      <a:pt x="682" y="1482"/>
                    </a:cubicBezTo>
                    <a:cubicBezTo>
                      <a:pt x="682" y="1482"/>
                      <a:pt x="683" y="1480"/>
                      <a:pt x="684" y="1476"/>
                    </a:cubicBezTo>
                    <a:cubicBezTo>
                      <a:pt x="684" y="1474"/>
                      <a:pt x="685" y="1473"/>
                      <a:pt x="685" y="1471"/>
                    </a:cubicBezTo>
                    <a:cubicBezTo>
                      <a:pt x="685" y="1471"/>
                      <a:pt x="686" y="1470"/>
                      <a:pt x="686" y="1469"/>
                    </a:cubicBezTo>
                    <a:cubicBezTo>
                      <a:pt x="691" y="1451"/>
                      <a:pt x="701" y="1418"/>
                      <a:pt x="701" y="1403"/>
                    </a:cubicBezTo>
                    <a:cubicBezTo>
                      <a:pt x="701" y="1401"/>
                      <a:pt x="700" y="1400"/>
                      <a:pt x="700" y="1399"/>
                    </a:cubicBezTo>
                    <a:cubicBezTo>
                      <a:pt x="700" y="1376"/>
                      <a:pt x="723" y="1327"/>
                      <a:pt x="729" y="1247"/>
                    </a:cubicBezTo>
                    <a:cubicBezTo>
                      <a:pt x="730" y="1243"/>
                      <a:pt x="730" y="1239"/>
                      <a:pt x="730" y="1235"/>
                    </a:cubicBezTo>
                    <a:cubicBezTo>
                      <a:pt x="731" y="1226"/>
                      <a:pt x="731" y="1217"/>
                      <a:pt x="731" y="1208"/>
                    </a:cubicBezTo>
                    <a:cubicBezTo>
                      <a:pt x="731" y="1204"/>
                      <a:pt x="731" y="1199"/>
                      <a:pt x="731" y="1195"/>
                    </a:cubicBezTo>
                    <a:cubicBezTo>
                      <a:pt x="730" y="1176"/>
                      <a:pt x="729" y="1156"/>
                      <a:pt x="726" y="1135"/>
                    </a:cubicBezTo>
                    <a:cubicBezTo>
                      <a:pt x="724" y="1124"/>
                      <a:pt x="723" y="1113"/>
                      <a:pt x="720" y="1102"/>
                    </a:cubicBezTo>
                    <a:cubicBezTo>
                      <a:pt x="718" y="1090"/>
                      <a:pt x="716" y="1079"/>
                      <a:pt x="713" y="1067"/>
                    </a:cubicBezTo>
                    <a:cubicBezTo>
                      <a:pt x="715" y="1037"/>
                      <a:pt x="686" y="991"/>
                      <a:pt x="684" y="960"/>
                    </a:cubicBezTo>
                    <a:cubicBezTo>
                      <a:pt x="686" y="922"/>
                      <a:pt x="700" y="890"/>
                      <a:pt x="700" y="876"/>
                    </a:cubicBezTo>
                    <a:cubicBezTo>
                      <a:pt x="700" y="874"/>
                      <a:pt x="700" y="874"/>
                      <a:pt x="700" y="874"/>
                    </a:cubicBezTo>
                    <a:cubicBezTo>
                      <a:pt x="701" y="887"/>
                      <a:pt x="702" y="898"/>
                      <a:pt x="703" y="903"/>
                    </a:cubicBezTo>
                    <a:cubicBezTo>
                      <a:pt x="705" y="914"/>
                      <a:pt x="704" y="929"/>
                      <a:pt x="706" y="932"/>
                    </a:cubicBezTo>
                    <a:cubicBezTo>
                      <a:pt x="708" y="947"/>
                      <a:pt x="721" y="1030"/>
                      <a:pt x="722" y="1061"/>
                    </a:cubicBezTo>
                    <a:cubicBezTo>
                      <a:pt x="720" y="1072"/>
                      <a:pt x="720" y="1081"/>
                      <a:pt x="721" y="1090"/>
                    </a:cubicBezTo>
                    <a:cubicBezTo>
                      <a:pt x="726" y="1116"/>
                      <a:pt x="740" y="1140"/>
                      <a:pt x="749" y="1185"/>
                    </a:cubicBezTo>
                    <a:cubicBezTo>
                      <a:pt x="754" y="1217"/>
                      <a:pt x="789" y="1363"/>
                      <a:pt x="792" y="1379"/>
                    </a:cubicBezTo>
                    <a:cubicBezTo>
                      <a:pt x="792" y="1379"/>
                      <a:pt x="792" y="1379"/>
                      <a:pt x="792" y="1380"/>
                    </a:cubicBezTo>
                    <a:cubicBezTo>
                      <a:pt x="792" y="1381"/>
                      <a:pt x="793" y="1383"/>
                      <a:pt x="793" y="1384"/>
                    </a:cubicBezTo>
                    <a:cubicBezTo>
                      <a:pt x="793" y="1384"/>
                      <a:pt x="793" y="1385"/>
                      <a:pt x="793" y="1385"/>
                    </a:cubicBezTo>
                    <a:cubicBezTo>
                      <a:pt x="793" y="1387"/>
                      <a:pt x="794" y="1388"/>
                      <a:pt x="794" y="1389"/>
                    </a:cubicBezTo>
                    <a:cubicBezTo>
                      <a:pt x="794" y="1390"/>
                      <a:pt x="794" y="1390"/>
                      <a:pt x="794" y="1391"/>
                    </a:cubicBezTo>
                    <a:cubicBezTo>
                      <a:pt x="795" y="1392"/>
                      <a:pt x="795" y="1393"/>
                      <a:pt x="795" y="1395"/>
                    </a:cubicBezTo>
                    <a:cubicBezTo>
                      <a:pt x="795" y="1395"/>
                      <a:pt x="795" y="1396"/>
                      <a:pt x="796" y="1397"/>
                    </a:cubicBezTo>
                    <a:cubicBezTo>
                      <a:pt x="796" y="1397"/>
                      <a:pt x="796" y="1398"/>
                      <a:pt x="796" y="1399"/>
                    </a:cubicBezTo>
                    <a:cubicBezTo>
                      <a:pt x="796" y="1399"/>
                      <a:pt x="796" y="1399"/>
                      <a:pt x="796" y="1399"/>
                    </a:cubicBezTo>
                    <a:cubicBezTo>
                      <a:pt x="797" y="1403"/>
                      <a:pt x="798" y="1407"/>
                      <a:pt x="799" y="1409"/>
                    </a:cubicBezTo>
                    <a:cubicBezTo>
                      <a:pt x="799" y="1411"/>
                      <a:pt x="800" y="1413"/>
                      <a:pt x="800" y="1415"/>
                    </a:cubicBezTo>
                    <a:cubicBezTo>
                      <a:pt x="800" y="1415"/>
                      <a:pt x="800" y="1415"/>
                      <a:pt x="800" y="1415"/>
                    </a:cubicBezTo>
                    <a:cubicBezTo>
                      <a:pt x="800" y="1415"/>
                      <a:pt x="799" y="1438"/>
                      <a:pt x="788" y="1449"/>
                    </a:cubicBezTo>
                    <a:cubicBezTo>
                      <a:pt x="777" y="1460"/>
                      <a:pt x="766" y="1489"/>
                      <a:pt x="751" y="1503"/>
                    </a:cubicBezTo>
                    <a:cubicBezTo>
                      <a:pt x="736" y="1517"/>
                      <a:pt x="711" y="1550"/>
                      <a:pt x="729" y="1562"/>
                    </a:cubicBezTo>
                    <a:cubicBezTo>
                      <a:pt x="730" y="1562"/>
                      <a:pt x="731" y="1563"/>
                      <a:pt x="733" y="1563"/>
                    </a:cubicBezTo>
                    <a:cubicBezTo>
                      <a:pt x="750" y="1570"/>
                      <a:pt x="771" y="1547"/>
                      <a:pt x="776" y="1534"/>
                    </a:cubicBezTo>
                    <a:cubicBezTo>
                      <a:pt x="780" y="1522"/>
                      <a:pt x="789" y="1518"/>
                      <a:pt x="791" y="1517"/>
                    </a:cubicBezTo>
                    <a:cubicBezTo>
                      <a:pt x="791" y="1518"/>
                      <a:pt x="791" y="1521"/>
                      <a:pt x="791" y="1525"/>
                    </a:cubicBezTo>
                    <a:cubicBezTo>
                      <a:pt x="780" y="1604"/>
                      <a:pt x="780" y="1604"/>
                      <a:pt x="780" y="1604"/>
                    </a:cubicBezTo>
                    <a:cubicBezTo>
                      <a:pt x="777" y="1605"/>
                      <a:pt x="773" y="1605"/>
                      <a:pt x="769" y="1611"/>
                    </a:cubicBezTo>
                    <a:cubicBezTo>
                      <a:pt x="765" y="1616"/>
                      <a:pt x="737" y="1612"/>
                      <a:pt x="737" y="1634"/>
                    </a:cubicBezTo>
                    <a:cubicBezTo>
                      <a:pt x="737" y="1634"/>
                      <a:pt x="723" y="1647"/>
                      <a:pt x="734" y="1654"/>
                    </a:cubicBezTo>
                    <a:cubicBezTo>
                      <a:pt x="735" y="1654"/>
                      <a:pt x="735" y="1654"/>
                      <a:pt x="735" y="1654"/>
                    </a:cubicBezTo>
                    <a:cubicBezTo>
                      <a:pt x="735" y="1654"/>
                      <a:pt x="735" y="1654"/>
                      <a:pt x="735" y="1654"/>
                    </a:cubicBezTo>
                    <a:cubicBezTo>
                      <a:pt x="744" y="1655"/>
                      <a:pt x="744" y="1655"/>
                      <a:pt x="744" y="1655"/>
                    </a:cubicBezTo>
                    <a:cubicBezTo>
                      <a:pt x="743" y="1656"/>
                      <a:pt x="731" y="1664"/>
                      <a:pt x="740" y="1674"/>
                    </a:cubicBezTo>
                    <a:cubicBezTo>
                      <a:pt x="741" y="1674"/>
                      <a:pt x="742" y="1674"/>
                      <a:pt x="743" y="1675"/>
                    </a:cubicBezTo>
                    <a:cubicBezTo>
                      <a:pt x="748" y="1677"/>
                      <a:pt x="760" y="1675"/>
                      <a:pt x="764" y="1675"/>
                    </a:cubicBezTo>
                    <a:cubicBezTo>
                      <a:pt x="767" y="1675"/>
                      <a:pt x="769" y="1675"/>
                      <a:pt x="770" y="1675"/>
                    </a:cubicBezTo>
                    <a:cubicBezTo>
                      <a:pt x="770" y="1676"/>
                      <a:pt x="770" y="1683"/>
                      <a:pt x="776" y="1685"/>
                    </a:cubicBezTo>
                    <a:cubicBezTo>
                      <a:pt x="777" y="1686"/>
                      <a:pt x="778" y="1686"/>
                      <a:pt x="779" y="1686"/>
                    </a:cubicBezTo>
                    <a:cubicBezTo>
                      <a:pt x="779" y="1686"/>
                      <a:pt x="780" y="1686"/>
                      <a:pt x="780" y="1686"/>
                    </a:cubicBezTo>
                    <a:cubicBezTo>
                      <a:pt x="780" y="1686"/>
                      <a:pt x="781" y="1686"/>
                      <a:pt x="782" y="1686"/>
                    </a:cubicBezTo>
                    <a:cubicBezTo>
                      <a:pt x="782" y="1686"/>
                      <a:pt x="782" y="1686"/>
                      <a:pt x="782" y="1686"/>
                    </a:cubicBezTo>
                    <a:cubicBezTo>
                      <a:pt x="782" y="1686"/>
                      <a:pt x="783" y="1686"/>
                      <a:pt x="783" y="1686"/>
                    </a:cubicBezTo>
                    <a:cubicBezTo>
                      <a:pt x="783" y="1686"/>
                      <a:pt x="783" y="1686"/>
                      <a:pt x="783" y="1686"/>
                    </a:cubicBezTo>
                    <a:cubicBezTo>
                      <a:pt x="790" y="1685"/>
                      <a:pt x="797" y="1680"/>
                      <a:pt x="800" y="1677"/>
                    </a:cubicBezTo>
                    <a:cubicBezTo>
                      <a:pt x="800" y="1677"/>
                      <a:pt x="800" y="1676"/>
                      <a:pt x="800" y="1676"/>
                    </a:cubicBezTo>
                    <a:cubicBezTo>
                      <a:pt x="801" y="1676"/>
                      <a:pt x="801" y="1676"/>
                      <a:pt x="801" y="1676"/>
                    </a:cubicBezTo>
                    <a:cubicBezTo>
                      <a:pt x="801" y="1676"/>
                      <a:pt x="801" y="1676"/>
                      <a:pt x="801" y="1676"/>
                    </a:cubicBezTo>
                    <a:cubicBezTo>
                      <a:pt x="806" y="1672"/>
                      <a:pt x="821" y="1664"/>
                      <a:pt x="828" y="1654"/>
                    </a:cubicBezTo>
                    <a:cubicBezTo>
                      <a:pt x="835" y="1644"/>
                      <a:pt x="845" y="1643"/>
                      <a:pt x="853" y="1610"/>
                    </a:cubicBezTo>
                    <a:cubicBezTo>
                      <a:pt x="856" y="1594"/>
                      <a:pt x="869" y="1575"/>
                      <a:pt x="870" y="1562"/>
                    </a:cubicBezTo>
                    <a:cubicBezTo>
                      <a:pt x="871" y="1550"/>
                      <a:pt x="873" y="1538"/>
                      <a:pt x="870" y="1517"/>
                    </a:cubicBezTo>
                    <a:cubicBezTo>
                      <a:pt x="867" y="1497"/>
                      <a:pt x="877" y="1431"/>
                      <a:pt x="877" y="1431"/>
                    </a:cubicBezTo>
                    <a:cubicBezTo>
                      <a:pt x="877" y="1431"/>
                      <a:pt x="877" y="1428"/>
                      <a:pt x="877" y="1423"/>
                    </a:cubicBezTo>
                    <a:cubicBezTo>
                      <a:pt x="878" y="1411"/>
                      <a:pt x="876" y="1401"/>
                      <a:pt x="874" y="1396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343434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</p:grpSp>
      </p:grpSp>
      <p:grpSp>
        <p:nvGrpSpPr>
          <p:cNvPr id="268" name="Groupe 267">
            <a:extLst>
              <a:ext uri="{FF2B5EF4-FFF2-40B4-BE49-F238E27FC236}">
                <a16:creationId xmlns:a16="http://schemas.microsoft.com/office/drawing/2014/main" id="{1DB10EEE-0176-9047-8D34-DADAF845BCA3}"/>
              </a:ext>
            </a:extLst>
          </p:cNvPr>
          <p:cNvGrpSpPr>
            <a:grpSpLocks noChangeAspect="1"/>
          </p:cNvGrpSpPr>
          <p:nvPr/>
        </p:nvGrpSpPr>
        <p:grpSpPr>
          <a:xfrm>
            <a:off x="3445111" y="959405"/>
            <a:ext cx="1779883" cy="989600"/>
            <a:chOff x="2866231" y="1635919"/>
            <a:chExt cx="6464301" cy="3594100"/>
          </a:xfrm>
        </p:grpSpPr>
        <p:grpSp>
          <p:nvGrpSpPr>
            <p:cNvPr id="269" name="Group 12">
              <a:extLst>
                <a:ext uri="{FF2B5EF4-FFF2-40B4-BE49-F238E27FC236}">
                  <a16:creationId xmlns:a16="http://schemas.microsoft.com/office/drawing/2014/main" id="{7A9E7629-63AD-4D47-9668-EC797AD038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61552" y="1975644"/>
              <a:ext cx="866775" cy="3254375"/>
              <a:chOff x="3456" y="1774"/>
              <a:chExt cx="614" cy="2307"/>
            </a:xfrm>
            <a:solidFill>
              <a:schemeClr val="bg1">
                <a:lumMod val="85000"/>
              </a:schemeClr>
            </a:solidFill>
          </p:grpSpPr>
          <p:sp>
            <p:nvSpPr>
              <p:cNvPr id="285" name="Freeform 13">
                <a:extLst>
                  <a:ext uri="{FF2B5EF4-FFF2-40B4-BE49-F238E27FC236}">
                    <a16:creationId xmlns:a16="http://schemas.microsoft.com/office/drawing/2014/main" id="{D00E0E15-D40A-194F-8034-D1FA7E6ECC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56" y="1774"/>
                <a:ext cx="614" cy="2307"/>
              </a:xfrm>
              <a:custGeom>
                <a:avLst/>
                <a:gdLst>
                  <a:gd name="T0" fmla="*/ 400 w 752"/>
                  <a:gd name="T1" fmla="*/ 784 h 2830"/>
                  <a:gd name="T2" fmla="*/ 368 w 752"/>
                  <a:gd name="T3" fmla="*/ 351 h 2830"/>
                  <a:gd name="T4" fmla="*/ 289 w 752"/>
                  <a:gd name="T5" fmla="*/ 243 h 2830"/>
                  <a:gd name="T6" fmla="*/ 274 w 752"/>
                  <a:gd name="T7" fmla="*/ 187 h 2830"/>
                  <a:gd name="T8" fmla="*/ 252 w 752"/>
                  <a:gd name="T9" fmla="*/ 208 h 2830"/>
                  <a:gd name="T10" fmla="*/ 264 w 752"/>
                  <a:gd name="T11" fmla="*/ 153 h 2830"/>
                  <a:gd name="T12" fmla="*/ 282 w 752"/>
                  <a:gd name="T13" fmla="*/ 115 h 2830"/>
                  <a:gd name="T14" fmla="*/ 249 w 752"/>
                  <a:gd name="T15" fmla="*/ 13 h 2830"/>
                  <a:gd name="T16" fmla="*/ 237 w 752"/>
                  <a:gd name="T17" fmla="*/ 4 h 2830"/>
                  <a:gd name="T18" fmla="*/ 189 w 752"/>
                  <a:gd name="T19" fmla="*/ 5 h 2830"/>
                  <a:gd name="T20" fmla="*/ 151 w 752"/>
                  <a:gd name="T21" fmla="*/ 28 h 2830"/>
                  <a:gd name="T22" fmla="*/ 131 w 752"/>
                  <a:gd name="T23" fmla="*/ 131 h 2830"/>
                  <a:gd name="T24" fmla="*/ 165 w 752"/>
                  <a:gd name="T25" fmla="*/ 192 h 2830"/>
                  <a:gd name="T26" fmla="*/ 156 w 752"/>
                  <a:gd name="T27" fmla="*/ 167 h 2830"/>
                  <a:gd name="T28" fmla="*/ 132 w 752"/>
                  <a:gd name="T29" fmla="*/ 204 h 2830"/>
                  <a:gd name="T30" fmla="*/ 31 w 752"/>
                  <a:gd name="T31" fmla="*/ 473 h 2830"/>
                  <a:gd name="T32" fmla="*/ 2 w 752"/>
                  <a:gd name="T33" fmla="*/ 825 h 2830"/>
                  <a:gd name="T34" fmla="*/ 49 w 752"/>
                  <a:gd name="T35" fmla="*/ 871 h 2830"/>
                  <a:gd name="T36" fmla="*/ 56 w 752"/>
                  <a:gd name="T37" fmla="*/ 862 h 2830"/>
                  <a:gd name="T38" fmla="*/ 56 w 752"/>
                  <a:gd name="T39" fmla="*/ 861 h 2830"/>
                  <a:gd name="T40" fmla="*/ 53 w 752"/>
                  <a:gd name="T41" fmla="*/ 831 h 2830"/>
                  <a:gd name="T42" fmla="*/ 56 w 752"/>
                  <a:gd name="T43" fmla="*/ 661 h 2830"/>
                  <a:gd name="T44" fmla="*/ 100 w 752"/>
                  <a:gd name="T45" fmla="*/ 532 h 2830"/>
                  <a:gd name="T46" fmla="*/ 109 w 752"/>
                  <a:gd name="T47" fmla="*/ 1053 h 2830"/>
                  <a:gd name="T48" fmla="*/ 122 w 752"/>
                  <a:gd name="T49" fmla="*/ 1502 h 2830"/>
                  <a:gd name="T50" fmla="*/ 122 w 752"/>
                  <a:gd name="T51" fmla="*/ 1517 h 2830"/>
                  <a:gd name="T52" fmla="*/ 122 w 752"/>
                  <a:gd name="T53" fmla="*/ 1520 h 2830"/>
                  <a:gd name="T54" fmla="*/ 124 w 752"/>
                  <a:gd name="T55" fmla="*/ 1522 h 2830"/>
                  <a:gd name="T56" fmla="*/ 126 w 752"/>
                  <a:gd name="T57" fmla="*/ 1523 h 2830"/>
                  <a:gd name="T58" fmla="*/ 129 w 752"/>
                  <a:gd name="T59" fmla="*/ 1525 h 2830"/>
                  <a:gd name="T60" fmla="*/ 130 w 752"/>
                  <a:gd name="T61" fmla="*/ 1527 h 2830"/>
                  <a:gd name="T62" fmla="*/ 132 w 752"/>
                  <a:gd name="T63" fmla="*/ 1529 h 2830"/>
                  <a:gd name="T64" fmla="*/ 136 w 752"/>
                  <a:gd name="T65" fmla="*/ 1530 h 2830"/>
                  <a:gd name="T66" fmla="*/ 140 w 752"/>
                  <a:gd name="T67" fmla="*/ 1530 h 2830"/>
                  <a:gd name="T68" fmla="*/ 145 w 752"/>
                  <a:gd name="T69" fmla="*/ 1528 h 2830"/>
                  <a:gd name="T70" fmla="*/ 202 w 752"/>
                  <a:gd name="T71" fmla="*/ 1480 h 2830"/>
                  <a:gd name="T72" fmla="*/ 195 w 752"/>
                  <a:gd name="T73" fmla="*/ 1092 h 2830"/>
                  <a:gd name="T74" fmla="*/ 212 w 752"/>
                  <a:gd name="T75" fmla="*/ 814 h 2830"/>
                  <a:gd name="T76" fmla="*/ 212 w 752"/>
                  <a:gd name="T77" fmla="*/ 1160 h 2830"/>
                  <a:gd name="T78" fmla="*/ 210 w 752"/>
                  <a:gd name="T79" fmla="*/ 1501 h 2830"/>
                  <a:gd name="T80" fmla="*/ 265 w 752"/>
                  <a:gd name="T81" fmla="*/ 1528 h 2830"/>
                  <a:gd name="T82" fmla="*/ 269 w 752"/>
                  <a:gd name="T83" fmla="*/ 1530 h 2830"/>
                  <a:gd name="T84" fmla="*/ 273 w 752"/>
                  <a:gd name="T85" fmla="*/ 1530 h 2830"/>
                  <a:gd name="T86" fmla="*/ 277 w 752"/>
                  <a:gd name="T87" fmla="*/ 1529 h 2830"/>
                  <a:gd name="T88" fmla="*/ 280 w 752"/>
                  <a:gd name="T89" fmla="*/ 1525 h 2830"/>
                  <a:gd name="T90" fmla="*/ 283 w 752"/>
                  <a:gd name="T91" fmla="*/ 1523 h 2830"/>
                  <a:gd name="T92" fmla="*/ 286 w 752"/>
                  <a:gd name="T93" fmla="*/ 1522 h 2830"/>
                  <a:gd name="T94" fmla="*/ 287 w 752"/>
                  <a:gd name="T95" fmla="*/ 1520 h 2830"/>
                  <a:gd name="T96" fmla="*/ 288 w 752"/>
                  <a:gd name="T97" fmla="*/ 1516 h 2830"/>
                  <a:gd name="T98" fmla="*/ 267 w 752"/>
                  <a:gd name="T99" fmla="*/ 1467 h 2830"/>
                  <a:gd name="T100" fmla="*/ 324 w 752"/>
                  <a:gd name="T101" fmla="*/ 928 h 2830"/>
                  <a:gd name="T102" fmla="*/ 305 w 752"/>
                  <a:gd name="T103" fmla="*/ 587 h 2830"/>
                  <a:gd name="T104" fmla="*/ 350 w 752"/>
                  <a:gd name="T105" fmla="*/ 645 h 2830"/>
                  <a:gd name="T106" fmla="*/ 354 w 752"/>
                  <a:gd name="T107" fmla="*/ 858 h 2830"/>
                  <a:gd name="T108" fmla="*/ 354 w 752"/>
                  <a:gd name="T109" fmla="*/ 861 h 2830"/>
                  <a:gd name="T110" fmla="*/ 354 w 752"/>
                  <a:gd name="T111" fmla="*/ 863 h 2830"/>
                  <a:gd name="T112" fmla="*/ 392 w 752"/>
                  <a:gd name="T113" fmla="*/ 865 h 2830"/>
                  <a:gd name="T114" fmla="*/ 126 w 752"/>
                  <a:gd name="T115" fmla="*/ 240 h 283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752" h="2830">
                    <a:moveTo>
                      <a:pt x="505" y="346"/>
                    </a:moveTo>
                    <a:cubicBezTo>
                      <a:pt x="505" y="346"/>
                      <a:pt x="505" y="346"/>
                      <a:pt x="505" y="346"/>
                    </a:cubicBezTo>
                    <a:cubicBezTo>
                      <a:pt x="505" y="346"/>
                      <a:pt x="505" y="346"/>
                      <a:pt x="505" y="346"/>
                    </a:cubicBezTo>
                    <a:cubicBezTo>
                      <a:pt x="505" y="346"/>
                      <a:pt x="505" y="346"/>
                      <a:pt x="505" y="346"/>
                    </a:cubicBezTo>
                    <a:close/>
                    <a:moveTo>
                      <a:pt x="749" y="1523"/>
                    </a:moveTo>
                    <a:cubicBezTo>
                      <a:pt x="747" y="1517"/>
                      <a:pt x="741" y="1473"/>
                      <a:pt x="735" y="1447"/>
                    </a:cubicBezTo>
                    <a:cubicBezTo>
                      <a:pt x="730" y="1427"/>
                      <a:pt x="724" y="1337"/>
                      <a:pt x="728" y="1295"/>
                    </a:cubicBezTo>
                    <a:cubicBezTo>
                      <a:pt x="730" y="1263"/>
                      <a:pt x="724" y="1210"/>
                      <a:pt x="724" y="1189"/>
                    </a:cubicBezTo>
                    <a:cubicBezTo>
                      <a:pt x="725" y="1066"/>
                      <a:pt x="711" y="1004"/>
                      <a:pt x="707" y="982"/>
                    </a:cubicBezTo>
                    <a:cubicBezTo>
                      <a:pt x="702" y="959"/>
                      <a:pt x="699" y="926"/>
                      <a:pt x="696" y="877"/>
                    </a:cubicBezTo>
                    <a:cubicBezTo>
                      <a:pt x="696" y="859"/>
                      <a:pt x="694" y="824"/>
                      <a:pt x="690" y="785"/>
                    </a:cubicBezTo>
                    <a:cubicBezTo>
                      <a:pt x="686" y="729"/>
                      <a:pt x="681" y="684"/>
                      <a:pt x="676" y="647"/>
                    </a:cubicBezTo>
                    <a:cubicBezTo>
                      <a:pt x="674" y="631"/>
                      <a:pt x="672" y="618"/>
                      <a:pt x="671" y="611"/>
                    </a:cubicBezTo>
                    <a:cubicBezTo>
                      <a:pt x="668" y="587"/>
                      <a:pt x="661" y="556"/>
                      <a:pt x="653" y="533"/>
                    </a:cubicBezTo>
                    <a:cubicBezTo>
                      <a:pt x="648" y="518"/>
                      <a:pt x="644" y="510"/>
                      <a:pt x="640" y="506"/>
                    </a:cubicBezTo>
                    <a:cubicBezTo>
                      <a:pt x="637" y="503"/>
                      <a:pt x="634" y="499"/>
                      <a:pt x="630" y="495"/>
                    </a:cubicBezTo>
                    <a:cubicBezTo>
                      <a:pt x="614" y="478"/>
                      <a:pt x="589" y="457"/>
                      <a:pt x="551" y="451"/>
                    </a:cubicBezTo>
                    <a:cubicBezTo>
                      <a:pt x="544" y="450"/>
                      <a:pt x="537" y="449"/>
                      <a:pt x="531" y="448"/>
                    </a:cubicBezTo>
                    <a:cubicBezTo>
                      <a:pt x="528" y="447"/>
                      <a:pt x="525" y="446"/>
                      <a:pt x="521" y="445"/>
                    </a:cubicBezTo>
                    <a:cubicBezTo>
                      <a:pt x="521" y="441"/>
                      <a:pt x="521" y="436"/>
                      <a:pt x="520" y="431"/>
                    </a:cubicBezTo>
                    <a:cubicBezTo>
                      <a:pt x="521" y="413"/>
                      <a:pt x="520" y="394"/>
                      <a:pt x="508" y="382"/>
                    </a:cubicBezTo>
                    <a:cubicBezTo>
                      <a:pt x="513" y="386"/>
                      <a:pt x="516" y="393"/>
                      <a:pt x="519" y="397"/>
                    </a:cubicBezTo>
                    <a:cubicBezTo>
                      <a:pt x="514" y="376"/>
                      <a:pt x="506" y="358"/>
                      <a:pt x="496" y="339"/>
                    </a:cubicBezTo>
                    <a:cubicBezTo>
                      <a:pt x="499" y="342"/>
                      <a:pt x="501" y="344"/>
                      <a:pt x="505" y="346"/>
                    </a:cubicBezTo>
                    <a:cubicBezTo>
                      <a:pt x="498" y="328"/>
                      <a:pt x="487" y="307"/>
                      <a:pt x="474" y="292"/>
                    </a:cubicBezTo>
                    <a:cubicBezTo>
                      <a:pt x="465" y="312"/>
                      <a:pt x="465" y="312"/>
                      <a:pt x="465" y="312"/>
                    </a:cubicBezTo>
                    <a:cubicBezTo>
                      <a:pt x="468" y="320"/>
                      <a:pt x="463" y="343"/>
                      <a:pt x="463" y="352"/>
                    </a:cubicBezTo>
                    <a:cubicBezTo>
                      <a:pt x="462" y="362"/>
                      <a:pt x="461" y="373"/>
                      <a:pt x="462" y="384"/>
                    </a:cubicBezTo>
                    <a:cubicBezTo>
                      <a:pt x="463" y="382"/>
                      <a:pt x="464" y="380"/>
                      <a:pt x="466" y="378"/>
                    </a:cubicBezTo>
                    <a:cubicBezTo>
                      <a:pt x="465" y="380"/>
                      <a:pt x="465" y="382"/>
                      <a:pt x="464" y="384"/>
                    </a:cubicBezTo>
                    <a:cubicBezTo>
                      <a:pt x="463" y="390"/>
                      <a:pt x="461" y="397"/>
                      <a:pt x="460" y="403"/>
                    </a:cubicBezTo>
                    <a:cubicBezTo>
                      <a:pt x="454" y="391"/>
                      <a:pt x="449" y="376"/>
                      <a:pt x="448" y="356"/>
                    </a:cubicBezTo>
                    <a:cubicBezTo>
                      <a:pt x="448" y="350"/>
                      <a:pt x="449" y="343"/>
                      <a:pt x="450" y="337"/>
                    </a:cubicBezTo>
                    <a:cubicBezTo>
                      <a:pt x="453" y="334"/>
                      <a:pt x="456" y="330"/>
                      <a:pt x="459" y="327"/>
                    </a:cubicBezTo>
                    <a:cubicBezTo>
                      <a:pt x="461" y="324"/>
                      <a:pt x="463" y="321"/>
                      <a:pt x="465" y="318"/>
                    </a:cubicBezTo>
                    <a:cubicBezTo>
                      <a:pt x="476" y="305"/>
                      <a:pt x="482" y="293"/>
                      <a:pt x="485" y="283"/>
                    </a:cubicBezTo>
                    <a:cubicBezTo>
                      <a:pt x="486" y="283"/>
                      <a:pt x="486" y="283"/>
                      <a:pt x="486" y="282"/>
                    </a:cubicBezTo>
                    <a:cubicBezTo>
                      <a:pt x="487" y="280"/>
                      <a:pt x="487" y="278"/>
                      <a:pt x="488" y="277"/>
                    </a:cubicBezTo>
                    <a:cubicBezTo>
                      <a:pt x="489" y="274"/>
                      <a:pt x="490" y="270"/>
                      <a:pt x="491" y="267"/>
                    </a:cubicBezTo>
                    <a:cubicBezTo>
                      <a:pt x="500" y="273"/>
                      <a:pt x="512" y="249"/>
                      <a:pt x="515" y="243"/>
                    </a:cubicBezTo>
                    <a:cubicBezTo>
                      <a:pt x="517" y="236"/>
                      <a:pt x="518" y="230"/>
                      <a:pt x="517" y="223"/>
                    </a:cubicBezTo>
                    <a:cubicBezTo>
                      <a:pt x="517" y="219"/>
                      <a:pt x="517" y="215"/>
                      <a:pt x="518" y="212"/>
                    </a:cubicBezTo>
                    <a:cubicBezTo>
                      <a:pt x="521" y="202"/>
                      <a:pt x="532" y="190"/>
                      <a:pt x="523" y="180"/>
                    </a:cubicBezTo>
                    <a:cubicBezTo>
                      <a:pt x="520" y="175"/>
                      <a:pt x="514" y="176"/>
                      <a:pt x="509" y="178"/>
                    </a:cubicBezTo>
                    <a:cubicBezTo>
                      <a:pt x="510" y="170"/>
                      <a:pt x="511" y="162"/>
                      <a:pt x="510" y="157"/>
                    </a:cubicBezTo>
                    <a:cubicBezTo>
                      <a:pt x="506" y="137"/>
                      <a:pt x="512" y="115"/>
                      <a:pt x="508" y="96"/>
                    </a:cubicBezTo>
                    <a:cubicBezTo>
                      <a:pt x="504" y="75"/>
                      <a:pt x="493" y="57"/>
                      <a:pt x="478" y="42"/>
                    </a:cubicBezTo>
                    <a:cubicBezTo>
                      <a:pt x="472" y="34"/>
                      <a:pt x="466" y="29"/>
                      <a:pt x="457" y="25"/>
                    </a:cubicBezTo>
                    <a:cubicBezTo>
                      <a:pt x="457" y="25"/>
                      <a:pt x="457" y="25"/>
                      <a:pt x="457" y="25"/>
                    </a:cubicBezTo>
                    <a:cubicBezTo>
                      <a:pt x="460" y="26"/>
                      <a:pt x="463" y="27"/>
                      <a:pt x="465" y="29"/>
                    </a:cubicBezTo>
                    <a:cubicBezTo>
                      <a:pt x="468" y="30"/>
                      <a:pt x="471" y="32"/>
                      <a:pt x="474" y="33"/>
                    </a:cubicBezTo>
                    <a:cubicBezTo>
                      <a:pt x="464" y="22"/>
                      <a:pt x="448" y="12"/>
                      <a:pt x="433" y="12"/>
                    </a:cubicBezTo>
                    <a:cubicBezTo>
                      <a:pt x="441" y="12"/>
                      <a:pt x="448" y="14"/>
                      <a:pt x="456" y="14"/>
                    </a:cubicBezTo>
                    <a:cubicBezTo>
                      <a:pt x="449" y="11"/>
                      <a:pt x="443" y="8"/>
                      <a:pt x="435" y="7"/>
                    </a:cubicBezTo>
                    <a:cubicBezTo>
                      <a:pt x="427" y="6"/>
                      <a:pt x="414" y="5"/>
                      <a:pt x="407" y="9"/>
                    </a:cubicBezTo>
                    <a:cubicBezTo>
                      <a:pt x="406" y="9"/>
                      <a:pt x="405" y="9"/>
                      <a:pt x="405" y="9"/>
                    </a:cubicBezTo>
                    <a:cubicBezTo>
                      <a:pt x="405" y="9"/>
                      <a:pt x="405" y="9"/>
                      <a:pt x="405" y="9"/>
                    </a:cubicBezTo>
                    <a:cubicBezTo>
                      <a:pt x="387" y="5"/>
                      <a:pt x="360" y="0"/>
                      <a:pt x="342" y="8"/>
                    </a:cubicBezTo>
                    <a:cubicBezTo>
                      <a:pt x="352" y="6"/>
                      <a:pt x="363" y="4"/>
                      <a:pt x="373" y="8"/>
                    </a:cubicBezTo>
                    <a:cubicBezTo>
                      <a:pt x="364" y="8"/>
                      <a:pt x="355" y="7"/>
                      <a:pt x="347" y="9"/>
                    </a:cubicBezTo>
                    <a:cubicBezTo>
                      <a:pt x="336" y="11"/>
                      <a:pt x="325" y="14"/>
                      <a:pt x="313" y="15"/>
                    </a:cubicBezTo>
                    <a:cubicBezTo>
                      <a:pt x="318" y="15"/>
                      <a:pt x="324" y="14"/>
                      <a:pt x="329" y="15"/>
                    </a:cubicBezTo>
                    <a:cubicBezTo>
                      <a:pt x="324" y="16"/>
                      <a:pt x="319" y="17"/>
                      <a:pt x="315" y="20"/>
                    </a:cubicBezTo>
                    <a:cubicBezTo>
                      <a:pt x="313" y="21"/>
                      <a:pt x="311" y="22"/>
                      <a:pt x="309" y="23"/>
                    </a:cubicBezTo>
                    <a:cubicBezTo>
                      <a:pt x="307" y="24"/>
                      <a:pt x="305" y="25"/>
                      <a:pt x="303" y="26"/>
                    </a:cubicBezTo>
                    <a:cubicBezTo>
                      <a:pt x="294" y="31"/>
                      <a:pt x="282" y="41"/>
                      <a:pt x="278" y="51"/>
                    </a:cubicBezTo>
                    <a:cubicBezTo>
                      <a:pt x="256" y="74"/>
                      <a:pt x="241" y="105"/>
                      <a:pt x="237" y="136"/>
                    </a:cubicBezTo>
                    <a:cubicBezTo>
                      <a:pt x="235" y="150"/>
                      <a:pt x="238" y="163"/>
                      <a:pt x="242" y="176"/>
                    </a:cubicBezTo>
                    <a:cubicBezTo>
                      <a:pt x="238" y="175"/>
                      <a:pt x="235" y="176"/>
                      <a:pt x="232" y="179"/>
                    </a:cubicBezTo>
                    <a:cubicBezTo>
                      <a:pt x="224" y="190"/>
                      <a:pt x="235" y="201"/>
                      <a:pt x="238" y="211"/>
                    </a:cubicBezTo>
                    <a:cubicBezTo>
                      <a:pt x="239" y="215"/>
                      <a:pt x="239" y="219"/>
                      <a:pt x="239" y="223"/>
                    </a:cubicBezTo>
                    <a:cubicBezTo>
                      <a:pt x="238" y="230"/>
                      <a:pt x="238" y="236"/>
                      <a:pt x="241" y="243"/>
                    </a:cubicBezTo>
                    <a:cubicBezTo>
                      <a:pt x="244" y="248"/>
                      <a:pt x="255" y="271"/>
                      <a:pt x="264" y="267"/>
                    </a:cubicBezTo>
                    <a:cubicBezTo>
                      <a:pt x="266" y="272"/>
                      <a:pt x="267" y="276"/>
                      <a:pt x="268" y="280"/>
                    </a:cubicBezTo>
                    <a:cubicBezTo>
                      <a:pt x="269" y="281"/>
                      <a:pt x="270" y="284"/>
                      <a:pt x="271" y="286"/>
                    </a:cubicBezTo>
                    <a:cubicBezTo>
                      <a:pt x="275" y="297"/>
                      <a:pt x="284" y="314"/>
                      <a:pt x="300" y="329"/>
                    </a:cubicBezTo>
                    <a:cubicBezTo>
                      <a:pt x="302" y="338"/>
                      <a:pt x="303" y="347"/>
                      <a:pt x="304" y="354"/>
                    </a:cubicBezTo>
                    <a:cubicBezTo>
                      <a:pt x="304" y="354"/>
                      <a:pt x="304" y="354"/>
                      <a:pt x="304" y="355"/>
                    </a:cubicBezTo>
                    <a:cubicBezTo>
                      <a:pt x="304" y="357"/>
                      <a:pt x="304" y="359"/>
                      <a:pt x="304" y="361"/>
                    </a:cubicBezTo>
                    <a:cubicBezTo>
                      <a:pt x="305" y="387"/>
                      <a:pt x="298" y="406"/>
                      <a:pt x="287" y="420"/>
                    </a:cubicBezTo>
                    <a:cubicBezTo>
                      <a:pt x="286" y="409"/>
                      <a:pt x="285" y="397"/>
                      <a:pt x="282" y="387"/>
                    </a:cubicBezTo>
                    <a:cubicBezTo>
                      <a:pt x="287" y="393"/>
                      <a:pt x="290" y="400"/>
                      <a:pt x="294" y="406"/>
                    </a:cubicBezTo>
                    <a:cubicBezTo>
                      <a:pt x="297" y="382"/>
                      <a:pt x="284" y="359"/>
                      <a:pt x="285" y="335"/>
                    </a:cubicBezTo>
                    <a:cubicBezTo>
                      <a:pt x="286" y="324"/>
                      <a:pt x="288" y="316"/>
                      <a:pt x="286" y="308"/>
                    </a:cubicBezTo>
                    <a:cubicBezTo>
                      <a:pt x="273" y="282"/>
                      <a:pt x="273" y="282"/>
                      <a:pt x="273" y="282"/>
                    </a:cubicBezTo>
                    <a:cubicBezTo>
                      <a:pt x="276" y="303"/>
                      <a:pt x="258" y="325"/>
                      <a:pt x="250" y="344"/>
                    </a:cubicBezTo>
                    <a:cubicBezTo>
                      <a:pt x="252" y="341"/>
                      <a:pt x="253" y="338"/>
                      <a:pt x="255" y="336"/>
                    </a:cubicBezTo>
                    <a:cubicBezTo>
                      <a:pt x="257" y="345"/>
                      <a:pt x="246" y="352"/>
                      <a:pt x="241" y="359"/>
                    </a:cubicBezTo>
                    <a:cubicBezTo>
                      <a:pt x="232" y="372"/>
                      <a:pt x="221" y="385"/>
                      <a:pt x="218" y="401"/>
                    </a:cubicBezTo>
                    <a:cubicBezTo>
                      <a:pt x="224" y="393"/>
                      <a:pt x="231" y="379"/>
                      <a:pt x="242" y="376"/>
                    </a:cubicBezTo>
                    <a:cubicBezTo>
                      <a:pt x="235" y="385"/>
                      <a:pt x="229" y="396"/>
                      <a:pt x="226" y="407"/>
                    </a:cubicBezTo>
                    <a:cubicBezTo>
                      <a:pt x="222" y="422"/>
                      <a:pt x="225" y="438"/>
                      <a:pt x="223" y="454"/>
                    </a:cubicBezTo>
                    <a:cubicBezTo>
                      <a:pt x="215" y="455"/>
                      <a:pt x="206" y="457"/>
                      <a:pt x="195" y="460"/>
                    </a:cubicBezTo>
                    <a:cubicBezTo>
                      <a:pt x="177" y="464"/>
                      <a:pt x="136" y="476"/>
                      <a:pt x="118" y="505"/>
                    </a:cubicBezTo>
                    <a:cubicBezTo>
                      <a:pt x="107" y="524"/>
                      <a:pt x="91" y="572"/>
                      <a:pt x="86" y="607"/>
                    </a:cubicBezTo>
                    <a:cubicBezTo>
                      <a:pt x="80" y="643"/>
                      <a:pt x="57" y="816"/>
                      <a:pt x="56" y="872"/>
                    </a:cubicBezTo>
                    <a:cubicBezTo>
                      <a:pt x="56" y="874"/>
                      <a:pt x="56" y="875"/>
                      <a:pt x="56" y="877"/>
                    </a:cubicBezTo>
                    <a:cubicBezTo>
                      <a:pt x="56" y="926"/>
                      <a:pt x="50" y="959"/>
                      <a:pt x="45" y="982"/>
                    </a:cubicBezTo>
                    <a:cubicBezTo>
                      <a:pt x="41" y="1004"/>
                      <a:pt x="22" y="1067"/>
                      <a:pt x="23" y="1190"/>
                    </a:cubicBezTo>
                    <a:cubicBezTo>
                      <a:pt x="24" y="1212"/>
                      <a:pt x="22" y="1263"/>
                      <a:pt x="24" y="1295"/>
                    </a:cubicBezTo>
                    <a:cubicBezTo>
                      <a:pt x="28" y="1337"/>
                      <a:pt x="22" y="1427"/>
                      <a:pt x="17" y="1447"/>
                    </a:cubicBezTo>
                    <a:cubicBezTo>
                      <a:pt x="11" y="1473"/>
                      <a:pt x="5" y="1517"/>
                      <a:pt x="3" y="1523"/>
                    </a:cubicBezTo>
                    <a:cubicBezTo>
                      <a:pt x="0" y="1529"/>
                      <a:pt x="5" y="1538"/>
                      <a:pt x="8" y="1544"/>
                    </a:cubicBezTo>
                    <a:cubicBezTo>
                      <a:pt x="12" y="1551"/>
                      <a:pt x="11" y="1557"/>
                      <a:pt x="15" y="1566"/>
                    </a:cubicBezTo>
                    <a:cubicBezTo>
                      <a:pt x="18" y="1573"/>
                      <a:pt x="27" y="1588"/>
                      <a:pt x="32" y="1596"/>
                    </a:cubicBezTo>
                    <a:cubicBezTo>
                      <a:pt x="37" y="1605"/>
                      <a:pt x="56" y="1615"/>
                      <a:pt x="71" y="1620"/>
                    </a:cubicBezTo>
                    <a:cubicBezTo>
                      <a:pt x="81" y="1624"/>
                      <a:pt x="100" y="1635"/>
                      <a:pt x="102" y="1630"/>
                    </a:cubicBezTo>
                    <a:cubicBezTo>
                      <a:pt x="106" y="1619"/>
                      <a:pt x="99" y="1612"/>
                      <a:pt x="91" y="1608"/>
                    </a:cubicBezTo>
                    <a:cubicBezTo>
                      <a:pt x="87" y="1605"/>
                      <a:pt x="100" y="1614"/>
                      <a:pt x="103" y="1604"/>
                    </a:cubicBezTo>
                    <a:cubicBezTo>
                      <a:pt x="104" y="1601"/>
                      <a:pt x="104" y="1600"/>
                      <a:pt x="102" y="1595"/>
                    </a:cubicBezTo>
                    <a:cubicBezTo>
                      <a:pt x="102" y="1594"/>
                      <a:pt x="103" y="1594"/>
                      <a:pt x="103" y="1593"/>
                    </a:cubicBezTo>
                    <a:cubicBezTo>
                      <a:pt x="103" y="1593"/>
                      <a:pt x="103" y="1592"/>
                      <a:pt x="103" y="1592"/>
                    </a:cubicBezTo>
                    <a:cubicBezTo>
                      <a:pt x="103" y="1592"/>
                      <a:pt x="103" y="1592"/>
                      <a:pt x="103" y="1592"/>
                    </a:cubicBezTo>
                    <a:cubicBezTo>
                      <a:pt x="103" y="1591"/>
                      <a:pt x="103" y="1591"/>
                      <a:pt x="103" y="1591"/>
                    </a:cubicBezTo>
                    <a:cubicBezTo>
                      <a:pt x="103" y="1591"/>
                      <a:pt x="103" y="1590"/>
                      <a:pt x="103" y="1590"/>
                    </a:cubicBezTo>
                    <a:cubicBezTo>
                      <a:pt x="103" y="1590"/>
                      <a:pt x="103" y="1590"/>
                      <a:pt x="103" y="1590"/>
                    </a:cubicBezTo>
                    <a:cubicBezTo>
                      <a:pt x="103" y="1589"/>
                      <a:pt x="103" y="1589"/>
                      <a:pt x="103" y="1589"/>
                    </a:cubicBezTo>
                    <a:cubicBezTo>
                      <a:pt x="103" y="1589"/>
                      <a:pt x="102" y="1589"/>
                      <a:pt x="102" y="1589"/>
                    </a:cubicBezTo>
                    <a:cubicBezTo>
                      <a:pt x="102" y="1588"/>
                      <a:pt x="102" y="1588"/>
                      <a:pt x="102" y="1588"/>
                    </a:cubicBezTo>
                    <a:cubicBezTo>
                      <a:pt x="102" y="1588"/>
                      <a:pt x="102" y="1588"/>
                      <a:pt x="102" y="1588"/>
                    </a:cubicBezTo>
                    <a:cubicBezTo>
                      <a:pt x="101" y="1587"/>
                      <a:pt x="100" y="1586"/>
                      <a:pt x="99" y="1584"/>
                    </a:cubicBezTo>
                    <a:cubicBezTo>
                      <a:pt x="99" y="1584"/>
                      <a:pt x="99" y="1584"/>
                      <a:pt x="99" y="1584"/>
                    </a:cubicBezTo>
                    <a:cubicBezTo>
                      <a:pt x="100" y="1584"/>
                      <a:pt x="100" y="1584"/>
                      <a:pt x="100" y="1584"/>
                    </a:cubicBezTo>
                    <a:cubicBezTo>
                      <a:pt x="99" y="1584"/>
                      <a:pt x="99" y="1584"/>
                      <a:pt x="99" y="1584"/>
                    </a:cubicBezTo>
                    <a:cubicBezTo>
                      <a:pt x="99" y="1584"/>
                      <a:pt x="99" y="1584"/>
                      <a:pt x="99" y="1583"/>
                    </a:cubicBezTo>
                    <a:cubicBezTo>
                      <a:pt x="106" y="1581"/>
                      <a:pt x="101" y="1550"/>
                      <a:pt x="98" y="1534"/>
                    </a:cubicBezTo>
                    <a:cubicBezTo>
                      <a:pt x="99" y="1523"/>
                      <a:pt x="100" y="1487"/>
                      <a:pt x="91" y="1462"/>
                    </a:cubicBezTo>
                    <a:cubicBezTo>
                      <a:pt x="86" y="1446"/>
                      <a:pt x="84" y="1431"/>
                      <a:pt x="84" y="1421"/>
                    </a:cubicBezTo>
                    <a:cubicBezTo>
                      <a:pt x="84" y="1421"/>
                      <a:pt x="84" y="1420"/>
                      <a:pt x="84" y="1419"/>
                    </a:cubicBezTo>
                    <a:cubicBezTo>
                      <a:pt x="84" y="1419"/>
                      <a:pt x="84" y="1418"/>
                      <a:pt x="84" y="1417"/>
                    </a:cubicBezTo>
                    <a:cubicBezTo>
                      <a:pt x="84" y="1417"/>
                      <a:pt x="84" y="1417"/>
                      <a:pt x="84" y="1417"/>
                    </a:cubicBezTo>
                    <a:cubicBezTo>
                      <a:pt x="82" y="1388"/>
                      <a:pt x="93" y="1282"/>
                      <a:pt x="104" y="1221"/>
                    </a:cubicBezTo>
                    <a:cubicBezTo>
                      <a:pt x="108" y="1205"/>
                      <a:pt x="111" y="1189"/>
                      <a:pt x="116" y="1173"/>
                    </a:cubicBezTo>
                    <a:cubicBezTo>
                      <a:pt x="120" y="1158"/>
                      <a:pt x="123" y="1142"/>
                      <a:pt x="126" y="1125"/>
                    </a:cubicBezTo>
                    <a:cubicBezTo>
                      <a:pt x="138" y="1059"/>
                      <a:pt x="138" y="1008"/>
                      <a:pt x="140" y="995"/>
                    </a:cubicBezTo>
                    <a:cubicBezTo>
                      <a:pt x="143" y="978"/>
                      <a:pt x="161" y="888"/>
                      <a:pt x="167" y="848"/>
                    </a:cubicBezTo>
                    <a:cubicBezTo>
                      <a:pt x="167" y="849"/>
                      <a:pt x="167" y="849"/>
                      <a:pt x="167" y="849"/>
                    </a:cubicBezTo>
                    <a:cubicBezTo>
                      <a:pt x="171" y="898"/>
                      <a:pt x="181" y="956"/>
                      <a:pt x="183" y="982"/>
                    </a:cubicBezTo>
                    <a:cubicBezTo>
                      <a:pt x="183" y="988"/>
                      <a:pt x="184" y="994"/>
                      <a:pt x="185" y="1001"/>
                    </a:cubicBezTo>
                    <a:cubicBezTo>
                      <a:pt x="190" y="1036"/>
                      <a:pt x="203" y="1085"/>
                      <a:pt x="191" y="1110"/>
                    </a:cubicBezTo>
                    <a:cubicBezTo>
                      <a:pt x="177" y="1138"/>
                      <a:pt x="159" y="1204"/>
                      <a:pt x="146" y="1281"/>
                    </a:cubicBezTo>
                    <a:cubicBezTo>
                      <a:pt x="135" y="1342"/>
                      <a:pt x="126" y="1394"/>
                      <a:pt x="136" y="1504"/>
                    </a:cubicBezTo>
                    <a:cubicBezTo>
                      <a:pt x="144" y="1582"/>
                      <a:pt x="143" y="1635"/>
                      <a:pt x="161" y="1721"/>
                    </a:cubicBezTo>
                    <a:cubicBezTo>
                      <a:pt x="178" y="1798"/>
                      <a:pt x="191" y="1888"/>
                      <a:pt x="200" y="1944"/>
                    </a:cubicBezTo>
                    <a:cubicBezTo>
                      <a:pt x="210" y="2001"/>
                      <a:pt x="214" y="2030"/>
                      <a:pt x="216" y="2067"/>
                    </a:cubicBezTo>
                    <a:cubicBezTo>
                      <a:pt x="218" y="2104"/>
                      <a:pt x="195" y="2279"/>
                      <a:pt x="221" y="2381"/>
                    </a:cubicBezTo>
                    <a:cubicBezTo>
                      <a:pt x="247" y="2482"/>
                      <a:pt x="258" y="2547"/>
                      <a:pt x="263" y="2571"/>
                    </a:cubicBezTo>
                    <a:cubicBezTo>
                      <a:pt x="274" y="2626"/>
                      <a:pt x="265" y="2631"/>
                      <a:pt x="269" y="2659"/>
                    </a:cubicBezTo>
                    <a:cubicBezTo>
                      <a:pt x="274" y="2686"/>
                      <a:pt x="274" y="2683"/>
                      <a:pt x="261" y="2709"/>
                    </a:cubicBezTo>
                    <a:cubicBezTo>
                      <a:pt x="249" y="2726"/>
                      <a:pt x="230" y="2763"/>
                      <a:pt x="223" y="2772"/>
                    </a:cubicBezTo>
                    <a:cubicBezTo>
                      <a:pt x="217" y="2780"/>
                      <a:pt x="220" y="2788"/>
                      <a:pt x="223" y="2793"/>
                    </a:cubicBezTo>
                    <a:cubicBezTo>
                      <a:pt x="223" y="2794"/>
                      <a:pt x="223" y="2795"/>
                      <a:pt x="223" y="2796"/>
                    </a:cubicBezTo>
                    <a:cubicBezTo>
                      <a:pt x="223" y="2796"/>
                      <a:pt x="223" y="2796"/>
                      <a:pt x="223" y="2796"/>
                    </a:cubicBezTo>
                    <a:cubicBezTo>
                      <a:pt x="223" y="2797"/>
                      <a:pt x="223" y="2797"/>
                      <a:pt x="223" y="2798"/>
                    </a:cubicBezTo>
                    <a:cubicBezTo>
                      <a:pt x="223" y="2798"/>
                      <a:pt x="223" y="2798"/>
                      <a:pt x="223" y="2799"/>
                    </a:cubicBezTo>
                    <a:cubicBezTo>
                      <a:pt x="223" y="2799"/>
                      <a:pt x="223" y="2800"/>
                      <a:pt x="223" y="2800"/>
                    </a:cubicBezTo>
                    <a:cubicBezTo>
                      <a:pt x="223" y="2800"/>
                      <a:pt x="223" y="2800"/>
                      <a:pt x="223" y="2801"/>
                    </a:cubicBezTo>
                    <a:cubicBezTo>
                      <a:pt x="223" y="2801"/>
                      <a:pt x="223" y="2802"/>
                      <a:pt x="223" y="2802"/>
                    </a:cubicBezTo>
                    <a:cubicBezTo>
                      <a:pt x="223" y="2802"/>
                      <a:pt x="223" y="2802"/>
                      <a:pt x="223" y="2802"/>
                    </a:cubicBezTo>
                    <a:cubicBezTo>
                      <a:pt x="223" y="2803"/>
                      <a:pt x="223" y="2803"/>
                      <a:pt x="224" y="2804"/>
                    </a:cubicBezTo>
                    <a:cubicBezTo>
                      <a:pt x="224" y="2804"/>
                      <a:pt x="224" y="2804"/>
                      <a:pt x="224" y="2804"/>
                    </a:cubicBezTo>
                    <a:cubicBezTo>
                      <a:pt x="224" y="2805"/>
                      <a:pt x="224" y="2805"/>
                      <a:pt x="225" y="2805"/>
                    </a:cubicBezTo>
                    <a:cubicBezTo>
                      <a:pt x="225" y="2806"/>
                      <a:pt x="225" y="2806"/>
                      <a:pt x="225" y="2806"/>
                    </a:cubicBezTo>
                    <a:cubicBezTo>
                      <a:pt x="225" y="2806"/>
                      <a:pt x="225" y="2807"/>
                      <a:pt x="226" y="2807"/>
                    </a:cubicBezTo>
                    <a:cubicBezTo>
                      <a:pt x="226" y="2807"/>
                      <a:pt x="226" y="2807"/>
                      <a:pt x="226" y="2807"/>
                    </a:cubicBezTo>
                    <a:cubicBezTo>
                      <a:pt x="226" y="2808"/>
                      <a:pt x="227" y="2808"/>
                      <a:pt x="227" y="2808"/>
                    </a:cubicBezTo>
                    <a:cubicBezTo>
                      <a:pt x="227" y="2808"/>
                      <a:pt x="227" y="2808"/>
                      <a:pt x="227" y="2809"/>
                    </a:cubicBezTo>
                    <a:cubicBezTo>
                      <a:pt x="228" y="2809"/>
                      <a:pt x="228" y="2809"/>
                      <a:pt x="228" y="2809"/>
                    </a:cubicBezTo>
                    <a:cubicBezTo>
                      <a:pt x="228" y="2809"/>
                      <a:pt x="229" y="2810"/>
                      <a:pt x="229" y="2810"/>
                    </a:cubicBezTo>
                    <a:cubicBezTo>
                      <a:pt x="229" y="2810"/>
                      <a:pt x="229" y="2810"/>
                      <a:pt x="230" y="2810"/>
                    </a:cubicBezTo>
                    <a:cubicBezTo>
                      <a:pt x="230" y="2810"/>
                      <a:pt x="230" y="2811"/>
                      <a:pt x="230" y="2811"/>
                    </a:cubicBezTo>
                    <a:cubicBezTo>
                      <a:pt x="231" y="2811"/>
                      <a:pt x="231" y="2811"/>
                      <a:pt x="231" y="2811"/>
                    </a:cubicBezTo>
                    <a:cubicBezTo>
                      <a:pt x="231" y="2811"/>
                      <a:pt x="232" y="2812"/>
                      <a:pt x="232" y="2812"/>
                    </a:cubicBezTo>
                    <a:cubicBezTo>
                      <a:pt x="232" y="2812"/>
                      <a:pt x="232" y="2812"/>
                      <a:pt x="232" y="2812"/>
                    </a:cubicBezTo>
                    <a:cubicBezTo>
                      <a:pt x="233" y="2812"/>
                      <a:pt x="233" y="2812"/>
                      <a:pt x="234" y="2812"/>
                    </a:cubicBezTo>
                    <a:cubicBezTo>
                      <a:pt x="234" y="2812"/>
                      <a:pt x="234" y="2812"/>
                      <a:pt x="234" y="2812"/>
                    </a:cubicBezTo>
                    <a:cubicBezTo>
                      <a:pt x="234" y="2813"/>
                      <a:pt x="235" y="2813"/>
                      <a:pt x="235" y="2813"/>
                    </a:cubicBezTo>
                    <a:cubicBezTo>
                      <a:pt x="235" y="2813"/>
                      <a:pt x="235" y="2813"/>
                      <a:pt x="235" y="2813"/>
                    </a:cubicBezTo>
                    <a:cubicBezTo>
                      <a:pt x="236" y="2813"/>
                      <a:pt x="237" y="2813"/>
                      <a:pt x="237" y="2813"/>
                    </a:cubicBezTo>
                    <a:cubicBezTo>
                      <a:pt x="237" y="2814"/>
                      <a:pt x="237" y="2815"/>
                      <a:pt x="237" y="2815"/>
                    </a:cubicBezTo>
                    <a:cubicBezTo>
                      <a:pt x="237" y="2815"/>
                      <a:pt x="237" y="2815"/>
                      <a:pt x="237" y="2815"/>
                    </a:cubicBezTo>
                    <a:cubicBezTo>
                      <a:pt x="237" y="2815"/>
                      <a:pt x="237" y="2815"/>
                      <a:pt x="237" y="2815"/>
                    </a:cubicBezTo>
                    <a:cubicBezTo>
                      <a:pt x="237" y="2816"/>
                      <a:pt x="238" y="2817"/>
                      <a:pt x="238" y="2817"/>
                    </a:cubicBezTo>
                    <a:cubicBezTo>
                      <a:pt x="238" y="2817"/>
                      <a:pt x="238" y="2817"/>
                      <a:pt x="238" y="2817"/>
                    </a:cubicBezTo>
                    <a:cubicBezTo>
                      <a:pt x="238" y="2818"/>
                      <a:pt x="238" y="2819"/>
                      <a:pt x="239" y="2819"/>
                    </a:cubicBezTo>
                    <a:cubicBezTo>
                      <a:pt x="239" y="2819"/>
                      <a:pt x="239" y="2819"/>
                      <a:pt x="239" y="2819"/>
                    </a:cubicBezTo>
                    <a:cubicBezTo>
                      <a:pt x="239" y="2820"/>
                      <a:pt x="240" y="2820"/>
                      <a:pt x="240" y="2821"/>
                    </a:cubicBezTo>
                    <a:cubicBezTo>
                      <a:pt x="240" y="2821"/>
                      <a:pt x="240" y="2821"/>
                      <a:pt x="240" y="2821"/>
                    </a:cubicBezTo>
                    <a:cubicBezTo>
                      <a:pt x="241" y="2821"/>
                      <a:pt x="241" y="2822"/>
                      <a:pt x="242" y="2822"/>
                    </a:cubicBezTo>
                    <a:cubicBezTo>
                      <a:pt x="242" y="2822"/>
                      <a:pt x="242" y="2822"/>
                      <a:pt x="242" y="2822"/>
                    </a:cubicBezTo>
                    <a:cubicBezTo>
                      <a:pt x="242" y="2823"/>
                      <a:pt x="243" y="2823"/>
                      <a:pt x="244" y="2823"/>
                    </a:cubicBezTo>
                    <a:cubicBezTo>
                      <a:pt x="244" y="2823"/>
                      <a:pt x="244" y="2823"/>
                      <a:pt x="244" y="2823"/>
                    </a:cubicBezTo>
                    <a:cubicBezTo>
                      <a:pt x="244" y="2823"/>
                      <a:pt x="245" y="2824"/>
                      <a:pt x="246" y="2824"/>
                    </a:cubicBezTo>
                    <a:cubicBezTo>
                      <a:pt x="246" y="2824"/>
                      <a:pt x="246" y="2824"/>
                      <a:pt x="246" y="2824"/>
                    </a:cubicBezTo>
                    <a:cubicBezTo>
                      <a:pt x="247" y="2824"/>
                      <a:pt x="248" y="2824"/>
                      <a:pt x="248" y="2824"/>
                    </a:cubicBezTo>
                    <a:cubicBezTo>
                      <a:pt x="248" y="2824"/>
                      <a:pt x="249" y="2824"/>
                      <a:pt x="249" y="2824"/>
                    </a:cubicBezTo>
                    <a:cubicBezTo>
                      <a:pt x="249" y="2825"/>
                      <a:pt x="250" y="2825"/>
                      <a:pt x="251" y="2825"/>
                    </a:cubicBezTo>
                    <a:cubicBezTo>
                      <a:pt x="251" y="2825"/>
                      <a:pt x="251" y="2825"/>
                      <a:pt x="251" y="2825"/>
                    </a:cubicBezTo>
                    <a:cubicBezTo>
                      <a:pt x="252" y="2825"/>
                      <a:pt x="253" y="2825"/>
                      <a:pt x="253" y="2825"/>
                    </a:cubicBezTo>
                    <a:cubicBezTo>
                      <a:pt x="254" y="2825"/>
                      <a:pt x="254" y="2825"/>
                      <a:pt x="254" y="2825"/>
                    </a:cubicBezTo>
                    <a:cubicBezTo>
                      <a:pt x="255" y="2825"/>
                      <a:pt x="255" y="2825"/>
                      <a:pt x="256" y="2825"/>
                    </a:cubicBezTo>
                    <a:cubicBezTo>
                      <a:pt x="256" y="2825"/>
                      <a:pt x="257" y="2825"/>
                      <a:pt x="257" y="2825"/>
                    </a:cubicBezTo>
                    <a:cubicBezTo>
                      <a:pt x="257" y="2824"/>
                      <a:pt x="258" y="2824"/>
                      <a:pt x="258" y="2824"/>
                    </a:cubicBezTo>
                    <a:cubicBezTo>
                      <a:pt x="259" y="2824"/>
                      <a:pt x="259" y="2824"/>
                      <a:pt x="259" y="2824"/>
                    </a:cubicBezTo>
                    <a:cubicBezTo>
                      <a:pt x="260" y="2824"/>
                      <a:pt x="260" y="2824"/>
                      <a:pt x="261" y="2824"/>
                    </a:cubicBezTo>
                    <a:cubicBezTo>
                      <a:pt x="261" y="2824"/>
                      <a:pt x="262" y="2824"/>
                      <a:pt x="262" y="2823"/>
                    </a:cubicBezTo>
                    <a:cubicBezTo>
                      <a:pt x="262" y="2823"/>
                      <a:pt x="263" y="2823"/>
                      <a:pt x="263" y="2823"/>
                    </a:cubicBezTo>
                    <a:cubicBezTo>
                      <a:pt x="264" y="2823"/>
                      <a:pt x="264" y="2823"/>
                      <a:pt x="264" y="2823"/>
                    </a:cubicBezTo>
                    <a:cubicBezTo>
                      <a:pt x="265" y="2822"/>
                      <a:pt x="265" y="2822"/>
                      <a:pt x="265" y="2822"/>
                    </a:cubicBezTo>
                    <a:cubicBezTo>
                      <a:pt x="266" y="2822"/>
                      <a:pt x="266" y="2822"/>
                      <a:pt x="266" y="2822"/>
                    </a:cubicBezTo>
                    <a:cubicBezTo>
                      <a:pt x="267" y="2821"/>
                      <a:pt x="267" y="2821"/>
                      <a:pt x="267" y="2821"/>
                    </a:cubicBezTo>
                    <a:cubicBezTo>
                      <a:pt x="268" y="2821"/>
                      <a:pt x="268" y="2820"/>
                      <a:pt x="268" y="2820"/>
                    </a:cubicBezTo>
                    <a:cubicBezTo>
                      <a:pt x="276" y="2828"/>
                      <a:pt x="296" y="2828"/>
                      <a:pt x="303" y="2818"/>
                    </a:cubicBezTo>
                    <a:cubicBezTo>
                      <a:pt x="316" y="2830"/>
                      <a:pt x="338" y="2830"/>
                      <a:pt x="352" y="2815"/>
                    </a:cubicBezTo>
                    <a:cubicBezTo>
                      <a:pt x="366" y="2800"/>
                      <a:pt x="368" y="2785"/>
                      <a:pt x="366" y="2770"/>
                    </a:cubicBezTo>
                    <a:cubicBezTo>
                      <a:pt x="365" y="2756"/>
                      <a:pt x="368" y="2751"/>
                      <a:pt x="371" y="2732"/>
                    </a:cubicBezTo>
                    <a:cubicBezTo>
                      <a:pt x="374" y="2714"/>
                      <a:pt x="376" y="2700"/>
                      <a:pt x="370" y="2687"/>
                    </a:cubicBezTo>
                    <a:cubicBezTo>
                      <a:pt x="364" y="2674"/>
                      <a:pt x="363" y="2668"/>
                      <a:pt x="363" y="2655"/>
                    </a:cubicBezTo>
                    <a:cubicBezTo>
                      <a:pt x="363" y="2641"/>
                      <a:pt x="368" y="2622"/>
                      <a:pt x="360" y="2605"/>
                    </a:cubicBezTo>
                    <a:cubicBezTo>
                      <a:pt x="352" y="2589"/>
                      <a:pt x="343" y="2549"/>
                      <a:pt x="344" y="2506"/>
                    </a:cubicBezTo>
                    <a:cubicBezTo>
                      <a:pt x="346" y="2464"/>
                      <a:pt x="376" y="2223"/>
                      <a:pt x="363" y="2141"/>
                    </a:cubicBezTo>
                    <a:cubicBezTo>
                      <a:pt x="351" y="2059"/>
                      <a:pt x="355" y="2042"/>
                      <a:pt x="359" y="2014"/>
                    </a:cubicBezTo>
                    <a:cubicBezTo>
                      <a:pt x="362" y="1986"/>
                      <a:pt x="370" y="1941"/>
                      <a:pt x="363" y="1882"/>
                    </a:cubicBezTo>
                    <a:cubicBezTo>
                      <a:pt x="360" y="1859"/>
                      <a:pt x="360" y="1763"/>
                      <a:pt x="361" y="1666"/>
                    </a:cubicBezTo>
                    <a:cubicBezTo>
                      <a:pt x="362" y="1604"/>
                      <a:pt x="366" y="1529"/>
                      <a:pt x="362" y="1505"/>
                    </a:cubicBezTo>
                    <a:cubicBezTo>
                      <a:pt x="367" y="1507"/>
                      <a:pt x="371" y="1508"/>
                      <a:pt x="375" y="1508"/>
                    </a:cubicBezTo>
                    <a:cubicBezTo>
                      <a:pt x="376" y="1508"/>
                      <a:pt x="376" y="1508"/>
                      <a:pt x="376" y="1508"/>
                    </a:cubicBezTo>
                    <a:cubicBezTo>
                      <a:pt x="380" y="1508"/>
                      <a:pt x="385" y="1506"/>
                      <a:pt x="390" y="1504"/>
                    </a:cubicBezTo>
                    <a:cubicBezTo>
                      <a:pt x="390" y="1505"/>
                      <a:pt x="390" y="1505"/>
                      <a:pt x="390" y="1505"/>
                    </a:cubicBezTo>
                    <a:cubicBezTo>
                      <a:pt x="389" y="1506"/>
                      <a:pt x="389" y="1509"/>
                      <a:pt x="389" y="1513"/>
                    </a:cubicBezTo>
                    <a:cubicBezTo>
                      <a:pt x="387" y="1544"/>
                      <a:pt x="390" y="1609"/>
                      <a:pt x="391" y="1666"/>
                    </a:cubicBezTo>
                    <a:cubicBezTo>
                      <a:pt x="392" y="1763"/>
                      <a:pt x="392" y="1859"/>
                      <a:pt x="390" y="1882"/>
                    </a:cubicBezTo>
                    <a:cubicBezTo>
                      <a:pt x="382" y="1941"/>
                      <a:pt x="390" y="1986"/>
                      <a:pt x="393" y="2014"/>
                    </a:cubicBezTo>
                    <a:cubicBezTo>
                      <a:pt x="397" y="2042"/>
                      <a:pt x="401" y="2059"/>
                      <a:pt x="389" y="2141"/>
                    </a:cubicBezTo>
                    <a:cubicBezTo>
                      <a:pt x="376" y="2223"/>
                      <a:pt x="406" y="2464"/>
                      <a:pt x="408" y="2506"/>
                    </a:cubicBezTo>
                    <a:cubicBezTo>
                      <a:pt x="409" y="2549"/>
                      <a:pt x="400" y="2589"/>
                      <a:pt x="392" y="2605"/>
                    </a:cubicBezTo>
                    <a:cubicBezTo>
                      <a:pt x="384" y="2622"/>
                      <a:pt x="389" y="2641"/>
                      <a:pt x="389" y="2655"/>
                    </a:cubicBezTo>
                    <a:cubicBezTo>
                      <a:pt x="389" y="2668"/>
                      <a:pt x="388" y="2674"/>
                      <a:pt x="382" y="2687"/>
                    </a:cubicBezTo>
                    <a:cubicBezTo>
                      <a:pt x="376" y="2700"/>
                      <a:pt x="378" y="2714"/>
                      <a:pt x="381" y="2732"/>
                    </a:cubicBezTo>
                    <a:cubicBezTo>
                      <a:pt x="384" y="2751"/>
                      <a:pt x="387" y="2756"/>
                      <a:pt x="386" y="2770"/>
                    </a:cubicBezTo>
                    <a:cubicBezTo>
                      <a:pt x="384" y="2785"/>
                      <a:pt x="386" y="2800"/>
                      <a:pt x="400" y="2815"/>
                    </a:cubicBezTo>
                    <a:cubicBezTo>
                      <a:pt x="414" y="2830"/>
                      <a:pt x="436" y="2830"/>
                      <a:pt x="449" y="2818"/>
                    </a:cubicBezTo>
                    <a:cubicBezTo>
                      <a:pt x="456" y="2828"/>
                      <a:pt x="476" y="2828"/>
                      <a:pt x="484" y="2820"/>
                    </a:cubicBezTo>
                    <a:cubicBezTo>
                      <a:pt x="484" y="2820"/>
                      <a:pt x="485" y="2821"/>
                      <a:pt x="485" y="2821"/>
                    </a:cubicBezTo>
                    <a:cubicBezTo>
                      <a:pt x="485" y="2821"/>
                      <a:pt x="485" y="2821"/>
                      <a:pt x="486" y="2822"/>
                    </a:cubicBezTo>
                    <a:cubicBezTo>
                      <a:pt x="486" y="2822"/>
                      <a:pt x="486" y="2822"/>
                      <a:pt x="487" y="2822"/>
                    </a:cubicBezTo>
                    <a:cubicBezTo>
                      <a:pt x="487" y="2822"/>
                      <a:pt x="487" y="2822"/>
                      <a:pt x="488" y="2823"/>
                    </a:cubicBezTo>
                    <a:cubicBezTo>
                      <a:pt x="488" y="2823"/>
                      <a:pt x="488" y="2823"/>
                      <a:pt x="489" y="2823"/>
                    </a:cubicBezTo>
                    <a:cubicBezTo>
                      <a:pt x="489" y="2823"/>
                      <a:pt x="490" y="2823"/>
                      <a:pt x="490" y="2823"/>
                    </a:cubicBezTo>
                    <a:cubicBezTo>
                      <a:pt x="490" y="2824"/>
                      <a:pt x="491" y="2824"/>
                      <a:pt x="491" y="2824"/>
                    </a:cubicBezTo>
                    <a:cubicBezTo>
                      <a:pt x="492" y="2824"/>
                      <a:pt x="492" y="2824"/>
                      <a:pt x="493" y="2824"/>
                    </a:cubicBezTo>
                    <a:cubicBezTo>
                      <a:pt x="493" y="2824"/>
                      <a:pt x="493" y="2824"/>
                      <a:pt x="494" y="2824"/>
                    </a:cubicBezTo>
                    <a:cubicBezTo>
                      <a:pt x="494" y="2824"/>
                      <a:pt x="495" y="2824"/>
                      <a:pt x="495" y="2825"/>
                    </a:cubicBezTo>
                    <a:cubicBezTo>
                      <a:pt x="496" y="2825"/>
                      <a:pt x="496" y="2825"/>
                      <a:pt x="496" y="2825"/>
                    </a:cubicBezTo>
                    <a:cubicBezTo>
                      <a:pt x="497" y="2825"/>
                      <a:pt x="497" y="2825"/>
                      <a:pt x="498" y="2825"/>
                    </a:cubicBezTo>
                    <a:cubicBezTo>
                      <a:pt x="498" y="2825"/>
                      <a:pt x="498" y="2825"/>
                      <a:pt x="499" y="2825"/>
                    </a:cubicBezTo>
                    <a:cubicBezTo>
                      <a:pt x="499" y="2825"/>
                      <a:pt x="500" y="2825"/>
                      <a:pt x="501" y="2825"/>
                    </a:cubicBezTo>
                    <a:cubicBezTo>
                      <a:pt x="501" y="2825"/>
                      <a:pt x="501" y="2825"/>
                      <a:pt x="501" y="2825"/>
                    </a:cubicBezTo>
                    <a:cubicBezTo>
                      <a:pt x="502" y="2825"/>
                      <a:pt x="503" y="2825"/>
                      <a:pt x="503" y="2824"/>
                    </a:cubicBezTo>
                    <a:cubicBezTo>
                      <a:pt x="504" y="2824"/>
                      <a:pt x="504" y="2824"/>
                      <a:pt x="504" y="2824"/>
                    </a:cubicBezTo>
                    <a:cubicBezTo>
                      <a:pt x="504" y="2824"/>
                      <a:pt x="505" y="2824"/>
                      <a:pt x="506" y="2824"/>
                    </a:cubicBezTo>
                    <a:cubicBezTo>
                      <a:pt x="506" y="2824"/>
                      <a:pt x="506" y="2824"/>
                      <a:pt x="506" y="2824"/>
                    </a:cubicBezTo>
                    <a:cubicBezTo>
                      <a:pt x="507" y="2824"/>
                      <a:pt x="508" y="2823"/>
                      <a:pt x="508" y="2823"/>
                    </a:cubicBezTo>
                    <a:cubicBezTo>
                      <a:pt x="508" y="2823"/>
                      <a:pt x="508" y="2823"/>
                      <a:pt x="508" y="2823"/>
                    </a:cubicBezTo>
                    <a:cubicBezTo>
                      <a:pt x="509" y="2823"/>
                      <a:pt x="510" y="2823"/>
                      <a:pt x="510" y="2822"/>
                    </a:cubicBezTo>
                    <a:cubicBezTo>
                      <a:pt x="510" y="2822"/>
                      <a:pt x="510" y="2822"/>
                      <a:pt x="510" y="2822"/>
                    </a:cubicBezTo>
                    <a:cubicBezTo>
                      <a:pt x="511" y="2822"/>
                      <a:pt x="511" y="2821"/>
                      <a:pt x="512" y="2821"/>
                    </a:cubicBezTo>
                    <a:cubicBezTo>
                      <a:pt x="512" y="2821"/>
                      <a:pt x="512" y="2821"/>
                      <a:pt x="512" y="2821"/>
                    </a:cubicBezTo>
                    <a:cubicBezTo>
                      <a:pt x="512" y="2820"/>
                      <a:pt x="513" y="2820"/>
                      <a:pt x="513" y="2819"/>
                    </a:cubicBezTo>
                    <a:cubicBezTo>
                      <a:pt x="514" y="2818"/>
                      <a:pt x="515" y="2817"/>
                      <a:pt x="515" y="2815"/>
                    </a:cubicBezTo>
                    <a:cubicBezTo>
                      <a:pt x="515" y="2815"/>
                      <a:pt x="515" y="2815"/>
                      <a:pt x="515" y="2815"/>
                    </a:cubicBezTo>
                    <a:cubicBezTo>
                      <a:pt x="515" y="2815"/>
                      <a:pt x="515" y="2814"/>
                      <a:pt x="515" y="2813"/>
                    </a:cubicBezTo>
                    <a:cubicBezTo>
                      <a:pt x="516" y="2813"/>
                      <a:pt x="517" y="2813"/>
                      <a:pt x="518" y="2812"/>
                    </a:cubicBezTo>
                    <a:cubicBezTo>
                      <a:pt x="518" y="2812"/>
                      <a:pt x="519" y="2812"/>
                      <a:pt x="519" y="2812"/>
                    </a:cubicBezTo>
                    <a:cubicBezTo>
                      <a:pt x="519" y="2812"/>
                      <a:pt x="519" y="2812"/>
                      <a:pt x="520" y="2812"/>
                    </a:cubicBezTo>
                    <a:cubicBezTo>
                      <a:pt x="520" y="2812"/>
                      <a:pt x="520" y="2812"/>
                      <a:pt x="520" y="2812"/>
                    </a:cubicBezTo>
                    <a:cubicBezTo>
                      <a:pt x="520" y="2811"/>
                      <a:pt x="521" y="2811"/>
                      <a:pt x="521" y="2811"/>
                    </a:cubicBezTo>
                    <a:cubicBezTo>
                      <a:pt x="521" y="2811"/>
                      <a:pt x="521" y="2811"/>
                      <a:pt x="522" y="2811"/>
                    </a:cubicBezTo>
                    <a:cubicBezTo>
                      <a:pt x="522" y="2811"/>
                      <a:pt x="522" y="2810"/>
                      <a:pt x="523" y="2810"/>
                    </a:cubicBezTo>
                    <a:cubicBezTo>
                      <a:pt x="523" y="2810"/>
                      <a:pt x="523" y="2810"/>
                      <a:pt x="523" y="2810"/>
                    </a:cubicBezTo>
                    <a:cubicBezTo>
                      <a:pt x="523" y="2810"/>
                      <a:pt x="524" y="2809"/>
                      <a:pt x="524" y="2809"/>
                    </a:cubicBezTo>
                    <a:cubicBezTo>
                      <a:pt x="524" y="2809"/>
                      <a:pt x="524" y="2809"/>
                      <a:pt x="525" y="2809"/>
                    </a:cubicBezTo>
                    <a:cubicBezTo>
                      <a:pt x="525" y="2808"/>
                      <a:pt x="525" y="2808"/>
                      <a:pt x="525" y="2808"/>
                    </a:cubicBezTo>
                    <a:cubicBezTo>
                      <a:pt x="525" y="2808"/>
                      <a:pt x="526" y="2808"/>
                      <a:pt x="526" y="2807"/>
                    </a:cubicBezTo>
                    <a:cubicBezTo>
                      <a:pt x="526" y="2807"/>
                      <a:pt x="526" y="2807"/>
                      <a:pt x="526" y="2807"/>
                    </a:cubicBezTo>
                    <a:cubicBezTo>
                      <a:pt x="527" y="2807"/>
                      <a:pt x="527" y="2806"/>
                      <a:pt x="527" y="2806"/>
                    </a:cubicBezTo>
                    <a:cubicBezTo>
                      <a:pt x="527" y="2806"/>
                      <a:pt x="527" y="2806"/>
                      <a:pt x="528" y="2805"/>
                    </a:cubicBezTo>
                    <a:cubicBezTo>
                      <a:pt x="528" y="2805"/>
                      <a:pt x="528" y="2805"/>
                      <a:pt x="528" y="2804"/>
                    </a:cubicBezTo>
                    <a:cubicBezTo>
                      <a:pt x="528" y="2804"/>
                      <a:pt x="528" y="2804"/>
                      <a:pt x="528" y="2804"/>
                    </a:cubicBezTo>
                    <a:cubicBezTo>
                      <a:pt x="529" y="2803"/>
                      <a:pt x="529" y="2803"/>
                      <a:pt x="529" y="2803"/>
                    </a:cubicBezTo>
                    <a:cubicBezTo>
                      <a:pt x="529" y="2802"/>
                      <a:pt x="529" y="2802"/>
                      <a:pt x="529" y="2802"/>
                    </a:cubicBezTo>
                    <a:cubicBezTo>
                      <a:pt x="529" y="2802"/>
                      <a:pt x="529" y="2801"/>
                      <a:pt x="529" y="2801"/>
                    </a:cubicBezTo>
                    <a:cubicBezTo>
                      <a:pt x="529" y="2800"/>
                      <a:pt x="529" y="2800"/>
                      <a:pt x="529" y="2800"/>
                    </a:cubicBezTo>
                    <a:cubicBezTo>
                      <a:pt x="529" y="2800"/>
                      <a:pt x="529" y="2799"/>
                      <a:pt x="529" y="2799"/>
                    </a:cubicBezTo>
                    <a:cubicBezTo>
                      <a:pt x="529" y="2798"/>
                      <a:pt x="530" y="2798"/>
                      <a:pt x="529" y="2798"/>
                    </a:cubicBezTo>
                    <a:cubicBezTo>
                      <a:pt x="529" y="2797"/>
                      <a:pt x="529" y="2797"/>
                      <a:pt x="529" y="2796"/>
                    </a:cubicBezTo>
                    <a:cubicBezTo>
                      <a:pt x="529" y="2796"/>
                      <a:pt x="529" y="2796"/>
                      <a:pt x="529" y="2796"/>
                    </a:cubicBezTo>
                    <a:cubicBezTo>
                      <a:pt x="529" y="2795"/>
                      <a:pt x="529" y="2794"/>
                      <a:pt x="529" y="2793"/>
                    </a:cubicBezTo>
                    <a:cubicBezTo>
                      <a:pt x="532" y="2788"/>
                      <a:pt x="535" y="2780"/>
                      <a:pt x="529" y="2772"/>
                    </a:cubicBezTo>
                    <a:cubicBezTo>
                      <a:pt x="522" y="2763"/>
                      <a:pt x="503" y="2726"/>
                      <a:pt x="491" y="2709"/>
                    </a:cubicBezTo>
                    <a:cubicBezTo>
                      <a:pt x="478" y="2683"/>
                      <a:pt x="478" y="2686"/>
                      <a:pt x="483" y="2659"/>
                    </a:cubicBezTo>
                    <a:cubicBezTo>
                      <a:pt x="488" y="2631"/>
                      <a:pt x="478" y="2626"/>
                      <a:pt x="489" y="2571"/>
                    </a:cubicBezTo>
                    <a:cubicBezTo>
                      <a:pt x="494" y="2547"/>
                      <a:pt x="505" y="2482"/>
                      <a:pt x="531" y="2381"/>
                    </a:cubicBezTo>
                    <a:cubicBezTo>
                      <a:pt x="557" y="2279"/>
                      <a:pt x="534" y="2104"/>
                      <a:pt x="536" y="2067"/>
                    </a:cubicBezTo>
                    <a:cubicBezTo>
                      <a:pt x="538" y="2030"/>
                      <a:pt x="542" y="2001"/>
                      <a:pt x="552" y="1944"/>
                    </a:cubicBezTo>
                    <a:cubicBezTo>
                      <a:pt x="561" y="1888"/>
                      <a:pt x="578" y="1789"/>
                      <a:pt x="595" y="1712"/>
                    </a:cubicBezTo>
                    <a:cubicBezTo>
                      <a:pt x="607" y="1655"/>
                      <a:pt x="612" y="1615"/>
                      <a:pt x="616" y="1573"/>
                    </a:cubicBezTo>
                    <a:cubicBezTo>
                      <a:pt x="618" y="1548"/>
                      <a:pt x="620" y="1526"/>
                      <a:pt x="622" y="1502"/>
                    </a:cubicBezTo>
                    <a:cubicBezTo>
                      <a:pt x="629" y="1433"/>
                      <a:pt x="627" y="1384"/>
                      <a:pt x="622" y="1343"/>
                    </a:cubicBezTo>
                    <a:cubicBezTo>
                      <a:pt x="618" y="1317"/>
                      <a:pt x="614" y="1293"/>
                      <a:pt x="610" y="1270"/>
                    </a:cubicBezTo>
                    <a:cubicBezTo>
                      <a:pt x="597" y="1193"/>
                      <a:pt x="581" y="1145"/>
                      <a:pt x="567" y="1117"/>
                    </a:cubicBezTo>
                    <a:cubicBezTo>
                      <a:pt x="563" y="1108"/>
                      <a:pt x="561" y="1097"/>
                      <a:pt x="560" y="1083"/>
                    </a:cubicBezTo>
                    <a:cubicBezTo>
                      <a:pt x="560" y="1054"/>
                      <a:pt x="566" y="1019"/>
                      <a:pt x="567" y="995"/>
                    </a:cubicBezTo>
                    <a:cubicBezTo>
                      <a:pt x="568" y="969"/>
                      <a:pt x="582" y="895"/>
                      <a:pt x="585" y="847"/>
                    </a:cubicBezTo>
                    <a:cubicBezTo>
                      <a:pt x="585" y="847"/>
                      <a:pt x="585" y="847"/>
                      <a:pt x="585" y="847"/>
                    </a:cubicBezTo>
                    <a:cubicBezTo>
                      <a:pt x="590" y="887"/>
                      <a:pt x="609" y="978"/>
                      <a:pt x="612" y="995"/>
                    </a:cubicBezTo>
                    <a:cubicBezTo>
                      <a:pt x="613" y="997"/>
                      <a:pt x="613" y="1002"/>
                      <a:pt x="614" y="1007"/>
                    </a:cubicBezTo>
                    <a:cubicBezTo>
                      <a:pt x="616" y="1038"/>
                      <a:pt x="621" y="1109"/>
                      <a:pt x="643" y="1190"/>
                    </a:cubicBezTo>
                    <a:cubicBezTo>
                      <a:pt x="657" y="1236"/>
                      <a:pt x="672" y="1398"/>
                      <a:pt x="668" y="1421"/>
                    </a:cubicBezTo>
                    <a:cubicBezTo>
                      <a:pt x="668" y="1431"/>
                      <a:pt x="666" y="1446"/>
                      <a:pt x="661" y="1462"/>
                    </a:cubicBezTo>
                    <a:cubicBezTo>
                      <a:pt x="652" y="1487"/>
                      <a:pt x="653" y="1523"/>
                      <a:pt x="654" y="1534"/>
                    </a:cubicBezTo>
                    <a:cubicBezTo>
                      <a:pt x="651" y="1550"/>
                      <a:pt x="646" y="1581"/>
                      <a:pt x="653" y="1583"/>
                    </a:cubicBezTo>
                    <a:cubicBezTo>
                      <a:pt x="653" y="1584"/>
                      <a:pt x="653" y="1584"/>
                      <a:pt x="653" y="1584"/>
                    </a:cubicBezTo>
                    <a:cubicBezTo>
                      <a:pt x="652" y="1584"/>
                      <a:pt x="652" y="1584"/>
                      <a:pt x="652" y="1584"/>
                    </a:cubicBezTo>
                    <a:cubicBezTo>
                      <a:pt x="652" y="1584"/>
                      <a:pt x="652" y="1584"/>
                      <a:pt x="653" y="1584"/>
                    </a:cubicBezTo>
                    <a:cubicBezTo>
                      <a:pt x="653" y="1584"/>
                      <a:pt x="653" y="1584"/>
                      <a:pt x="653" y="1584"/>
                    </a:cubicBezTo>
                    <a:cubicBezTo>
                      <a:pt x="652" y="1586"/>
                      <a:pt x="651" y="1587"/>
                      <a:pt x="650" y="1588"/>
                    </a:cubicBezTo>
                    <a:cubicBezTo>
                      <a:pt x="650" y="1588"/>
                      <a:pt x="650" y="1588"/>
                      <a:pt x="650" y="1588"/>
                    </a:cubicBezTo>
                    <a:cubicBezTo>
                      <a:pt x="650" y="1588"/>
                      <a:pt x="650" y="1588"/>
                      <a:pt x="650" y="1589"/>
                    </a:cubicBezTo>
                    <a:cubicBezTo>
                      <a:pt x="650" y="1589"/>
                      <a:pt x="650" y="1589"/>
                      <a:pt x="649" y="1589"/>
                    </a:cubicBezTo>
                    <a:cubicBezTo>
                      <a:pt x="649" y="1589"/>
                      <a:pt x="649" y="1589"/>
                      <a:pt x="649" y="1590"/>
                    </a:cubicBezTo>
                    <a:cubicBezTo>
                      <a:pt x="649" y="1590"/>
                      <a:pt x="649" y="1590"/>
                      <a:pt x="649" y="1590"/>
                    </a:cubicBezTo>
                    <a:cubicBezTo>
                      <a:pt x="649" y="1590"/>
                      <a:pt x="649" y="1591"/>
                      <a:pt x="649" y="1591"/>
                    </a:cubicBezTo>
                    <a:cubicBezTo>
                      <a:pt x="649" y="1591"/>
                      <a:pt x="649" y="1591"/>
                      <a:pt x="649" y="1592"/>
                    </a:cubicBezTo>
                    <a:cubicBezTo>
                      <a:pt x="649" y="1592"/>
                      <a:pt x="649" y="1592"/>
                      <a:pt x="649" y="1592"/>
                    </a:cubicBezTo>
                    <a:cubicBezTo>
                      <a:pt x="649" y="1592"/>
                      <a:pt x="649" y="1593"/>
                      <a:pt x="649" y="1593"/>
                    </a:cubicBezTo>
                    <a:cubicBezTo>
                      <a:pt x="650" y="1594"/>
                      <a:pt x="650" y="1594"/>
                      <a:pt x="650" y="1595"/>
                    </a:cubicBezTo>
                    <a:cubicBezTo>
                      <a:pt x="648" y="1600"/>
                      <a:pt x="648" y="1601"/>
                      <a:pt x="649" y="1604"/>
                    </a:cubicBezTo>
                    <a:cubicBezTo>
                      <a:pt x="652" y="1614"/>
                      <a:pt x="665" y="1605"/>
                      <a:pt x="661" y="1608"/>
                    </a:cubicBezTo>
                    <a:cubicBezTo>
                      <a:pt x="653" y="1612"/>
                      <a:pt x="646" y="1619"/>
                      <a:pt x="650" y="1630"/>
                    </a:cubicBezTo>
                    <a:cubicBezTo>
                      <a:pt x="652" y="1635"/>
                      <a:pt x="671" y="1624"/>
                      <a:pt x="681" y="1620"/>
                    </a:cubicBezTo>
                    <a:cubicBezTo>
                      <a:pt x="696" y="1615"/>
                      <a:pt x="715" y="1605"/>
                      <a:pt x="720" y="1596"/>
                    </a:cubicBezTo>
                    <a:cubicBezTo>
                      <a:pt x="725" y="1588"/>
                      <a:pt x="734" y="1573"/>
                      <a:pt x="737" y="1566"/>
                    </a:cubicBezTo>
                    <a:cubicBezTo>
                      <a:pt x="741" y="1557"/>
                      <a:pt x="740" y="1551"/>
                      <a:pt x="744" y="1544"/>
                    </a:cubicBezTo>
                    <a:cubicBezTo>
                      <a:pt x="747" y="1538"/>
                      <a:pt x="752" y="1529"/>
                      <a:pt x="749" y="1523"/>
                    </a:cubicBezTo>
                    <a:close/>
                    <a:moveTo>
                      <a:pt x="232" y="452"/>
                    </a:moveTo>
                    <a:cubicBezTo>
                      <a:pt x="230" y="452"/>
                      <a:pt x="227" y="453"/>
                      <a:pt x="224" y="453"/>
                    </a:cubicBezTo>
                    <a:cubicBezTo>
                      <a:pt x="226" y="450"/>
                      <a:pt x="228" y="446"/>
                      <a:pt x="232" y="444"/>
                    </a:cubicBezTo>
                    <a:cubicBezTo>
                      <a:pt x="232" y="446"/>
                      <a:pt x="232" y="449"/>
                      <a:pt x="232" y="4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  <p:sp>
            <p:nvSpPr>
              <p:cNvPr id="286" name="Freeform 14">
                <a:extLst>
                  <a:ext uri="{FF2B5EF4-FFF2-40B4-BE49-F238E27FC236}">
                    <a16:creationId xmlns:a16="http://schemas.microsoft.com/office/drawing/2014/main" id="{FCE8B01A-AF43-D84F-B92D-02354B8590A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56" y="1774"/>
                <a:ext cx="614" cy="2307"/>
              </a:xfrm>
              <a:custGeom>
                <a:avLst/>
                <a:gdLst>
                  <a:gd name="T0" fmla="*/ 163 w 752"/>
                  <a:gd name="T1" fmla="*/ 178 h 2830"/>
                  <a:gd name="T2" fmla="*/ 160 w 752"/>
                  <a:gd name="T3" fmla="*/ 220 h 2830"/>
                  <a:gd name="T4" fmla="*/ 265 w 752"/>
                  <a:gd name="T5" fmla="*/ 152 h 2830"/>
                  <a:gd name="T6" fmla="*/ 285 w 752"/>
                  <a:gd name="T7" fmla="*/ 98 h 2830"/>
                  <a:gd name="T8" fmla="*/ 249 w 752"/>
                  <a:gd name="T9" fmla="*/ 13 h 2830"/>
                  <a:gd name="T10" fmla="*/ 221 w 752"/>
                  <a:gd name="T11" fmla="*/ 5 h 2830"/>
                  <a:gd name="T12" fmla="*/ 171 w 752"/>
                  <a:gd name="T13" fmla="*/ 8 h 2830"/>
                  <a:gd name="T14" fmla="*/ 129 w 752"/>
                  <a:gd name="T15" fmla="*/ 73 h 2830"/>
                  <a:gd name="T16" fmla="*/ 144 w 752"/>
                  <a:gd name="T17" fmla="*/ 145 h 2830"/>
                  <a:gd name="T18" fmla="*/ 139 w 752"/>
                  <a:gd name="T19" fmla="*/ 182 h 2830"/>
                  <a:gd name="T20" fmla="*/ 106 w 752"/>
                  <a:gd name="T21" fmla="*/ 249 h 2830"/>
                  <a:gd name="T22" fmla="*/ 13 w 752"/>
                  <a:gd name="T23" fmla="*/ 645 h 2830"/>
                  <a:gd name="T24" fmla="*/ 17 w 752"/>
                  <a:gd name="T25" fmla="*/ 865 h 2830"/>
                  <a:gd name="T26" fmla="*/ 56 w 752"/>
                  <a:gd name="T27" fmla="*/ 863 h 2830"/>
                  <a:gd name="T28" fmla="*/ 56 w 752"/>
                  <a:gd name="T29" fmla="*/ 861 h 2830"/>
                  <a:gd name="T30" fmla="*/ 55 w 752"/>
                  <a:gd name="T31" fmla="*/ 858 h 2830"/>
                  <a:gd name="T32" fmla="*/ 46 w 752"/>
                  <a:gd name="T33" fmla="*/ 769 h 2830"/>
                  <a:gd name="T34" fmla="*/ 76 w 752"/>
                  <a:gd name="T35" fmla="*/ 539 h 2830"/>
                  <a:gd name="T36" fmla="*/ 79 w 752"/>
                  <a:gd name="T37" fmla="*/ 694 h 2830"/>
                  <a:gd name="T38" fmla="*/ 144 w 752"/>
                  <a:gd name="T39" fmla="*/ 1393 h 2830"/>
                  <a:gd name="T40" fmla="*/ 122 w 752"/>
                  <a:gd name="T41" fmla="*/ 1515 h 2830"/>
                  <a:gd name="T42" fmla="*/ 122 w 752"/>
                  <a:gd name="T43" fmla="*/ 1518 h 2830"/>
                  <a:gd name="T44" fmla="*/ 123 w 752"/>
                  <a:gd name="T45" fmla="*/ 1520 h 2830"/>
                  <a:gd name="T46" fmla="*/ 126 w 752"/>
                  <a:gd name="T47" fmla="*/ 1523 h 2830"/>
                  <a:gd name="T48" fmla="*/ 128 w 752"/>
                  <a:gd name="T49" fmla="*/ 1524 h 2830"/>
                  <a:gd name="T50" fmla="*/ 129 w 752"/>
                  <a:gd name="T51" fmla="*/ 1526 h 2830"/>
                  <a:gd name="T52" fmla="*/ 132 w 752"/>
                  <a:gd name="T53" fmla="*/ 1528 h 2830"/>
                  <a:gd name="T54" fmla="*/ 135 w 752"/>
                  <a:gd name="T55" fmla="*/ 1530 h 2830"/>
                  <a:gd name="T56" fmla="*/ 140 w 752"/>
                  <a:gd name="T57" fmla="*/ 1530 h 2830"/>
                  <a:gd name="T58" fmla="*/ 144 w 752"/>
                  <a:gd name="T59" fmla="*/ 1529 h 2830"/>
                  <a:gd name="T60" fmla="*/ 165 w 752"/>
                  <a:gd name="T61" fmla="*/ 1527 h 2830"/>
                  <a:gd name="T62" fmla="*/ 196 w 752"/>
                  <a:gd name="T63" fmla="*/ 1411 h 2830"/>
                  <a:gd name="T64" fmla="*/ 198 w 752"/>
                  <a:gd name="T65" fmla="*/ 815 h 2830"/>
                  <a:gd name="T66" fmla="*/ 212 w 752"/>
                  <a:gd name="T67" fmla="*/ 902 h 2830"/>
                  <a:gd name="T68" fmla="*/ 212 w 752"/>
                  <a:gd name="T69" fmla="*/ 1438 h 2830"/>
                  <a:gd name="T70" fmla="*/ 264 w 752"/>
                  <a:gd name="T71" fmla="*/ 1528 h 2830"/>
                  <a:gd name="T72" fmla="*/ 267 w 752"/>
                  <a:gd name="T73" fmla="*/ 1529 h 2830"/>
                  <a:gd name="T74" fmla="*/ 271 w 752"/>
                  <a:gd name="T75" fmla="*/ 1530 h 2830"/>
                  <a:gd name="T76" fmla="*/ 275 w 752"/>
                  <a:gd name="T77" fmla="*/ 1530 h 2830"/>
                  <a:gd name="T78" fmla="*/ 278 w 752"/>
                  <a:gd name="T79" fmla="*/ 1528 h 2830"/>
                  <a:gd name="T80" fmla="*/ 282 w 752"/>
                  <a:gd name="T81" fmla="*/ 1523 h 2830"/>
                  <a:gd name="T82" fmla="*/ 285 w 752"/>
                  <a:gd name="T83" fmla="*/ 1523 h 2830"/>
                  <a:gd name="T84" fmla="*/ 286 w 752"/>
                  <a:gd name="T85" fmla="*/ 1520 h 2830"/>
                  <a:gd name="T86" fmla="*/ 288 w 752"/>
                  <a:gd name="T87" fmla="*/ 1518 h 2830"/>
                  <a:gd name="T88" fmla="*/ 288 w 752"/>
                  <a:gd name="T89" fmla="*/ 1515 h 2830"/>
                  <a:gd name="T90" fmla="*/ 289 w 752"/>
                  <a:gd name="T91" fmla="*/ 1290 h 2830"/>
                  <a:gd name="T92" fmla="*/ 339 w 752"/>
                  <a:gd name="T93" fmla="*/ 728 h 2830"/>
                  <a:gd name="T94" fmla="*/ 318 w 752"/>
                  <a:gd name="T95" fmla="*/ 458 h 2830"/>
                  <a:gd name="T96" fmla="*/ 356 w 752"/>
                  <a:gd name="T97" fmla="*/ 831 h 2830"/>
                  <a:gd name="T98" fmla="*/ 354 w 752"/>
                  <a:gd name="T99" fmla="*/ 861 h 2830"/>
                  <a:gd name="T100" fmla="*/ 354 w 752"/>
                  <a:gd name="T101" fmla="*/ 862 h 2830"/>
                  <a:gd name="T102" fmla="*/ 360 w 752"/>
                  <a:gd name="T103" fmla="*/ 871 h 2830"/>
                  <a:gd name="T104" fmla="*/ 408 w 752"/>
                  <a:gd name="T105" fmla="*/ 825 h 2830"/>
                  <a:gd name="T106" fmla="*/ 376 w 752"/>
                  <a:gd name="T107" fmla="*/ 426 h 2830"/>
                  <a:gd name="T108" fmla="*/ 300 w 752"/>
                  <a:gd name="T109" fmla="*/ 245 h 2830"/>
                  <a:gd name="T110" fmla="*/ 270 w 752"/>
                  <a:gd name="T111" fmla="*/ 183 h 2830"/>
                  <a:gd name="T112" fmla="*/ 251 w 752"/>
                  <a:gd name="T113" fmla="*/ 208 h 2830"/>
                  <a:gd name="T114" fmla="*/ 250 w 752"/>
                  <a:gd name="T115" fmla="*/ 178 h 2830"/>
                  <a:gd name="T116" fmla="*/ 126 w 752"/>
                  <a:gd name="T117" fmla="*/ 245 h 28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752" h="2830">
                    <a:moveTo>
                      <a:pt x="505" y="346"/>
                    </a:moveTo>
                    <a:cubicBezTo>
                      <a:pt x="505" y="346"/>
                      <a:pt x="505" y="346"/>
                      <a:pt x="505" y="346"/>
                    </a:cubicBezTo>
                    <a:cubicBezTo>
                      <a:pt x="505" y="346"/>
                      <a:pt x="505" y="346"/>
                      <a:pt x="505" y="346"/>
                    </a:cubicBezTo>
                    <a:cubicBezTo>
                      <a:pt x="505" y="346"/>
                      <a:pt x="505" y="346"/>
                      <a:pt x="505" y="346"/>
                    </a:cubicBezTo>
                    <a:close/>
                    <a:moveTo>
                      <a:pt x="287" y="315"/>
                    </a:moveTo>
                    <a:cubicBezTo>
                      <a:pt x="291" y="320"/>
                      <a:pt x="295" y="325"/>
                      <a:pt x="300" y="329"/>
                    </a:cubicBezTo>
                    <a:cubicBezTo>
                      <a:pt x="302" y="338"/>
                      <a:pt x="303" y="347"/>
                      <a:pt x="304" y="354"/>
                    </a:cubicBezTo>
                    <a:cubicBezTo>
                      <a:pt x="304" y="354"/>
                      <a:pt x="304" y="354"/>
                      <a:pt x="304" y="355"/>
                    </a:cubicBezTo>
                    <a:cubicBezTo>
                      <a:pt x="304" y="357"/>
                      <a:pt x="304" y="359"/>
                      <a:pt x="304" y="361"/>
                    </a:cubicBezTo>
                    <a:cubicBezTo>
                      <a:pt x="305" y="387"/>
                      <a:pt x="298" y="406"/>
                      <a:pt x="287" y="420"/>
                    </a:cubicBezTo>
                    <a:cubicBezTo>
                      <a:pt x="286" y="409"/>
                      <a:pt x="285" y="397"/>
                      <a:pt x="282" y="387"/>
                    </a:cubicBezTo>
                    <a:cubicBezTo>
                      <a:pt x="287" y="393"/>
                      <a:pt x="290" y="400"/>
                      <a:pt x="294" y="406"/>
                    </a:cubicBezTo>
                    <a:cubicBezTo>
                      <a:pt x="297" y="382"/>
                      <a:pt x="284" y="359"/>
                      <a:pt x="285" y="335"/>
                    </a:cubicBezTo>
                    <a:cubicBezTo>
                      <a:pt x="286" y="329"/>
                      <a:pt x="287" y="324"/>
                      <a:pt x="287" y="319"/>
                    </a:cubicBezTo>
                    <a:lnTo>
                      <a:pt x="287" y="315"/>
                    </a:lnTo>
                    <a:close/>
                    <a:moveTo>
                      <a:pt x="479" y="297"/>
                    </a:moveTo>
                    <a:cubicBezTo>
                      <a:pt x="482" y="292"/>
                      <a:pt x="484" y="287"/>
                      <a:pt x="485" y="283"/>
                    </a:cubicBezTo>
                    <a:cubicBezTo>
                      <a:pt x="486" y="283"/>
                      <a:pt x="486" y="283"/>
                      <a:pt x="486" y="282"/>
                    </a:cubicBezTo>
                    <a:cubicBezTo>
                      <a:pt x="487" y="280"/>
                      <a:pt x="487" y="278"/>
                      <a:pt x="488" y="277"/>
                    </a:cubicBezTo>
                    <a:cubicBezTo>
                      <a:pt x="489" y="274"/>
                      <a:pt x="490" y="270"/>
                      <a:pt x="491" y="267"/>
                    </a:cubicBezTo>
                    <a:cubicBezTo>
                      <a:pt x="500" y="273"/>
                      <a:pt x="512" y="249"/>
                      <a:pt x="515" y="243"/>
                    </a:cubicBezTo>
                    <a:cubicBezTo>
                      <a:pt x="517" y="236"/>
                      <a:pt x="518" y="230"/>
                      <a:pt x="517" y="223"/>
                    </a:cubicBezTo>
                    <a:cubicBezTo>
                      <a:pt x="517" y="219"/>
                      <a:pt x="517" y="215"/>
                      <a:pt x="518" y="212"/>
                    </a:cubicBezTo>
                    <a:cubicBezTo>
                      <a:pt x="521" y="202"/>
                      <a:pt x="532" y="190"/>
                      <a:pt x="523" y="180"/>
                    </a:cubicBezTo>
                    <a:cubicBezTo>
                      <a:pt x="520" y="175"/>
                      <a:pt x="514" y="176"/>
                      <a:pt x="509" y="178"/>
                    </a:cubicBezTo>
                    <a:cubicBezTo>
                      <a:pt x="510" y="170"/>
                      <a:pt x="511" y="162"/>
                      <a:pt x="510" y="157"/>
                    </a:cubicBezTo>
                    <a:cubicBezTo>
                      <a:pt x="506" y="137"/>
                      <a:pt x="512" y="115"/>
                      <a:pt x="508" y="96"/>
                    </a:cubicBezTo>
                    <a:cubicBezTo>
                      <a:pt x="504" y="75"/>
                      <a:pt x="493" y="57"/>
                      <a:pt x="478" y="42"/>
                    </a:cubicBezTo>
                    <a:cubicBezTo>
                      <a:pt x="472" y="34"/>
                      <a:pt x="466" y="29"/>
                      <a:pt x="457" y="25"/>
                    </a:cubicBezTo>
                    <a:cubicBezTo>
                      <a:pt x="457" y="25"/>
                      <a:pt x="457" y="25"/>
                      <a:pt x="457" y="25"/>
                    </a:cubicBezTo>
                    <a:cubicBezTo>
                      <a:pt x="460" y="26"/>
                      <a:pt x="463" y="27"/>
                      <a:pt x="465" y="29"/>
                    </a:cubicBezTo>
                    <a:cubicBezTo>
                      <a:pt x="468" y="30"/>
                      <a:pt x="471" y="32"/>
                      <a:pt x="474" y="33"/>
                    </a:cubicBezTo>
                    <a:cubicBezTo>
                      <a:pt x="464" y="22"/>
                      <a:pt x="448" y="12"/>
                      <a:pt x="433" y="12"/>
                    </a:cubicBezTo>
                    <a:cubicBezTo>
                      <a:pt x="441" y="12"/>
                      <a:pt x="448" y="14"/>
                      <a:pt x="456" y="14"/>
                    </a:cubicBezTo>
                    <a:cubicBezTo>
                      <a:pt x="449" y="11"/>
                      <a:pt x="443" y="8"/>
                      <a:pt x="435" y="7"/>
                    </a:cubicBezTo>
                    <a:cubicBezTo>
                      <a:pt x="427" y="6"/>
                      <a:pt x="414" y="5"/>
                      <a:pt x="407" y="9"/>
                    </a:cubicBezTo>
                    <a:cubicBezTo>
                      <a:pt x="406" y="9"/>
                      <a:pt x="405" y="9"/>
                      <a:pt x="405" y="9"/>
                    </a:cubicBezTo>
                    <a:cubicBezTo>
                      <a:pt x="405" y="9"/>
                      <a:pt x="405" y="9"/>
                      <a:pt x="405" y="9"/>
                    </a:cubicBezTo>
                    <a:cubicBezTo>
                      <a:pt x="387" y="5"/>
                      <a:pt x="360" y="0"/>
                      <a:pt x="342" y="8"/>
                    </a:cubicBezTo>
                    <a:cubicBezTo>
                      <a:pt x="352" y="6"/>
                      <a:pt x="363" y="4"/>
                      <a:pt x="373" y="8"/>
                    </a:cubicBezTo>
                    <a:cubicBezTo>
                      <a:pt x="364" y="8"/>
                      <a:pt x="355" y="7"/>
                      <a:pt x="347" y="9"/>
                    </a:cubicBezTo>
                    <a:cubicBezTo>
                      <a:pt x="336" y="11"/>
                      <a:pt x="325" y="14"/>
                      <a:pt x="313" y="15"/>
                    </a:cubicBezTo>
                    <a:cubicBezTo>
                      <a:pt x="318" y="15"/>
                      <a:pt x="324" y="14"/>
                      <a:pt x="329" y="15"/>
                    </a:cubicBezTo>
                    <a:cubicBezTo>
                      <a:pt x="324" y="16"/>
                      <a:pt x="319" y="17"/>
                      <a:pt x="315" y="20"/>
                    </a:cubicBezTo>
                    <a:cubicBezTo>
                      <a:pt x="313" y="21"/>
                      <a:pt x="311" y="22"/>
                      <a:pt x="309" y="23"/>
                    </a:cubicBezTo>
                    <a:cubicBezTo>
                      <a:pt x="307" y="24"/>
                      <a:pt x="305" y="25"/>
                      <a:pt x="303" y="26"/>
                    </a:cubicBezTo>
                    <a:cubicBezTo>
                      <a:pt x="294" y="31"/>
                      <a:pt x="282" y="41"/>
                      <a:pt x="278" y="51"/>
                    </a:cubicBezTo>
                    <a:cubicBezTo>
                      <a:pt x="256" y="74"/>
                      <a:pt x="241" y="105"/>
                      <a:pt x="237" y="136"/>
                    </a:cubicBezTo>
                    <a:cubicBezTo>
                      <a:pt x="235" y="150"/>
                      <a:pt x="238" y="163"/>
                      <a:pt x="242" y="176"/>
                    </a:cubicBezTo>
                    <a:cubicBezTo>
                      <a:pt x="238" y="175"/>
                      <a:pt x="235" y="176"/>
                      <a:pt x="232" y="179"/>
                    </a:cubicBezTo>
                    <a:cubicBezTo>
                      <a:pt x="224" y="190"/>
                      <a:pt x="235" y="201"/>
                      <a:pt x="238" y="211"/>
                    </a:cubicBezTo>
                    <a:cubicBezTo>
                      <a:pt x="239" y="215"/>
                      <a:pt x="239" y="219"/>
                      <a:pt x="239" y="223"/>
                    </a:cubicBezTo>
                    <a:cubicBezTo>
                      <a:pt x="238" y="230"/>
                      <a:pt x="238" y="236"/>
                      <a:pt x="241" y="243"/>
                    </a:cubicBezTo>
                    <a:cubicBezTo>
                      <a:pt x="244" y="248"/>
                      <a:pt x="255" y="271"/>
                      <a:pt x="264" y="267"/>
                    </a:cubicBezTo>
                    <a:cubicBezTo>
                      <a:pt x="266" y="272"/>
                      <a:pt x="267" y="276"/>
                      <a:pt x="268" y="280"/>
                    </a:cubicBezTo>
                    <a:cubicBezTo>
                      <a:pt x="269" y="281"/>
                      <a:pt x="270" y="284"/>
                      <a:pt x="271" y="286"/>
                    </a:cubicBezTo>
                    <a:cubicBezTo>
                      <a:pt x="271" y="288"/>
                      <a:pt x="272" y="290"/>
                      <a:pt x="273" y="292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268" y="313"/>
                      <a:pt x="257" y="329"/>
                      <a:pt x="250" y="344"/>
                    </a:cubicBezTo>
                    <a:cubicBezTo>
                      <a:pt x="252" y="341"/>
                      <a:pt x="253" y="338"/>
                      <a:pt x="255" y="336"/>
                    </a:cubicBezTo>
                    <a:cubicBezTo>
                      <a:pt x="257" y="345"/>
                      <a:pt x="246" y="352"/>
                      <a:pt x="241" y="359"/>
                    </a:cubicBezTo>
                    <a:cubicBezTo>
                      <a:pt x="232" y="372"/>
                      <a:pt x="221" y="385"/>
                      <a:pt x="218" y="401"/>
                    </a:cubicBezTo>
                    <a:cubicBezTo>
                      <a:pt x="224" y="393"/>
                      <a:pt x="231" y="379"/>
                      <a:pt x="242" y="376"/>
                    </a:cubicBezTo>
                    <a:cubicBezTo>
                      <a:pt x="235" y="385"/>
                      <a:pt x="229" y="396"/>
                      <a:pt x="226" y="407"/>
                    </a:cubicBezTo>
                    <a:cubicBezTo>
                      <a:pt x="222" y="422"/>
                      <a:pt x="225" y="438"/>
                      <a:pt x="223" y="454"/>
                    </a:cubicBezTo>
                    <a:cubicBezTo>
                      <a:pt x="215" y="455"/>
                      <a:pt x="206" y="457"/>
                      <a:pt x="195" y="460"/>
                    </a:cubicBezTo>
                    <a:cubicBezTo>
                      <a:pt x="177" y="464"/>
                      <a:pt x="136" y="476"/>
                      <a:pt x="118" y="505"/>
                    </a:cubicBezTo>
                    <a:cubicBezTo>
                      <a:pt x="107" y="524"/>
                      <a:pt x="91" y="572"/>
                      <a:pt x="86" y="607"/>
                    </a:cubicBezTo>
                    <a:cubicBezTo>
                      <a:pt x="80" y="643"/>
                      <a:pt x="57" y="816"/>
                      <a:pt x="56" y="872"/>
                    </a:cubicBezTo>
                    <a:cubicBezTo>
                      <a:pt x="56" y="874"/>
                      <a:pt x="56" y="875"/>
                      <a:pt x="56" y="877"/>
                    </a:cubicBezTo>
                    <a:cubicBezTo>
                      <a:pt x="56" y="926"/>
                      <a:pt x="50" y="959"/>
                      <a:pt x="45" y="982"/>
                    </a:cubicBezTo>
                    <a:cubicBezTo>
                      <a:pt x="41" y="1004"/>
                      <a:pt x="22" y="1067"/>
                      <a:pt x="23" y="1190"/>
                    </a:cubicBezTo>
                    <a:cubicBezTo>
                      <a:pt x="24" y="1212"/>
                      <a:pt x="22" y="1263"/>
                      <a:pt x="24" y="1295"/>
                    </a:cubicBezTo>
                    <a:cubicBezTo>
                      <a:pt x="28" y="1337"/>
                      <a:pt x="22" y="1427"/>
                      <a:pt x="17" y="1447"/>
                    </a:cubicBezTo>
                    <a:cubicBezTo>
                      <a:pt x="11" y="1473"/>
                      <a:pt x="5" y="1517"/>
                      <a:pt x="3" y="1523"/>
                    </a:cubicBezTo>
                    <a:cubicBezTo>
                      <a:pt x="0" y="1529"/>
                      <a:pt x="5" y="1538"/>
                      <a:pt x="8" y="1544"/>
                    </a:cubicBezTo>
                    <a:cubicBezTo>
                      <a:pt x="12" y="1551"/>
                      <a:pt x="11" y="1557"/>
                      <a:pt x="15" y="1566"/>
                    </a:cubicBezTo>
                    <a:cubicBezTo>
                      <a:pt x="18" y="1573"/>
                      <a:pt x="27" y="1588"/>
                      <a:pt x="32" y="1596"/>
                    </a:cubicBezTo>
                    <a:cubicBezTo>
                      <a:pt x="37" y="1605"/>
                      <a:pt x="56" y="1615"/>
                      <a:pt x="71" y="1620"/>
                    </a:cubicBezTo>
                    <a:cubicBezTo>
                      <a:pt x="81" y="1624"/>
                      <a:pt x="100" y="1635"/>
                      <a:pt x="102" y="1630"/>
                    </a:cubicBezTo>
                    <a:cubicBezTo>
                      <a:pt x="106" y="1619"/>
                      <a:pt x="99" y="1612"/>
                      <a:pt x="91" y="1608"/>
                    </a:cubicBezTo>
                    <a:cubicBezTo>
                      <a:pt x="87" y="1605"/>
                      <a:pt x="100" y="1614"/>
                      <a:pt x="103" y="1604"/>
                    </a:cubicBezTo>
                    <a:cubicBezTo>
                      <a:pt x="104" y="1601"/>
                      <a:pt x="104" y="1600"/>
                      <a:pt x="102" y="1595"/>
                    </a:cubicBezTo>
                    <a:cubicBezTo>
                      <a:pt x="102" y="1594"/>
                      <a:pt x="103" y="1594"/>
                      <a:pt x="103" y="1593"/>
                    </a:cubicBezTo>
                    <a:cubicBezTo>
                      <a:pt x="103" y="1593"/>
                      <a:pt x="103" y="1592"/>
                      <a:pt x="103" y="1592"/>
                    </a:cubicBezTo>
                    <a:cubicBezTo>
                      <a:pt x="103" y="1592"/>
                      <a:pt x="103" y="1592"/>
                      <a:pt x="103" y="1592"/>
                    </a:cubicBezTo>
                    <a:cubicBezTo>
                      <a:pt x="103" y="1591"/>
                      <a:pt x="103" y="1591"/>
                      <a:pt x="103" y="1591"/>
                    </a:cubicBezTo>
                    <a:cubicBezTo>
                      <a:pt x="103" y="1591"/>
                      <a:pt x="103" y="1590"/>
                      <a:pt x="103" y="1590"/>
                    </a:cubicBezTo>
                    <a:cubicBezTo>
                      <a:pt x="103" y="1590"/>
                      <a:pt x="103" y="1590"/>
                      <a:pt x="103" y="1590"/>
                    </a:cubicBezTo>
                    <a:cubicBezTo>
                      <a:pt x="103" y="1589"/>
                      <a:pt x="103" y="1589"/>
                      <a:pt x="103" y="1589"/>
                    </a:cubicBezTo>
                    <a:cubicBezTo>
                      <a:pt x="103" y="1589"/>
                      <a:pt x="102" y="1589"/>
                      <a:pt x="102" y="1589"/>
                    </a:cubicBezTo>
                    <a:cubicBezTo>
                      <a:pt x="102" y="1588"/>
                      <a:pt x="102" y="1588"/>
                      <a:pt x="102" y="1588"/>
                    </a:cubicBezTo>
                    <a:cubicBezTo>
                      <a:pt x="102" y="1588"/>
                      <a:pt x="102" y="1588"/>
                      <a:pt x="102" y="1588"/>
                    </a:cubicBezTo>
                    <a:cubicBezTo>
                      <a:pt x="101" y="1587"/>
                      <a:pt x="100" y="1586"/>
                      <a:pt x="99" y="1584"/>
                    </a:cubicBezTo>
                    <a:cubicBezTo>
                      <a:pt x="99" y="1584"/>
                      <a:pt x="99" y="1584"/>
                      <a:pt x="99" y="1584"/>
                    </a:cubicBezTo>
                    <a:cubicBezTo>
                      <a:pt x="100" y="1584"/>
                      <a:pt x="100" y="1584"/>
                      <a:pt x="100" y="1584"/>
                    </a:cubicBezTo>
                    <a:cubicBezTo>
                      <a:pt x="99" y="1584"/>
                      <a:pt x="99" y="1584"/>
                      <a:pt x="99" y="1584"/>
                    </a:cubicBezTo>
                    <a:cubicBezTo>
                      <a:pt x="99" y="1584"/>
                      <a:pt x="99" y="1584"/>
                      <a:pt x="99" y="1583"/>
                    </a:cubicBezTo>
                    <a:cubicBezTo>
                      <a:pt x="106" y="1581"/>
                      <a:pt x="101" y="1550"/>
                      <a:pt x="98" y="1534"/>
                    </a:cubicBezTo>
                    <a:cubicBezTo>
                      <a:pt x="99" y="1523"/>
                      <a:pt x="100" y="1487"/>
                      <a:pt x="91" y="1462"/>
                    </a:cubicBezTo>
                    <a:cubicBezTo>
                      <a:pt x="86" y="1446"/>
                      <a:pt x="84" y="1431"/>
                      <a:pt x="84" y="1421"/>
                    </a:cubicBezTo>
                    <a:cubicBezTo>
                      <a:pt x="84" y="1421"/>
                      <a:pt x="84" y="1420"/>
                      <a:pt x="84" y="1419"/>
                    </a:cubicBezTo>
                    <a:cubicBezTo>
                      <a:pt x="84" y="1419"/>
                      <a:pt x="84" y="1418"/>
                      <a:pt x="84" y="1417"/>
                    </a:cubicBezTo>
                    <a:cubicBezTo>
                      <a:pt x="84" y="1417"/>
                      <a:pt x="84" y="1417"/>
                      <a:pt x="84" y="1417"/>
                    </a:cubicBezTo>
                    <a:cubicBezTo>
                      <a:pt x="82" y="1388"/>
                      <a:pt x="93" y="1282"/>
                      <a:pt x="104" y="1221"/>
                    </a:cubicBezTo>
                    <a:cubicBezTo>
                      <a:pt x="108" y="1205"/>
                      <a:pt x="111" y="1189"/>
                      <a:pt x="116" y="1173"/>
                    </a:cubicBezTo>
                    <a:cubicBezTo>
                      <a:pt x="120" y="1158"/>
                      <a:pt x="123" y="1142"/>
                      <a:pt x="126" y="1125"/>
                    </a:cubicBezTo>
                    <a:cubicBezTo>
                      <a:pt x="138" y="1059"/>
                      <a:pt x="138" y="1008"/>
                      <a:pt x="140" y="995"/>
                    </a:cubicBezTo>
                    <a:cubicBezTo>
                      <a:pt x="143" y="978"/>
                      <a:pt x="161" y="888"/>
                      <a:pt x="167" y="848"/>
                    </a:cubicBezTo>
                    <a:cubicBezTo>
                      <a:pt x="167" y="849"/>
                      <a:pt x="167" y="849"/>
                      <a:pt x="167" y="849"/>
                    </a:cubicBezTo>
                    <a:cubicBezTo>
                      <a:pt x="171" y="898"/>
                      <a:pt x="181" y="956"/>
                      <a:pt x="183" y="982"/>
                    </a:cubicBezTo>
                    <a:cubicBezTo>
                      <a:pt x="183" y="988"/>
                      <a:pt x="184" y="994"/>
                      <a:pt x="185" y="1001"/>
                    </a:cubicBezTo>
                    <a:cubicBezTo>
                      <a:pt x="190" y="1036"/>
                      <a:pt x="203" y="1085"/>
                      <a:pt x="191" y="1110"/>
                    </a:cubicBezTo>
                    <a:cubicBezTo>
                      <a:pt x="177" y="1138"/>
                      <a:pt x="159" y="1204"/>
                      <a:pt x="146" y="1281"/>
                    </a:cubicBezTo>
                    <a:cubicBezTo>
                      <a:pt x="135" y="1342"/>
                      <a:pt x="126" y="1394"/>
                      <a:pt x="136" y="1504"/>
                    </a:cubicBezTo>
                    <a:cubicBezTo>
                      <a:pt x="144" y="1582"/>
                      <a:pt x="143" y="1635"/>
                      <a:pt x="161" y="1721"/>
                    </a:cubicBezTo>
                    <a:cubicBezTo>
                      <a:pt x="178" y="1798"/>
                      <a:pt x="191" y="1888"/>
                      <a:pt x="200" y="1944"/>
                    </a:cubicBezTo>
                    <a:cubicBezTo>
                      <a:pt x="210" y="2001"/>
                      <a:pt x="214" y="2030"/>
                      <a:pt x="216" y="2067"/>
                    </a:cubicBezTo>
                    <a:cubicBezTo>
                      <a:pt x="218" y="2104"/>
                      <a:pt x="195" y="2279"/>
                      <a:pt x="221" y="2381"/>
                    </a:cubicBezTo>
                    <a:cubicBezTo>
                      <a:pt x="247" y="2482"/>
                      <a:pt x="258" y="2547"/>
                      <a:pt x="263" y="2571"/>
                    </a:cubicBezTo>
                    <a:cubicBezTo>
                      <a:pt x="274" y="2626"/>
                      <a:pt x="265" y="2631"/>
                      <a:pt x="269" y="2659"/>
                    </a:cubicBezTo>
                    <a:cubicBezTo>
                      <a:pt x="274" y="2686"/>
                      <a:pt x="274" y="2683"/>
                      <a:pt x="261" y="2709"/>
                    </a:cubicBezTo>
                    <a:cubicBezTo>
                      <a:pt x="249" y="2726"/>
                      <a:pt x="230" y="2763"/>
                      <a:pt x="223" y="2772"/>
                    </a:cubicBezTo>
                    <a:cubicBezTo>
                      <a:pt x="217" y="2780"/>
                      <a:pt x="220" y="2788"/>
                      <a:pt x="223" y="2793"/>
                    </a:cubicBezTo>
                    <a:cubicBezTo>
                      <a:pt x="223" y="2794"/>
                      <a:pt x="223" y="2795"/>
                      <a:pt x="223" y="2796"/>
                    </a:cubicBezTo>
                    <a:cubicBezTo>
                      <a:pt x="223" y="2796"/>
                      <a:pt x="223" y="2796"/>
                      <a:pt x="223" y="2796"/>
                    </a:cubicBezTo>
                    <a:cubicBezTo>
                      <a:pt x="223" y="2797"/>
                      <a:pt x="223" y="2797"/>
                      <a:pt x="223" y="2798"/>
                    </a:cubicBezTo>
                    <a:cubicBezTo>
                      <a:pt x="223" y="2798"/>
                      <a:pt x="223" y="2798"/>
                      <a:pt x="223" y="2799"/>
                    </a:cubicBezTo>
                    <a:cubicBezTo>
                      <a:pt x="223" y="2799"/>
                      <a:pt x="223" y="2800"/>
                      <a:pt x="223" y="2800"/>
                    </a:cubicBezTo>
                    <a:cubicBezTo>
                      <a:pt x="223" y="2800"/>
                      <a:pt x="223" y="2800"/>
                      <a:pt x="223" y="2801"/>
                    </a:cubicBezTo>
                    <a:cubicBezTo>
                      <a:pt x="223" y="2801"/>
                      <a:pt x="223" y="2802"/>
                      <a:pt x="223" y="2802"/>
                    </a:cubicBezTo>
                    <a:cubicBezTo>
                      <a:pt x="223" y="2802"/>
                      <a:pt x="223" y="2802"/>
                      <a:pt x="223" y="2802"/>
                    </a:cubicBezTo>
                    <a:cubicBezTo>
                      <a:pt x="223" y="2803"/>
                      <a:pt x="223" y="2803"/>
                      <a:pt x="224" y="2804"/>
                    </a:cubicBezTo>
                    <a:cubicBezTo>
                      <a:pt x="224" y="2804"/>
                      <a:pt x="224" y="2804"/>
                      <a:pt x="224" y="2804"/>
                    </a:cubicBezTo>
                    <a:cubicBezTo>
                      <a:pt x="224" y="2805"/>
                      <a:pt x="224" y="2805"/>
                      <a:pt x="225" y="2805"/>
                    </a:cubicBezTo>
                    <a:cubicBezTo>
                      <a:pt x="225" y="2806"/>
                      <a:pt x="225" y="2806"/>
                      <a:pt x="225" y="2806"/>
                    </a:cubicBezTo>
                    <a:cubicBezTo>
                      <a:pt x="225" y="2806"/>
                      <a:pt x="225" y="2807"/>
                      <a:pt x="226" y="2807"/>
                    </a:cubicBezTo>
                    <a:cubicBezTo>
                      <a:pt x="226" y="2807"/>
                      <a:pt x="226" y="2807"/>
                      <a:pt x="226" y="2807"/>
                    </a:cubicBezTo>
                    <a:cubicBezTo>
                      <a:pt x="226" y="2808"/>
                      <a:pt x="227" y="2808"/>
                      <a:pt x="227" y="2808"/>
                    </a:cubicBezTo>
                    <a:cubicBezTo>
                      <a:pt x="227" y="2808"/>
                      <a:pt x="227" y="2808"/>
                      <a:pt x="227" y="2809"/>
                    </a:cubicBezTo>
                    <a:cubicBezTo>
                      <a:pt x="228" y="2809"/>
                      <a:pt x="228" y="2809"/>
                      <a:pt x="228" y="2809"/>
                    </a:cubicBezTo>
                    <a:cubicBezTo>
                      <a:pt x="228" y="2809"/>
                      <a:pt x="229" y="2810"/>
                      <a:pt x="229" y="2810"/>
                    </a:cubicBezTo>
                    <a:cubicBezTo>
                      <a:pt x="229" y="2810"/>
                      <a:pt x="229" y="2810"/>
                      <a:pt x="230" y="2810"/>
                    </a:cubicBezTo>
                    <a:cubicBezTo>
                      <a:pt x="230" y="2810"/>
                      <a:pt x="230" y="2811"/>
                      <a:pt x="230" y="2811"/>
                    </a:cubicBezTo>
                    <a:cubicBezTo>
                      <a:pt x="231" y="2811"/>
                      <a:pt x="231" y="2811"/>
                      <a:pt x="231" y="2811"/>
                    </a:cubicBezTo>
                    <a:cubicBezTo>
                      <a:pt x="231" y="2811"/>
                      <a:pt x="232" y="2812"/>
                      <a:pt x="232" y="2812"/>
                    </a:cubicBezTo>
                    <a:cubicBezTo>
                      <a:pt x="232" y="2812"/>
                      <a:pt x="232" y="2812"/>
                      <a:pt x="232" y="2812"/>
                    </a:cubicBezTo>
                    <a:cubicBezTo>
                      <a:pt x="233" y="2812"/>
                      <a:pt x="233" y="2812"/>
                      <a:pt x="234" y="2812"/>
                    </a:cubicBezTo>
                    <a:cubicBezTo>
                      <a:pt x="234" y="2812"/>
                      <a:pt x="234" y="2812"/>
                      <a:pt x="234" y="2812"/>
                    </a:cubicBezTo>
                    <a:cubicBezTo>
                      <a:pt x="234" y="2813"/>
                      <a:pt x="235" y="2813"/>
                      <a:pt x="235" y="2813"/>
                    </a:cubicBezTo>
                    <a:cubicBezTo>
                      <a:pt x="235" y="2813"/>
                      <a:pt x="235" y="2813"/>
                      <a:pt x="235" y="2813"/>
                    </a:cubicBezTo>
                    <a:cubicBezTo>
                      <a:pt x="236" y="2813"/>
                      <a:pt x="237" y="2813"/>
                      <a:pt x="237" y="2813"/>
                    </a:cubicBezTo>
                    <a:cubicBezTo>
                      <a:pt x="237" y="2814"/>
                      <a:pt x="237" y="2815"/>
                      <a:pt x="237" y="2815"/>
                    </a:cubicBezTo>
                    <a:cubicBezTo>
                      <a:pt x="237" y="2815"/>
                      <a:pt x="237" y="2815"/>
                      <a:pt x="237" y="2815"/>
                    </a:cubicBezTo>
                    <a:cubicBezTo>
                      <a:pt x="237" y="2815"/>
                      <a:pt x="237" y="2815"/>
                      <a:pt x="237" y="2815"/>
                    </a:cubicBezTo>
                    <a:cubicBezTo>
                      <a:pt x="237" y="2816"/>
                      <a:pt x="238" y="2817"/>
                      <a:pt x="238" y="2817"/>
                    </a:cubicBezTo>
                    <a:cubicBezTo>
                      <a:pt x="238" y="2817"/>
                      <a:pt x="238" y="2817"/>
                      <a:pt x="238" y="2817"/>
                    </a:cubicBezTo>
                    <a:cubicBezTo>
                      <a:pt x="238" y="2818"/>
                      <a:pt x="238" y="2819"/>
                      <a:pt x="239" y="2819"/>
                    </a:cubicBezTo>
                    <a:cubicBezTo>
                      <a:pt x="239" y="2819"/>
                      <a:pt x="239" y="2819"/>
                      <a:pt x="239" y="2819"/>
                    </a:cubicBezTo>
                    <a:cubicBezTo>
                      <a:pt x="239" y="2820"/>
                      <a:pt x="240" y="2820"/>
                      <a:pt x="240" y="2821"/>
                    </a:cubicBezTo>
                    <a:cubicBezTo>
                      <a:pt x="240" y="2821"/>
                      <a:pt x="240" y="2821"/>
                      <a:pt x="240" y="2821"/>
                    </a:cubicBezTo>
                    <a:cubicBezTo>
                      <a:pt x="241" y="2821"/>
                      <a:pt x="241" y="2822"/>
                      <a:pt x="242" y="2822"/>
                    </a:cubicBezTo>
                    <a:cubicBezTo>
                      <a:pt x="242" y="2822"/>
                      <a:pt x="242" y="2822"/>
                      <a:pt x="242" y="2822"/>
                    </a:cubicBezTo>
                    <a:cubicBezTo>
                      <a:pt x="242" y="2823"/>
                      <a:pt x="243" y="2823"/>
                      <a:pt x="244" y="2823"/>
                    </a:cubicBezTo>
                    <a:cubicBezTo>
                      <a:pt x="244" y="2823"/>
                      <a:pt x="244" y="2823"/>
                      <a:pt x="244" y="2823"/>
                    </a:cubicBezTo>
                    <a:cubicBezTo>
                      <a:pt x="244" y="2823"/>
                      <a:pt x="245" y="2824"/>
                      <a:pt x="246" y="2824"/>
                    </a:cubicBezTo>
                    <a:cubicBezTo>
                      <a:pt x="246" y="2824"/>
                      <a:pt x="246" y="2824"/>
                      <a:pt x="246" y="2824"/>
                    </a:cubicBezTo>
                    <a:cubicBezTo>
                      <a:pt x="247" y="2824"/>
                      <a:pt x="248" y="2824"/>
                      <a:pt x="248" y="2824"/>
                    </a:cubicBezTo>
                    <a:cubicBezTo>
                      <a:pt x="248" y="2824"/>
                      <a:pt x="249" y="2824"/>
                      <a:pt x="249" y="2824"/>
                    </a:cubicBezTo>
                    <a:cubicBezTo>
                      <a:pt x="249" y="2825"/>
                      <a:pt x="250" y="2825"/>
                      <a:pt x="251" y="2825"/>
                    </a:cubicBezTo>
                    <a:cubicBezTo>
                      <a:pt x="251" y="2825"/>
                      <a:pt x="251" y="2825"/>
                      <a:pt x="251" y="2825"/>
                    </a:cubicBezTo>
                    <a:cubicBezTo>
                      <a:pt x="252" y="2825"/>
                      <a:pt x="253" y="2825"/>
                      <a:pt x="253" y="2825"/>
                    </a:cubicBezTo>
                    <a:cubicBezTo>
                      <a:pt x="254" y="2825"/>
                      <a:pt x="254" y="2825"/>
                      <a:pt x="254" y="2825"/>
                    </a:cubicBezTo>
                    <a:cubicBezTo>
                      <a:pt x="255" y="2825"/>
                      <a:pt x="255" y="2825"/>
                      <a:pt x="256" y="2825"/>
                    </a:cubicBezTo>
                    <a:cubicBezTo>
                      <a:pt x="256" y="2825"/>
                      <a:pt x="257" y="2825"/>
                      <a:pt x="257" y="2825"/>
                    </a:cubicBezTo>
                    <a:cubicBezTo>
                      <a:pt x="257" y="2824"/>
                      <a:pt x="258" y="2824"/>
                      <a:pt x="258" y="2824"/>
                    </a:cubicBezTo>
                    <a:cubicBezTo>
                      <a:pt x="259" y="2824"/>
                      <a:pt x="259" y="2824"/>
                      <a:pt x="259" y="2824"/>
                    </a:cubicBezTo>
                    <a:cubicBezTo>
                      <a:pt x="260" y="2824"/>
                      <a:pt x="260" y="2824"/>
                      <a:pt x="261" y="2824"/>
                    </a:cubicBezTo>
                    <a:cubicBezTo>
                      <a:pt x="261" y="2824"/>
                      <a:pt x="262" y="2824"/>
                      <a:pt x="262" y="2823"/>
                    </a:cubicBezTo>
                    <a:cubicBezTo>
                      <a:pt x="262" y="2823"/>
                      <a:pt x="263" y="2823"/>
                      <a:pt x="263" y="2823"/>
                    </a:cubicBezTo>
                    <a:cubicBezTo>
                      <a:pt x="264" y="2823"/>
                      <a:pt x="264" y="2823"/>
                      <a:pt x="264" y="2823"/>
                    </a:cubicBezTo>
                    <a:cubicBezTo>
                      <a:pt x="265" y="2822"/>
                      <a:pt x="265" y="2822"/>
                      <a:pt x="265" y="2822"/>
                    </a:cubicBezTo>
                    <a:cubicBezTo>
                      <a:pt x="266" y="2822"/>
                      <a:pt x="266" y="2822"/>
                      <a:pt x="266" y="2822"/>
                    </a:cubicBezTo>
                    <a:cubicBezTo>
                      <a:pt x="267" y="2821"/>
                      <a:pt x="267" y="2821"/>
                      <a:pt x="267" y="2821"/>
                    </a:cubicBezTo>
                    <a:cubicBezTo>
                      <a:pt x="268" y="2821"/>
                      <a:pt x="268" y="2820"/>
                      <a:pt x="268" y="2820"/>
                    </a:cubicBezTo>
                    <a:cubicBezTo>
                      <a:pt x="276" y="2828"/>
                      <a:pt x="296" y="2828"/>
                      <a:pt x="303" y="2818"/>
                    </a:cubicBezTo>
                    <a:cubicBezTo>
                      <a:pt x="316" y="2830"/>
                      <a:pt x="338" y="2830"/>
                      <a:pt x="352" y="2815"/>
                    </a:cubicBezTo>
                    <a:cubicBezTo>
                      <a:pt x="366" y="2800"/>
                      <a:pt x="368" y="2785"/>
                      <a:pt x="366" y="2770"/>
                    </a:cubicBezTo>
                    <a:cubicBezTo>
                      <a:pt x="365" y="2756"/>
                      <a:pt x="368" y="2751"/>
                      <a:pt x="371" y="2732"/>
                    </a:cubicBezTo>
                    <a:cubicBezTo>
                      <a:pt x="374" y="2714"/>
                      <a:pt x="376" y="2700"/>
                      <a:pt x="370" y="2687"/>
                    </a:cubicBezTo>
                    <a:cubicBezTo>
                      <a:pt x="364" y="2674"/>
                      <a:pt x="363" y="2668"/>
                      <a:pt x="363" y="2655"/>
                    </a:cubicBezTo>
                    <a:cubicBezTo>
                      <a:pt x="363" y="2641"/>
                      <a:pt x="368" y="2622"/>
                      <a:pt x="360" y="2605"/>
                    </a:cubicBezTo>
                    <a:cubicBezTo>
                      <a:pt x="352" y="2589"/>
                      <a:pt x="343" y="2549"/>
                      <a:pt x="344" y="2506"/>
                    </a:cubicBezTo>
                    <a:cubicBezTo>
                      <a:pt x="346" y="2464"/>
                      <a:pt x="376" y="2223"/>
                      <a:pt x="363" y="2141"/>
                    </a:cubicBezTo>
                    <a:cubicBezTo>
                      <a:pt x="351" y="2059"/>
                      <a:pt x="355" y="2042"/>
                      <a:pt x="359" y="2014"/>
                    </a:cubicBezTo>
                    <a:cubicBezTo>
                      <a:pt x="362" y="1986"/>
                      <a:pt x="370" y="1941"/>
                      <a:pt x="363" y="1882"/>
                    </a:cubicBezTo>
                    <a:cubicBezTo>
                      <a:pt x="360" y="1859"/>
                      <a:pt x="360" y="1763"/>
                      <a:pt x="361" y="1666"/>
                    </a:cubicBezTo>
                    <a:cubicBezTo>
                      <a:pt x="362" y="1604"/>
                      <a:pt x="366" y="1529"/>
                      <a:pt x="362" y="1505"/>
                    </a:cubicBezTo>
                    <a:cubicBezTo>
                      <a:pt x="367" y="1507"/>
                      <a:pt x="371" y="1508"/>
                      <a:pt x="375" y="1508"/>
                    </a:cubicBezTo>
                    <a:cubicBezTo>
                      <a:pt x="376" y="1508"/>
                      <a:pt x="376" y="1508"/>
                      <a:pt x="376" y="1508"/>
                    </a:cubicBezTo>
                    <a:cubicBezTo>
                      <a:pt x="380" y="1508"/>
                      <a:pt x="385" y="1506"/>
                      <a:pt x="390" y="1504"/>
                    </a:cubicBezTo>
                    <a:cubicBezTo>
                      <a:pt x="390" y="1505"/>
                      <a:pt x="390" y="1505"/>
                      <a:pt x="390" y="1505"/>
                    </a:cubicBezTo>
                    <a:cubicBezTo>
                      <a:pt x="389" y="1506"/>
                      <a:pt x="389" y="1509"/>
                      <a:pt x="389" y="1513"/>
                    </a:cubicBezTo>
                    <a:cubicBezTo>
                      <a:pt x="387" y="1544"/>
                      <a:pt x="390" y="1609"/>
                      <a:pt x="391" y="1666"/>
                    </a:cubicBezTo>
                    <a:cubicBezTo>
                      <a:pt x="392" y="1763"/>
                      <a:pt x="392" y="1859"/>
                      <a:pt x="390" y="1882"/>
                    </a:cubicBezTo>
                    <a:cubicBezTo>
                      <a:pt x="382" y="1941"/>
                      <a:pt x="390" y="1986"/>
                      <a:pt x="393" y="2014"/>
                    </a:cubicBezTo>
                    <a:cubicBezTo>
                      <a:pt x="397" y="2042"/>
                      <a:pt x="401" y="2059"/>
                      <a:pt x="389" y="2141"/>
                    </a:cubicBezTo>
                    <a:cubicBezTo>
                      <a:pt x="376" y="2223"/>
                      <a:pt x="406" y="2464"/>
                      <a:pt x="408" y="2506"/>
                    </a:cubicBezTo>
                    <a:cubicBezTo>
                      <a:pt x="409" y="2549"/>
                      <a:pt x="400" y="2589"/>
                      <a:pt x="392" y="2605"/>
                    </a:cubicBezTo>
                    <a:cubicBezTo>
                      <a:pt x="384" y="2622"/>
                      <a:pt x="389" y="2641"/>
                      <a:pt x="389" y="2655"/>
                    </a:cubicBezTo>
                    <a:cubicBezTo>
                      <a:pt x="389" y="2668"/>
                      <a:pt x="388" y="2674"/>
                      <a:pt x="382" y="2687"/>
                    </a:cubicBezTo>
                    <a:cubicBezTo>
                      <a:pt x="376" y="2700"/>
                      <a:pt x="378" y="2714"/>
                      <a:pt x="381" y="2732"/>
                    </a:cubicBezTo>
                    <a:cubicBezTo>
                      <a:pt x="384" y="2751"/>
                      <a:pt x="387" y="2756"/>
                      <a:pt x="386" y="2770"/>
                    </a:cubicBezTo>
                    <a:cubicBezTo>
                      <a:pt x="384" y="2785"/>
                      <a:pt x="386" y="2800"/>
                      <a:pt x="400" y="2815"/>
                    </a:cubicBezTo>
                    <a:cubicBezTo>
                      <a:pt x="414" y="2830"/>
                      <a:pt x="436" y="2830"/>
                      <a:pt x="449" y="2818"/>
                    </a:cubicBezTo>
                    <a:cubicBezTo>
                      <a:pt x="456" y="2828"/>
                      <a:pt x="476" y="2828"/>
                      <a:pt x="484" y="2820"/>
                    </a:cubicBezTo>
                    <a:cubicBezTo>
                      <a:pt x="484" y="2820"/>
                      <a:pt x="485" y="2821"/>
                      <a:pt x="485" y="2821"/>
                    </a:cubicBezTo>
                    <a:cubicBezTo>
                      <a:pt x="485" y="2821"/>
                      <a:pt x="485" y="2821"/>
                      <a:pt x="486" y="2822"/>
                    </a:cubicBezTo>
                    <a:cubicBezTo>
                      <a:pt x="486" y="2822"/>
                      <a:pt x="486" y="2822"/>
                      <a:pt x="487" y="2822"/>
                    </a:cubicBezTo>
                    <a:cubicBezTo>
                      <a:pt x="487" y="2822"/>
                      <a:pt x="487" y="2822"/>
                      <a:pt x="488" y="2823"/>
                    </a:cubicBezTo>
                    <a:cubicBezTo>
                      <a:pt x="488" y="2823"/>
                      <a:pt x="488" y="2823"/>
                      <a:pt x="489" y="2823"/>
                    </a:cubicBezTo>
                    <a:cubicBezTo>
                      <a:pt x="489" y="2823"/>
                      <a:pt x="490" y="2823"/>
                      <a:pt x="490" y="2823"/>
                    </a:cubicBezTo>
                    <a:cubicBezTo>
                      <a:pt x="490" y="2824"/>
                      <a:pt x="491" y="2824"/>
                      <a:pt x="491" y="2824"/>
                    </a:cubicBezTo>
                    <a:cubicBezTo>
                      <a:pt x="492" y="2824"/>
                      <a:pt x="492" y="2824"/>
                      <a:pt x="493" y="2824"/>
                    </a:cubicBezTo>
                    <a:cubicBezTo>
                      <a:pt x="493" y="2824"/>
                      <a:pt x="493" y="2824"/>
                      <a:pt x="494" y="2824"/>
                    </a:cubicBezTo>
                    <a:cubicBezTo>
                      <a:pt x="494" y="2824"/>
                      <a:pt x="495" y="2824"/>
                      <a:pt x="495" y="2825"/>
                    </a:cubicBezTo>
                    <a:cubicBezTo>
                      <a:pt x="496" y="2825"/>
                      <a:pt x="496" y="2825"/>
                      <a:pt x="496" y="2825"/>
                    </a:cubicBezTo>
                    <a:cubicBezTo>
                      <a:pt x="497" y="2825"/>
                      <a:pt x="497" y="2825"/>
                      <a:pt x="498" y="2825"/>
                    </a:cubicBezTo>
                    <a:cubicBezTo>
                      <a:pt x="498" y="2825"/>
                      <a:pt x="498" y="2825"/>
                      <a:pt x="499" y="2825"/>
                    </a:cubicBezTo>
                    <a:cubicBezTo>
                      <a:pt x="499" y="2825"/>
                      <a:pt x="500" y="2825"/>
                      <a:pt x="501" y="2825"/>
                    </a:cubicBezTo>
                    <a:cubicBezTo>
                      <a:pt x="501" y="2825"/>
                      <a:pt x="501" y="2825"/>
                      <a:pt x="501" y="2825"/>
                    </a:cubicBezTo>
                    <a:cubicBezTo>
                      <a:pt x="502" y="2825"/>
                      <a:pt x="503" y="2825"/>
                      <a:pt x="503" y="2824"/>
                    </a:cubicBezTo>
                    <a:cubicBezTo>
                      <a:pt x="504" y="2824"/>
                      <a:pt x="504" y="2824"/>
                      <a:pt x="504" y="2824"/>
                    </a:cubicBezTo>
                    <a:cubicBezTo>
                      <a:pt x="504" y="2824"/>
                      <a:pt x="505" y="2824"/>
                      <a:pt x="506" y="2824"/>
                    </a:cubicBezTo>
                    <a:cubicBezTo>
                      <a:pt x="506" y="2824"/>
                      <a:pt x="506" y="2824"/>
                      <a:pt x="506" y="2824"/>
                    </a:cubicBezTo>
                    <a:cubicBezTo>
                      <a:pt x="507" y="2824"/>
                      <a:pt x="508" y="2823"/>
                      <a:pt x="508" y="2823"/>
                    </a:cubicBezTo>
                    <a:cubicBezTo>
                      <a:pt x="508" y="2823"/>
                      <a:pt x="508" y="2823"/>
                      <a:pt x="508" y="2823"/>
                    </a:cubicBezTo>
                    <a:cubicBezTo>
                      <a:pt x="509" y="2823"/>
                      <a:pt x="510" y="2823"/>
                      <a:pt x="510" y="2822"/>
                    </a:cubicBezTo>
                    <a:cubicBezTo>
                      <a:pt x="510" y="2822"/>
                      <a:pt x="510" y="2822"/>
                      <a:pt x="510" y="2822"/>
                    </a:cubicBezTo>
                    <a:cubicBezTo>
                      <a:pt x="511" y="2822"/>
                      <a:pt x="511" y="2821"/>
                      <a:pt x="512" y="2821"/>
                    </a:cubicBezTo>
                    <a:cubicBezTo>
                      <a:pt x="512" y="2821"/>
                      <a:pt x="512" y="2821"/>
                      <a:pt x="512" y="2821"/>
                    </a:cubicBezTo>
                    <a:cubicBezTo>
                      <a:pt x="512" y="2820"/>
                      <a:pt x="513" y="2820"/>
                      <a:pt x="513" y="2819"/>
                    </a:cubicBezTo>
                    <a:cubicBezTo>
                      <a:pt x="514" y="2818"/>
                      <a:pt x="515" y="2817"/>
                      <a:pt x="515" y="2815"/>
                    </a:cubicBezTo>
                    <a:cubicBezTo>
                      <a:pt x="515" y="2815"/>
                      <a:pt x="515" y="2815"/>
                      <a:pt x="515" y="2815"/>
                    </a:cubicBezTo>
                    <a:cubicBezTo>
                      <a:pt x="515" y="2815"/>
                      <a:pt x="515" y="2814"/>
                      <a:pt x="515" y="2813"/>
                    </a:cubicBezTo>
                    <a:cubicBezTo>
                      <a:pt x="516" y="2813"/>
                      <a:pt x="517" y="2813"/>
                      <a:pt x="518" y="2812"/>
                    </a:cubicBezTo>
                    <a:cubicBezTo>
                      <a:pt x="518" y="2812"/>
                      <a:pt x="519" y="2812"/>
                      <a:pt x="519" y="2812"/>
                    </a:cubicBezTo>
                    <a:cubicBezTo>
                      <a:pt x="519" y="2812"/>
                      <a:pt x="519" y="2812"/>
                      <a:pt x="520" y="2812"/>
                    </a:cubicBezTo>
                    <a:cubicBezTo>
                      <a:pt x="520" y="2812"/>
                      <a:pt x="520" y="2812"/>
                      <a:pt x="520" y="2812"/>
                    </a:cubicBezTo>
                    <a:cubicBezTo>
                      <a:pt x="520" y="2811"/>
                      <a:pt x="521" y="2811"/>
                      <a:pt x="521" y="2811"/>
                    </a:cubicBezTo>
                    <a:cubicBezTo>
                      <a:pt x="521" y="2811"/>
                      <a:pt x="521" y="2811"/>
                      <a:pt x="522" y="2811"/>
                    </a:cubicBezTo>
                    <a:cubicBezTo>
                      <a:pt x="522" y="2811"/>
                      <a:pt x="522" y="2810"/>
                      <a:pt x="523" y="2810"/>
                    </a:cubicBezTo>
                    <a:cubicBezTo>
                      <a:pt x="523" y="2810"/>
                      <a:pt x="523" y="2810"/>
                      <a:pt x="523" y="2810"/>
                    </a:cubicBezTo>
                    <a:cubicBezTo>
                      <a:pt x="523" y="2810"/>
                      <a:pt x="524" y="2809"/>
                      <a:pt x="524" y="2809"/>
                    </a:cubicBezTo>
                    <a:cubicBezTo>
                      <a:pt x="524" y="2809"/>
                      <a:pt x="524" y="2809"/>
                      <a:pt x="525" y="2809"/>
                    </a:cubicBezTo>
                    <a:cubicBezTo>
                      <a:pt x="525" y="2808"/>
                      <a:pt x="525" y="2808"/>
                      <a:pt x="525" y="2808"/>
                    </a:cubicBezTo>
                    <a:cubicBezTo>
                      <a:pt x="525" y="2808"/>
                      <a:pt x="526" y="2808"/>
                      <a:pt x="526" y="2807"/>
                    </a:cubicBezTo>
                    <a:cubicBezTo>
                      <a:pt x="526" y="2807"/>
                      <a:pt x="526" y="2807"/>
                      <a:pt x="526" y="2807"/>
                    </a:cubicBezTo>
                    <a:cubicBezTo>
                      <a:pt x="527" y="2807"/>
                      <a:pt x="527" y="2806"/>
                      <a:pt x="527" y="2806"/>
                    </a:cubicBezTo>
                    <a:cubicBezTo>
                      <a:pt x="527" y="2806"/>
                      <a:pt x="527" y="2806"/>
                      <a:pt x="528" y="2805"/>
                    </a:cubicBezTo>
                    <a:cubicBezTo>
                      <a:pt x="528" y="2805"/>
                      <a:pt x="528" y="2805"/>
                      <a:pt x="528" y="2804"/>
                    </a:cubicBezTo>
                    <a:cubicBezTo>
                      <a:pt x="528" y="2804"/>
                      <a:pt x="528" y="2804"/>
                      <a:pt x="528" y="2804"/>
                    </a:cubicBezTo>
                    <a:cubicBezTo>
                      <a:pt x="529" y="2803"/>
                      <a:pt x="529" y="2803"/>
                      <a:pt x="529" y="2803"/>
                    </a:cubicBezTo>
                    <a:cubicBezTo>
                      <a:pt x="529" y="2802"/>
                      <a:pt x="529" y="2802"/>
                      <a:pt x="529" y="2802"/>
                    </a:cubicBezTo>
                    <a:cubicBezTo>
                      <a:pt x="529" y="2802"/>
                      <a:pt x="529" y="2801"/>
                      <a:pt x="529" y="2801"/>
                    </a:cubicBezTo>
                    <a:cubicBezTo>
                      <a:pt x="529" y="2800"/>
                      <a:pt x="529" y="2800"/>
                      <a:pt x="529" y="2800"/>
                    </a:cubicBezTo>
                    <a:cubicBezTo>
                      <a:pt x="529" y="2800"/>
                      <a:pt x="529" y="2799"/>
                      <a:pt x="529" y="2799"/>
                    </a:cubicBezTo>
                    <a:cubicBezTo>
                      <a:pt x="529" y="2798"/>
                      <a:pt x="530" y="2798"/>
                      <a:pt x="529" y="2798"/>
                    </a:cubicBezTo>
                    <a:cubicBezTo>
                      <a:pt x="529" y="2797"/>
                      <a:pt x="529" y="2797"/>
                      <a:pt x="529" y="2796"/>
                    </a:cubicBezTo>
                    <a:cubicBezTo>
                      <a:pt x="529" y="2796"/>
                      <a:pt x="529" y="2796"/>
                      <a:pt x="529" y="2796"/>
                    </a:cubicBezTo>
                    <a:cubicBezTo>
                      <a:pt x="529" y="2795"/>
                      <a:pt x="529" y="2794"/>
                      <a:pt x="529" y="2793"/>
                    </a:cubicBezTo>
                    <a:cubicBezTo>
                      <a:pt x="532" y="2788"/>
                      <a:pt x="535" y="2780"/>
                      <a:pt x="529" y="2772"/>
                    </a:cubicBezTo>
                    <a:cubicBezTo>
                      <a:pt x="522" y="2763"/>
                      <a:pt x="503" y="2726"/>
                      <a:pt x="491" y="2709"/>
                    </a:cubicBezTo>
                    <a:cubicBezTo>
                      <a:pt x="478" y="2683"/>
                      <a:pt x="478" y="2686"/>
                      <a:pt x="483" y="2659"/>
                    </a:cubicBezTo>
                    <a:cubicBezTo>
                      <a:pt x="488" y="2631"/>
                      <a:pt x="478" y="2626"/>
                      <a:pt x="489" y="2571"/>
                    </a:cubicBezTo>
                    <a:cubicBezTo>
                      <a:pt x="494" y="2547"/>
                      <a:pt x="505" y="2482"/>
                      <a:pt x="531" y="2381"/>
                    </a:cubicBezTo>
                    <a:cubicBezTo>
                      <a:pt x="557" y="2279"/>
                      <a:pt x="534" y="2104"/>
                      <a:pt x="536" y="2067"/>
                    </a:cubicBezTo>
                    <a:cubicBezTo>
                      <a:pt x="538" y="2030"/>
                      <a:pt x="542" y="2001"/>
                      <a:pt x="552" y="1944"/>
                    </a:cubicBezTo>
                    <a:cubicBezTo>
                      <a:pt x="561" y="1888"/>
                      <a:pt x="578" y="1789"/>
                      <a:pt x="595" y="1712"/>
                    </a:cubicBezTo>
                    <a:cubicBezTo>
                      <a:pt x="607" y="1655"/>
                      <a:pt x="612" y="1615"/>
                      <a:pt x="616" y="1573"/>
                    </a:cubicBezTo>
                    <a:cubicBezTo>
                      <a:pt x="618" y="1548"/>
                      <a:pt x="620" y="1526"/>
                      <a:pt x="622" y="1502"/>
                    </a:cubicBezTo>
                    <a:cubicBezTo>
                      <a:pt x="629" y="1433"/>
                      <a:pt x="627" y="1384"/>
                      <a:pt x="622" y="1343"/>
                    </a:cubicBezTo>
                    <a:cubicBezTo>
                      <a:pt x="618" y="1317"/>
                      <a:pt x="614" y="1293"/>
                      <a:pt x="610" y="1270"/>
                    </a:cubicBezTo>
                    <a:cubicBezTo>
                      <a:pt x="597" y="1193"/>
                      <a:pt x="581" y="1145"/>
                      <a:pt x="567" y="1117"/>
                    </a:cubicBezTo>
                    <a:cubicBezTo>
                      <a:pt x="563" y="1108"/>
                      <a:pt x="561" y="1097"/>
                      <a:pt x="560" y="1083"/>
                    </a:cubicBezTo>
                    <a:cubicBezTo>
                      <a:pt x="560" y="1054"/>
                      <a:pt x="566" y="1019"/>
                      <a:pt x="567" y="995"/>
                    </a:cubicBezTo>
                    <a:cubicBezTo>
                      <a:pt x="568" y="969"/>
                      <a:pt x="582" y="895"/>
                      <a:pt x="585" y="847"/>
                    </a:cubicBezTo>
                    <a:cubicBezTo>
                      <a:pt x="585" y="847"/>
                      <a:pt x="585" y="847"/>
                      <a:pt x="585" y="847"/>
                    </a:cubicBezTo>
                    <a:cubicBezTo>
                      <a:pt x="590" y="887"/>
                      <a:pt x="609" y="978"/>
                      <a:pt x="612" y="995"/>
                    </a:cubicBezTo>
                    <a:cubicBezTo>
                      <a:pt x="613" y="997"/>
                      <a:pt x="613" y="1002"/>
                      <a:pt x="614" y="1007"/>
                    </a:cubicBezTo>
                    <a:cubicBezTo>
                      <a:pt x="616" y="1038"/>
                      <a:pt x="621" y="1109"/>
                      <a:pt x="643" y="1190"/>
                    </a:cubicBezTo>
                    <a:cubicBezTo>
                      <a:pt x="657" y="1236"/>
                      <a:pt x="672" y="1398"/>
                      <a:pt x="668" y="1421"/>
                    </a:cubicBezTo>
                    <a:cubicBezTo>
                      <a:pt x="668" y="1431"/>
                      <a:pt x="666" y="1446"/>
                      <a:pt x="661" y="1462"/>
                    </a:cubicBezTo>
                    <a:cubicBezTo>
                      <a:pt x="652" y="1487"/>
                      <a:pt x="653" y="1523"/>
                      <a:pt x="654" y="1534"/>
                    </a:cubicBezTo>
                    <a:cubicBezTo>
                      <a:pt x="651" y="1550"/>
                      <a:pt x="646" y="1581"/>
                      <a:pt x="653" y="1583"/>
                    </a:cubicBezTo>
                    <a:cubicBezTo>
                      <a:pt x="653" y="1584"/>
                      <a:pt x="653" y="1584"/>
                      <a:pt x="653" y="1584"/>
                    </a:cubicBezTo>
                    <a:cubicBezTo>
                      <a:pt x="652" y="1584"/>
                      <a:pt x="652" y="1584"/>
                      <a:pt x="652" y="1584"/>
                    </a:cubicBezTo>
                    <a:cubicBezTo>
                      <a:pt x="652" y="1584"/>
                      <a:pt x="652" y="1584"/>
                      <a:pt x="653" y="1584"/>
                    </a:cubicBezTo>
                    <a:cubicBezTo>
                      <a:pt x="653" y="1584"/>
                      <a:pt x="653" y="1584"/>
                      <a:pt x="653" y="1584"/>
                    </a:cubicBezTo>
                    <a:cubicBezTo>
                      <a:pt x="652" y="1586"/>
                      <a:pt x="651" y="1587"/>
                      <a:pt x="650" y="1588"/>
                    </a:cubicBezTo>
                    <a:cubicBezTo>
                      <a:pt x="650" y="1588"/>
                      <a:pt x="650" y="1588"/>
                      <a:pt x="650" y="1588"/>
                    </a:cubicBezTo>
                    <a:cubicBezTo>
                      <a:pt x="650" y="1588"/>
                      <a:pt x="650" y="1588"/>
                      <a:pt x="650" y="1589"/>
                    </a:cubicBezTo>
                    <a:cubicBezTo>
                      <a:pt x="650" y="1589"/>
                      <a:pt x="650" y="1589"/>
                      <a:pt x="649" y="1589"/>
                    </a:cubicBezTo>
                    <a:cubicBezTo>
                      <a:pt x="649" y="1589"/>
                      <a:pt x="649" y="1589"/>
                      <a:pt x="649" y="1590"/>
                    </a:cubicBezTo>
                    <a:cubicBezTo>
                      <a:pt x="649" y="1590"/>
                      <a:pt x="649" y="1590"/>
                      <a:pt x="649" y="1590"/>
                    </a:cubicBezTo>
                    <a:cubicBezTo>
                      <a:pt x="649" y="1590"/>
                      <a:pt x="649" y="1591"/>
                      <a:pt x="649" y="1591"/>
                    </a:cubicBezTo>
                    <a:cubicBezTo>
                      <a:pt x="649" y="1591"/>
                      <a:pt x="649" y="1591"/>
                      <a:pt x="649" y="1592"/>
                    </a:cubicBezTo>
                    <a:cubicBezTo>
                      <a:pt x="649" y="1592"/>
                      <a:pt x="649" y="1592"/>
                      <a:pt x="649" y="1592"/>
                    </a:cubicBezTo>
                    <a:cubicBezTo>
                      <a:pt x="649" y="1592"/>
                      <a:pt x="649" y="1593"/>
                      <a:pt x="649" y="1593"/>
                    </a:cubicBezTo>
                    <a:cubicBezTo>
                      <a:pt x="650" y="1594"/>
                      <a:pt x="650" y="1594"/>
                      <a:pt x="650" y="1595"/>
                    </a:cubicBezTo>
                    <a:cubicBezTo>
                      <a:pt x="648" y="1600"/>
                      <a:pt x="648" y="1601"/>
                      <a:pt x="649" y="1604"/>
                    </a:cubicBezTo>
                    <a:cubicBezTo>
                      <a:pt x="652" y="1614"/>
                      <a:pt x="665" y="1605"/>
                      <a:pt x="661" y="1608"/>
                    </a:cubicBezTo>
                    <a:cubicBezTo>
                      <a:pt x="653" y="1612"/>
                      <a:pt x="646" y="1619"/>
                      <a:pt x="650" y="1630"/>
                    </a:cubicBezTo>
                    <a:cubicBezTo>
                      <a:pt x="652" y="1635"/>
                      <a:pt x="671" y="1624"/>
                      <a:pt x="681" y="1620"/>
                    </a:cubicBezTo>
                    <a:cubicBezTo>
                      <a:pt x="696" y="1615"/>
                      <a:pt x="715" y="1605"/>
                      <a:pt x="720" y="1596"/>
                    </a:cubicBezTo>
                    <a:cubicBezTo>
                      <a:pt x="725" y="1588"/>
                      <a:pt x="734" y="1573"/>
                      <a:pt x="737" y="1566"/>
                    </a:cubicBezTo>
                    <a:cubicBezTo>
                      <a:pt x="741" y="1557"/>
                      <a:pt x="740" y="1551"/>
                      <a:pt x="744" y="1544"/>
                    </a:cubicBezTo>
                    <a:cubicBezTo>
                      <a:pt x="747" y="1538"/>
                      <a:pt x="752" y="1529"/>
                      <a:pt x="749" y="1523"/>
                    </a:cubicBezTo>
                    <a:cubicBezTo>
                      <a:pt x="747" y="1517"/>
                      <a:pt x="741" y="1473"/>
                      <a:pt x="735" y="1447"/>
                    </a:cubicBezTo>
                    <a:cubicBezTo>
                      <a:pt x="730" y="1427"/>
                      <a:pt x="724" y="1337"/>
                      <a:pt x="728" y="1295"/>
                    </a:cubicBezTo>
                    <a:cubicBezTo>
                      <a:pt x="730" y="1263"/>
                      <a:pt x="724" y="1210"/>
                      <a:pt x="724" y="1189"/>
                    </a:cubicBezTo>
                    <a:cubicBezTo>
                      <a:pt x="725" y="1066"/>
                      <a:pt x="711" y="1004"/>
                      <a:pt x="707" y="982"/>
                    </a:cubicBezTo>
                    <a:cubicBezTo>
                      <a:pt x="702" y="959"/>
                      <a:pt x="699" y="926"/>
                      <a:pt x="696" y="877"/>
                    </a:cubicBezTo>
                    <a:cubicBezTo>
                      <a:pt x="696" y="859"/>
                      <a:pt x="694" y="824"/>
                      <a:pt x="690" y="785"/>
                    </a:cubicBezTo>
                    <a:cubicBezTo>
                      <a:pt x="686" y="729"/>
                      <a:pt x="681" y="684"/>
                      <a:pt x="676" y="647"/>
                    </a:cubicBezTo>
                    <a:cubicBezTo>
                      <a:pt x="674" y="631"/>
                      <a:pt x="672" y="618"/>
                      <a:pt x="671" y="611"/>
                    </a:cubicBezTo>
                    <a:cubicBezTo>
                      <a:pt x="668" y="587"/>
                      <a:pt x="661" y="556"/>
                      <a:pt x="653" y="533"/>
                    </a:cubicBezTo>
                    <a:cubicBezTo>
                      <a:pt x="648" y="518"/>
                      <a:pt x="644" y="510"/>
                      <a:pt x="640" y="506"/>
                    </a:cubicBezTo>
                    <a:cubicBezTo>
                      <a:pt x="637" y="503"/>
                      <a:pt x="634" y="499"/>
                      <a:pt x="630" y="495"/>
                    </a:cubicBezTo>
                    <a:cubicBezTo>
                      <a:pt x="614" y="478"/>
                      <a:pt x="589" y="457"/>
                      <a:pt x="551" y="451"/>
                    </a:cubicBezTo>
                    <a:cubicBezTo>
                      <a:pt x="544" y="450"/>
                      <a:pt x="537" y="449"/>
                      <a:pt x="531" y="448"/>
                    </a:cubicBezTo>
                    <a:cubicBezTo>
                      <a:pt x="528" y="447"/>
                      <a:pt x="525" y="446"/>
                      <a:pt x="521" y="445"/>
                    </a:cubicBezTo>
                    <a:cubicBezTo>
                      <a:pt x="521" y="441"/>
                      <a:pt x="521" y="436"/>
                      <a:pt x="520" y="431"/>
                    </a:cubicBezTo>
                    <a:cubicBezTo>
                      <a:pt x="521" y="413"/>
                      <a:pt x="520" y="394"/>
                      <a:pt x="508" y="382"/>
                    </a:cubicBezTo>
                    <a:cubicBezTo>
                      <a:pt x="513" y="386"/>
                      <a:pt x="516" y="393"/>
                      <a:pt x="519" y="397"/>
                    </a:cubicBezTo>
                    <a:cubicBezTo>
                      <a:pt x="514" y="376"/>
                      <a:pt x="506" y="358"/>
                      <a:pt x="496" y="339"/>
                    </a:cubicBezTo>
                    <a:cubicBezTo>
                      <a:pt x="499" y="342"/>
                      <a:pt x="501" y="344"/>
                      <a:pt x="505" y="346"/>
                    </a:cubicBezTo>
                    <a:cubicBezTo>
                      <a:pt x="499" y="332"/>
                      <a:pt x="491" y="315"/>
                      <a:pt x="482" y="302"/>
                    </a:cubicBezTo>
                    <a:lnTo>
                      <a:pt x="479" y="297"/>
                    </a:lnTo>
                    <a:close/>
                    <a:moveTo>
                      <a:pt x="466" y="324"/>
                    </a:moveTo>
                    <a:cubicBezTo>
                      <a:pt x="465" y="334"/>
                      <a:pt x="463" y="346"/>
                      <a:pt x="463" y="352"/>
                    </a:cubicBezTo>
                    <a:cubicBezTo>
                      <a:pt x="462" y="362"/>
                      <a:pt x="461" y="373"/>
                      <a:pt x="462" y="384"/>
                    </a:cubicBezTo>
                    <a:cubicBezTo>
                      <a:pt x="463" y="382"/>
                      <a:pt x="464" y="380"/>
                      <a:pt x="466" y="378"/>
                    </a:cubicBezTo>
                    <a:cubicBezTo>
                      <a:pt x="465" y="380"/>
                      <a:pt x="465" y="382"/>
                      <a:pt x="464" y="384"/>
                    </a:cubicBezTo>
                    <a:cubicBezTo>
                      <a:pt x="463" y="390"/>
                      <a:pt x="461" y="397"/>
                      <a:pt x="460" y="403"/>
                    </a:cubicBezTo>
                    <a:cubicBezTo>
                      <a:pt x="454" y="391"/>
                      <a:pt x="449" y="376"/>
                      <a:pt x="448" y="356"/>
                    </a:cubicBezTo>
                    <a:cubicBezTo>
                      <a:pt x="448" y="350"/>
                      <a:pt x="449" y="343"/>
                      <a:pt x="450" y="337"/>
                    </a:cubicBezTo>
                    <a:cubicBezTo>
                      <a:pt x="453" y="334"/>
                      <a:pt x="456" y="330"/>
                      <a:pt x="459" y="327"/>
                    </a:cubicBezTo>
                    <a:cubicBezTo>
                      <a:pt x="461" y="324"/>
                      <a:pt x="465" y="319"/>
                      <a:pt x="465" y="319"/>
                    </a:cubicBezTo>
                    <a:lnTo>
                      <a:pt x="466" y="324"/>
                    </a:lnTo>
                    <a:close/>
                    <a:moveTo>
                      <a:pt x="232" y="452"/>
                    </a:moveTo>
                    <a:cubicBezTo>
                      <a:pt x="230" y="452"/>
                      <a:pt x="227" y="453"/>
                      <a:pt x="224" y="453"/>
                    </a:cubicBezTo>
                    <a:cubicBezTo>
                      <a:pt x="226" y="450"/>
                      <a:pt x="228" y="446"/>
                      <a:pt x="232" y="444"/>
                    </a:cubicBezTo>
                    <a:cubicBezTo>
                      <a:pt x="232" y="446"/>
                      <a:pt x="232" y="449"/>
                      <a:pt x="232" y="452"/>
                    </a:cubicBezTo>
                    <a:close/>
                  </a:path>
                </a:pathLst>
              </a:custGeom>
              <a:grpFill/>
              <a:ln w="4763" cap="rnd">
                <a:solidFill>
                  <a:srgbClr val="34343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</p:grpSp>
        <p:grpSp>
          <p:nvGrpSpPr>
            <p:cNvPr id="270" name="Group 18">
              <a:extLst>
                <a:ext uri="{FF2B5EF4-FFF2-40B4-BE49-F238E27FC236}">
                  <a16:creationId xmlns:a16="http://schemas.microsoft.com/office/drawing/2014/main" id="{40683F3A-C25B-334E-8E7A-D5235CF8CE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50790" y="1661319"/>
              <a:ext cx="993775" cy="3568700"/>
              <a:chOff x="3456" y="1705"/>
              <a:chExt cx="649" cy="2329"/>
            </a:xfrm>
            <a:solidFill>
              <a:schemeClr val="bg1">
                <a:lumMod val="85000"/>
              </a:schemeClr>
            </a:solidFill>
          </p:grpSpPr>
          <p:sp>
            <p:nvSpPr>
              <p:cNvPr id="283" name="Freeform 19">
                <a:extLst>
                  <a:ext uri="{FF2B5EF4-FFF2-40B4-BE49-F238E27FC236}">
                    <a16:creationId xmlns:a16="http://schemas.microsoft.com/office/drawing/2014/main" id="{F822745B-F22F-3F49-AAFB-789EEDC5E6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56" y="1705"/>
                <a:ext cx="649" cy="2329"/>
              </a:xfrm>
              <a:custGeom>
                <a:avLst/>
                <a:gdLst>
                  <a:gd name="T0" fmla="*/ 384 w 829"/>
                  <a:gd name="T1" fmla="*/ 653 h 2980"/>
                  <a:gd name="T2" fmla="*/ 368 w 829"/>
                  <a:gd name="T3" fmla="*/ 443 h 2980"/>
                  <a:gd name="T4" fmla="*/ 341 w 829"/>
                  <a:gd name="T5" fmla="*/ 257 h 2980"/>
                  <a:gd name="T6" fmla="*/ 291 w 829"/>
                  <a:gd name="T7" fmla="*/ 231 h 2980"/>
                  <a:gd name="T8" fmla="*/ 240 w 829"/>
                  <a:gd name="T9" fmla="*/ 183 h 2980"/>
                  <a:gd name="T10" fmla="*/ 277 w 829"/>
                  <a:gd name="T11" fmla="*/ 168 h 2980"/>
                  <a:gd name="T12" fmla="*/ 263 w 829"/>
                  <a:gd name="T13" fmla="*/ 157 h 2980"/>
                  <a:gd name="T14" fmla="*/ 136 w 829"/>
                  <a:gd name="T15" fmla="*/ 43 h 2980"/>
                  <a:gd name="T16" fmla="*/ 129 w 829"/>
                  <a:gd name="T17" fmla="*/ 163 h 2980"/>
                  <a:gd name="T18" fmla="*/ 138 w 829"/>
                  <a:gd name="T19" fmla="*/ 184 h 2980"/>
                  <a:gd name="T20" fmla="*/ 128 w 829"/>
                  <a:gd name="T21" fmla="*/ 225 h 2980"/>
                  <a:gd name="T22" fmla="*/ 86 w 829"/>
                  <a:gd name="T23" fmla="*/ 238 h 2980"/>
                  <a:gd name="T24" fmla="*/ 30 w 829"/>
                  <a:gd name="T25" fmla="*/ 361 h 2980"/>
                  <a:gd name="T26" fmla="*/ 13 w 829"/>
                  <a:gd name="T27" fmla="*/ 600 h 2980"/>
                  <a:gd name="T28" fmla="*/ 2 w 829"/>
                  <a:gd name="T29" fmla="*/ 767 h 2980"/>
                  <a:gd name="T30" fmla="*/ 17 w 829"/>
                  <a:gd name="T31" fmla="*/ 804 h 2980"/>
                  <a:gd name="T32" fmla="*/ 49 w 829"/>
                  <a:gd name="T33" fmla="*/ 810 h 2980"/>
                  <a:gd name="T34" fmla="*/ 52 w 829"/>
                  <a:gd name="T35" fmla="*/ 798 h 2980"/>
                  <a:gd name="T36" fmla="*/ 45 w 829"/>
                  <a:gd name="T37" fmla="*/ 717 h 2980"/>
                  <a:gd name="T38" fmla="*/ 88 w 829"/>
                  <a:gd name="T39" fmla="*/ 429 h 2980"/>
                  <a:gd name="T40" fmla="*/ 78 w 829"/>
                  <a:gd name="T41" fmla="*/ 566 h 2980"/>
                  <a:gd name="T42" fmla="*/ 74 w 829"/>
                  <a:gd name="T43" fmla="*/ 864 h 2980"/>
                  <a:gd name="T44" fmla="*/ 117 w 829"/>
                  <a:gd name="T45" fmla="*/ 1197 h 2980"/>
                  <a:gd name="T46" fmla="*/ 138 w 829"/>
                  <a:gd name="T47" fmla="*/ 1362 h 2980"/>
                  <a:gd name="T48" fmla="*/ 125 w 829"/>
                  <a:gd name="T49" fmla="*/ 1414 h 2980"/>
                  <a:gd name="T50" fmla="*/ 186 w 829"/>
                  <a:gd name="T51" fmla="*/ 1415 h 2980"/>
                  <a:gd name="T52" fmla="*/ 196 w 829"/>
                  <a:gd name="T53" fmla="*/ 1351 h 2980"/>
                  <a:gd name="T54" fmla="*/ 182 w 829"/>
                  <a:gd name="T55" fmla="*/ 1260 h 2980"/>
                  <a:gd name="T56" fmla="*/ 191 w 829"/>
                  <a:gd name="T57" fmla="*/ 947 h 2980"/>
                  <a:gd name="T58" fmla="*/ 191 w 829"/>
                  <a:gd name="T59" fmla="*/ 757 h 2980"/>
                  <a:gd name="T60" fmla="*/ 207 w 829"/>
                  <a:gd name="T61" fmla="*/ 757 h 2980"/>
                  <a:gd name="T62" fmla="*/ 206 w 829"/>
                  <a:gd name="T63" fmla="*/ 947 h 2980"/>
                  <a:gd name="T64" fmla="*/ 216 w 829"/>
                  <a:gd name="T65" fmla="*/ 1260 h 2980"/>
                  <a:gd name="T66" fmla="*/ 202 w 829"/>
                  <a:gd name="T67" fmla="*/ 1351 h 2980"/>
                  <a:gd name="T68" fmla="*/ 211 w 829"/>
                  <a:gd name="T69" fmla="*/ 1415 h 2980"/>
                  <a:gd name="T70" fmla="*/ 272 w 829"/>
                  <a:gd name="T71" fmla="*/ 1414 h 2980"/>
                  <a:gd name="T72" fmla="*/ 260 w 829"/>
                  <a:gd name="T73" fmla="*/ 1362 h 2980"/>
                  <a:gd name="T74" fmla="*/ 281 w 829"/>
                  <a:gd name="T75" fmla="*/ 1197 h 2980"/>
                  <a:gd name="T76" fmla="*/ 323 w 829"/>
                  <a:gd name="T77" fmla="*/ 864 h 2980"/>
                  <a:gd name="T78" fmla="*/ 320 w 829"/>
                  <a:gd name="T79" fmla="*/ 560 h 2980"/>
                  <a:gd name="T80" fmla="*/ 309 w 829"/>
                  <a:gd name="T81" fmla="*/ 429 h 2980"/>
                  <a:gd name="T82" fmla="*/ 353 w 829"/>
                  <a:gd name="T83" fmla="*/ 717 h 2980"/>
                  <a:gd name="T84" fmla="*/ 345 w 829"/>
                  <a:gd name="T85" fmla="*/ 798 h 2980"/>
                  <a:gd name="T86" fmla="*/ 349 w 829"/>
                  <a:gd name="T87" fmla="*/ 810 h 2980"/>
                  <a:gd name="T88" fmla="*/ 380 w 829"/>
                  <a:gd name="T89" fmla="*/ 804 h 2980"/>
                  <a:gd name="T90" fmla="*/ 396 w 829"/>
                  <a:gd name="T91" fmla="*/ 767 h 2980"/>
                  <a:gd name="T92" fmla="*/ 157 w 829"/>
                  <a:gd name="T93" fmla="*/ 181 h 2980"/>
                  <a:gd name="T94" fmla="*/ 241 w 829"/>
                  <a:gd name="T95" fmla="*/ 163 h 2980"/>
                  <a:gd name="T96" fmla="*/ 129 w 829"/>
                  <a:gd name="T97" fmla="*/ 163 h 298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829" h="2980">
                    <a:moveTo>
                      <a:pt x="825" y="1608"/>
                    </a:moveTo>
                    <a:cubicBezTo>
                      <a:pt x="822" y="1601"/>
                      <a:pt x="816" y="1555"/>
                      <a:pt x="809" y="1528"/>
                    </a:cubicBezTo>
                    <a:cubicBezTo>
                      <a:pt x="804" y="1506"/>
                      <a:pt x="798" y="1412"/>
                      <a:pt x="801" y="1369"/>
                    </a:cubicBezTo>
                    <a:cubicBezTo>
                      <a:pt x="804" y="1334"/>
                      <a:pt x="802" y="1281"/>
                      <a:pt x="803" y="1258"/>
                    </a:cubicBezTo>
                    <a:cubicBezTo>
                      <a:pt x="804" y="1129"/>
                      <a:pt x="783" y="1063"/>
                      <a:pt x="778" y="1039"/>
                    </a:cubicBezTo>
                    <a:cubicBezTo>
                      <a:pt x="773" y="1015"/>
                      <a:pt x="767" y="981"/>
                      <a:pt x="767" y="929"/>
                    </a:cubicBezTo>
                    <a:cubicBezTo>
                      <a:pt x="767" y="877"/>
                      <a:pt x="769" y="806"/>
                      <a:pt x="765" y="756"/>
                    </a:cubicBezTo>
                    <a:cubicBezTo>
                      <a:pt x="763" y="727"/>
                      <a:pt x="758" y="683"/>
                      <a:pt x="752" y="645"/>
                    </a:cubicBezTo>
                    <a:cubicBezTo>
                      <a:pt x="746" y="607"/>
                      <a:pt x="727" y="556"/>
                      <a:pt x="711" y="539"/>
                    </a:cubicBezTo>
                    <a:cubicBezTo>
                      <a:pt x="695" y="521"/>
                      <a:pt x="673" y="507"/>
                      <a:pt x="650" y="499"/>
                    </a:cubicBezTo>
                    <a:cubicBezTo>
                      <a:pt x="644" y="497"/>
                      <a:pt x="635" y="490"/>
                      <a:pt x="629" y="489"/>
                    </a:cubicBezTo>
                    <a:cubicBezTo>
                      <a:pt x="620" y="487"/>
                      <a:pt x="615" y="483"/>
                      <a:pt x="607" y="482"/>
                    </a:cubicBezTo>
                    <a:cubicBezTo>
                      <a:pt x="590" y="479"/>
                      <a:pt x="575" y="477"/>
                      <a:pt x="561" y="472"/>
                    </a:cubicBezTo>
                    <a:cubicBezTo>
                      <a:pt x="531" y="463"/>
                      <a:pt x="503" y="459"/>
                      <a:pt x="500" y="363"/>
                    </a:cubicBezTo>
                    <a:cubicBezTo>
                      <a:pt x="501" y="382"/>
                      <a:pt x="501" y="382"/>
                      <a:pt x="501" y="382"/>
                    </a:cubicBezTo>
                    <a:cubicBezTo>
                      <a:pt x="537" y="421"/>
                      <a:pt x="571" y="371"/>
                      <a:pt x="571" y="371"/>
                    </a:cubicBezTo>
                    <a:cubicBezTo>
                      <a:pt x="564" y="376"/>
                      <a:pt x="550" y="370"/>
                      <a:pt x="550" y="370"/>
                    </a:cubicBezTo>
                    <a:cubicBezTo>
                      <a:pt x="570" y="376"/>
                      <a:pt x="578" y="352"/>
                      <a:pt x="578" y="352"/>
                    </a:cubicBezTo>
                    <a:cubicBezTo>
                      <a:pt x="569" y="358"/>
                      <a:pt x="566" y="353"/>
                      <a:pt x="566" y="353"/>
                    </a:cubicBezTo>
                    <a:cubicBezTo>
                      <a:pt x="581" y="347"/>
                      <a:pt x="580" y="328"/>
                      <a:pt x="580" y="328"/>
                    </a:cubicBezTo>
                    <a:cubicBezTo>
                      <a:pt x="573" y="353"/>
                      <a:pt x="539" y="357"/>
                      <a:pt x="548" y="329"/>
                    </a:cubicBezTo>
                    <a:cubicBezTo>
                      <a:pt x="563" y="281"/>
                      <a:pt x="578" y="182"/>
                      <a:pt x="534" y="91"/>
                    </a:cubicBezTo>
                    <a:cubicBezTo>
                      <a:pt x="489" y="0"/>
                      <a:pt x="374" y="39"/>
                      <a:pt x="374" y="39"/>
                    </a:cubicBezTo>
                    <a:cubicBezTo>
                      <a:pt x="352" y="25"/>
                      <a:pt x="305" y="61"/>
                      <a:pt x="284" y="90"/>
                    </a:cubicBezTo>
                    <a:cubicBezTo>
                      <a:pt x="263" y="120"/>
                      <a:pt x="238" y="224"/>
                      <a:pt x="287" y="300"/>
                    </a:cubicBezTo>
                    <a:cubicBezTo>
                      <a:pt x="311" y="338"/>
                      <a:pt x="285" y="358"/>
                      <a:pt x="276" y="354"/>
                    </a:cubicBezTo>
                    <a:cubicBezTo>
                      <a:pt x="268" y="351"/>
                      <a:pt x="269" y="343"/>
                      <a:pt x="269" y="341"/>
                    </a:cubicBezTo>
                    <a:cubicBezTo>
                      <a:pt x="264" y="362"/>
                      <a:pt x="280" y="371"/>
                      <a:pt x="280" y="371"/>
                    </a:cubicBezTo>
                    <a:cubicBezTo>
                      <a:pt x="270" y="367"/>
                      <a:pt x="265" y="358"/>
                      <a:pt x="265" y="358"/>
                    </a:cubicBezTo>
                    <a:cubicBezTo>
                      <a:pt x="266" y="379"/>
                      <a:pt x="288" y="385"/>
                      <a:pt x="288" y="385"/>
                    </a:cubicBezTo>
                    <a:cubicBezTo>
                      <a:pt x="274" y="384"/>
                      <a:pt x="268" y="376"/>
                      <a:pt x="268" y="376"/>
                    </a:cubicBezTo>
                    <a:cubicBezTo>
                      <a:pt x="273" y="392"/>
                      <a:pt x="309" y="408"/>
                      <a:pt x="328" y="381"/>
                    </a:cubicBezTo>
                    <a:cubicBezTo>
                      <a:pt x="322" y="460"/>
                      <a:pt x="295" y="464"/>
                      <a:pt x="268" y="472"/>
                    </a:cubicBezTo>
                    <a:cubicBezTo>
                      <a:pt x="254" y="477"/>
                      <a:pt x="239" y="479"/>
                      <a:pt x="222" y="482"/>
                    </a:cubicBezTo>
                    <a:cubicBezTo>
                      <a:pt x="214" y="483"/>
                      <a:pt x="208" y="487"/>
                      <a:pt x="199" y="488"/>
                    </a:cubicBezTo>
                    <a:cubicBezTo>
                      <a:pt x="193" y="489"/>
                      <a:pt x="186" y="496"/>
                      <a:pt x="180" y="498"/>
                    </a:cubicBezTo>
                    <a:cubicBezTo>
                      <a:pt x="156" y="506"/>
                      <a:pt x="134" y="521"/>
                      <a:pt x="118" y="538"/>
                    </a:cubicBezTo>
                    <a:cubicBezTo>
                      <a:pt x="101" y="556"/>
                      <a:pt x="83" y="607"/>
                      <a:pt x="77" y="645"/>
                    </a:cubicBezTo>
                    <a:cubicBezTo>
                      <a:pt x="71" y="683"/>
                      <a:pt x="66" y="727"/>
                      <a:pt x="63" y="756"/>
                    </a:cubicBezTo>
                    <a:cubicBezTo>
                      <a:pt x="59" y="806"/>
                      <a:pt x="62" y="877"/>
                      <a:pt x="62" y="929"/>
                    </a:cubicBezTo>
                    <a:cubicBezTo>
                      <a:pt x="62" y="981"/>
                      <a:pt x="55" y="1015"/>
                      <a:pt x="50" y="1039"/>
                    </a:cubicBezTo>
                    <a:cubicBezTo>
                      <a:pt x="45" y="1063"/>
                      <a:pt x="25" y="1129"/>
                      <a:pt x="26" y="1258"/>
                    </a:cubicBezTo>
                    <a:cubicBezTo>
                      <a:pt x="26" y="1281"/>
                      <a:pt x="25" y="1334"/>
                      <a:pt x="27" y="1369"/>
                    </a:cubicBezTo>
                    <a:cubicBezTo>
                      <a:pt x="31" y="1412"/>
                      <a:pt x="25" y="1506"/>
                      <a:pt x="19" y="1528"/>
                    </a:cubicBezTo>
                    <a:cubicBezTo>
                      <a:pt x="13" y="1555"/>
                      <a:pt x="6" y="1601"/>
                      <a:pt x="3" y="1608"/>
                    </a:cubicBezTo>
                    <a:cubicBezTo>
                      <a:pt x="0" y="1614"/>
                      <a:pt x="6" y="1623"/>
                      <a:pt x="10" y="1630"/>
                    </a:cubicBezTo>
                    <a:cubicBezTo>
                      <a:pt x="13" y="1637"/>
                      <a:pt x="12" y="1643"/>
                      <a:pt x="17" y="1653"/>
                    </a:cubicBezTo>
                    <a:cubicBezTo>
                      <a:pt x="20" y="1660"/>
                      <a:pt x="31" y="1676"/>
                      <a:pt x="36" y="1685"/>
                    </a:cubicBezTo>
                    <a:cubicBezTo>
                      <a:pt x="41" y="1693"/>
                      <a:pt x="62" y="1704"/>
                      <a:pt x="79" y="1709"/>
                    </a:cubicBezTo>
                    <a:cubicBezTo>
                      <a:pt x="90" y="1714"/>
                      <a:pt x="111" y="1725"/>
                      <a:pt x="113" y="1720"/>
                    </a:cubicBezTo>
                    <a:cubicBezTo>
                      <a:pt x="117" y="1709"/>
                      <a:pt x="110" y="1701"/>
                      <a:pt x="101" y="1697"/>
                    </a:cubicBezTo>
                    <a:cubicBezTo>
                      <a:pt x="96" y="1694"/>
                      <a:pt x="111" y="1703"/>
                      <a:pt x="114" y="1693"/>
                    </a:cubicBezTo>
                    <a:cubicBezTo>
                      <a:pt x="115" y="1690"/>
                      <a:pt x="115" y="1688"/>
                      <a:pt x="113" y="1683"/>
                    </a:cubicBezTo>
                    <a:cubicBezTo>
                      <a:pt x="115" y="1677"/>
                      <a:pt x="113" y="1677"/>
                      <a:pt x="109" y="1671"/>
                    </a:cubicBezTo>
                    <a:cubicBezTo>
                      <a:pt x="117" y="1669"/>
                      <a:pt x="111" y="1636"/>
                      <a:pt x="108" y="1620"/>
                    </a:cubicBezTo>
                    <a:cubicBezTo>
                      <a:pt x="109" y="1608"/>
                      <a:pt x="110" y="1569"/>
                      <a:pt x="101" y="1543"/>
                    </a:cubicBezTo>
                    <a:cubicBezTo>
                      <a:pt x="95" y="1527"/>
                      <a:pt x="93" y="1511"/>
                      <a:pt x="93" y="1501"/>
                    </a:cubicBezTo>
                    <a:cubicBezTo>
                      <a:pt x="88" y="1477"/>
                      <a:pt x="115" y="1307"/>
                      <a:pt x="131" y="1259"/>
                    </a:cubicBezTo>
                    <a:cubicBezTo>
                      <a:pt x="161" y="1158"/>
                      <a:pt x="151" y="1071"/>
                      <a:pt x="154" y="1053"/>
                    </a:cubicBezTo>
                    <a:cubicBezTo>
                      <a:pt x="158" y="1035"/>
                      <a:pt x="178" y="941"/>
                      <a:pt x="184" y="899"/>
                    </a:cubicBezTo>
                    <a:cubicBezTo>
                      <a:pt x="185" y="900"/>
                      <a:pt x="185" y="900"/>
                      <a:pt x="185" y="900"/>
                    </a:cubicBezTo>
                    <a:cubicBezTo>
                      <a:pt x="188" y="951"/>
                      <a:pt x="183" y="1029"/>
                      <a:pt x="184" y="1055"/>
                    </a:cubicBezTo>
                    <a:cubicBezTo>
                      <a:pt x="186" y="1091"/>
                      <a:pt x="176" y="1157"/>
                      <a:pt x="161" y="1186"/>
                    </a:cubicBezTo>
                    <a:cubicBezTo>
                      <a:pt x="145" y="1215"/>
                      <a:pt x="138" y="1260"/>
                      <a:pt x="124" y="1341"/>
                    </a:cubicBezTo>
                    <a:cubicBezTo>
                      <a:pt x="111" y="1405"/>
                      <a:pt x="101" y="1472"/>
                      <a:pt x="112" y="1588"/>
                    </a:cubicBezTo>
                    <a:cubicBezTo>
                      <a:pt x="121" y="1669"/>
                      <a:pt x="135" y="1720"/>
                      <a:pt x="155" y="1810"/>
                    </a:cubicBezTo>
                    <a:cubicBezTo>
                      <a:pt x="174" y="1891"/>
                      <a:pt x="200" y="1998"/>
                      <a:pt x="211" y="2058"/>
                    </a:cubicBezTo>
                    <a:cubicBezTo>
                      <a:pt x="221" y="2118"/>
                      <a:pt x="236" y="2140"/>
                      <a:pt x="238" y="2179"/>
                    </a:cubicBezTo>
                    <a:cubicBezTo>
                      <a:pt x="241" y="2218"/>
                      <a:pt x="215" y="2402"/>
                      <a:pt x="244" y="2508"/>
                    </a:cubicBezTo>
                    <a:cubicBezTo>
                      <a:pt x="272" y="2615"/>
                      <a:pt x="285" y="2682"/>
                      <a:pt x="290" y="2708"/>
                    </a:cubicBezTo>
                    <a:cubicBezTo>
                      <a:pt x="303" y="2765"/>
                      <a:pt x="292" y="2771"/>
                      <a:pt x="297" y="2800"/>
                    </a:cubicBezTo>
                    <a:cubicBezTo>
                      <a:pt x="302" y="2828"/>
                      <a:pt x="303" y="2825"/>
                      <a:pt x="288" y="2853"/>
                    </a:cubicBezTo>
                    <a:cubicBezTo>
                      <a:pt x="275" y="2871"/>
                      <a:pt x="253" y="2910"/>
                      <a:pt x="246" y="2918"/>
                    </a:cubicBezTo>
                    <a:cubicBezTo>
                      <a:pt x="240" y="2927"/>
                      <a:pt x="243" y="2936"/>
                      <a:pt x="246" y="2941"/>
                    </a:cubicBezTo>
                    <a:cubicBezTo>
                      <a:pt x="241" y="2955"/>
                      <a:pt x="257" y="2962"/>
                      <a:pt x="262" y="2962"/>
                    </a:cubicBezTo>
                    <a:cubicBezTo>
                      <a:pt x="260" y="2978"/>
                      <a:pt x="289" y="2976"/>
                      <a:pt x="296" y="2969"/>
                    </a:cubicBezTo>
                    <a:cubicBezTo>
                      <a:pt x="304" y="2978"/>
                      <a:pt x="326" y="2978"/>
                      <a:pt x="334" y="2967"/>
                    </a:cubicBezTo>
                    <a:cubicBezTo>
                      <a:pt x="348" y="2980"/>
                      <a:pt x="373" y="2980"/>
                      <a:pt x="388" y="2964"/>
                    </a:cubicBezTo>
                    <a:cubicBezTo>
                      <a:pt x="404" y="2948"/>
                      <a:pt x="406" y="2933"/>
                      <a:pt x="404" y="2917"/>
                    </a:cubicBezTo>
                    <a:cubicBezTo>
                      <a:pt x="402" y="2902"/>
                      <a:pt x="406" y="2896"/>
                      <a:pt x="409" y="2877"/>
                    </a:cubicBezTo>
                    <a:cubicBezTo>
                      <a:pt x="412" y="2858"/>
                      <a:pt x="415" y="2843"/>
                      <a:pt x="408" y="2830"/>
                    </a:cubicBezTo>
                    <a:cubicBezTo>
                      <a:pt x="401" y="2816"/>
                      <a:pt x="400" y="2809"/>
                      <a:pt x="400" y="2796"/>
                    </a:cubicBezTo>
                    <a:cubicBezTo>
                      <a:pt x="400" y="2782"/>
                      <a:pt x="406" y="2761"/>
                      <a:pt x="397" y="2744"/>
                    </a:cubicBezTo>
                    <a:cubicBezTo>
                      <a:pt x="388" y="2726"/>
                      <a:pt x="378" y="2685"/>
                      <a:pt x="380" y="2640"/>
                    </a:cubicBezTo>
                    <a:cubicBezTo>
                      <a:pt x="381" y="2595"/>
                      <a:pt x="414" y="2343"/>
                      <a:pt x="400" y="2257"/>
                    </a:cubicBezTo>
                    <a:cubicBezTo>
                      <a:pt x="386" y="2170"/>
                      <a:pt x="392" y="2153"/>
                      <a:pt x="395" y="2123"/>
                    </a:cubicBezTo>
                    <a:cubicBezTo>
                      <a:pt x="399" y="2094"/>
                      <a:pt x="407" y="2046"/>
                      <a:pt x="399" y="1984"/>
                    </a:cubicBezTo>
                    <a:cubicBezTo>
                      <a:pt x="396" y="1960"/>
                      <a:pt x="407" y="1862"/>
                      <a:pt x="408" y="1760"/>
                    </a:cubicBezTo>
                    <a:cubicBezTo>
                      <a:pt x="409" y="1694"/>
                      <a:pt x="417" y="1606"/>
                      <a:pt x="399" y="1588"/>
                    </a:cubicBezTo>
                    <a:cubicBezTo>
                      <a:pt x="399" y="1587"/>
                      <a:pt x="399" y="1587"/>
                      <a:pt x="399" y="1587"/>
                    </a:cubicBezTo>
                    <a:cubicBezTo>
                      <a:pt x="404" y="1589"/>
                      <a:pt x="409" y="1590"/>
                      <a:pt x="413" y="1590"/>
                    </a:cubicBezTo>
                    <a:cubicBezTo>
                      <a:pt x="414" y="1590"/>
                      <a:pt x="414" y="1590"/>
                      <a:pt x="414" y="1590"/>
                    </a:cubicBezTo>
                    <a:cubicBezTo>
                      <a:pt x="419" y="1590"/>
                      <a:pt x="425" y="1588"/>
                      <a:pt x="431" y="1586"/>
                    </a:cubicBezTo>
                    <a:cubicBezTo>
                      <a:pt x="430" y="1588"/>
                      <a:pt x="430" y="1588"/>
                      <a:pt x="430" y="1588"/>
                    </a:cubicBezTo>
                    <a:cubicBezTo>
                      <a:pt x="412" y="1606"/>
                      <a:pt x="418" y="1694"/>
                      <a:pt x="418" y="1759"/>
                    </a:cubicBezTo>
                    <a:cubicBezTo>
                      <a:pt x="419" y="1861"/>
                      <a:pt x="432" y="1960"/>
                      <a:pt x="429" y="1984"/>
                    </a:cubicBezTo>
                    <a:cubicBezTo>
                      <a:pt x="421" y="2046"/>
                      <a:pt x="430" y="2094"/>
                      <a:pt x="434" y="2123"/>
                    </a:cubicBezTo>
                    <a:cubicBezTo>
                      <a:pt x="437" y="2153"/>
                      <a:pt x="442" y="2170"/>
                      <a:pt x="428" y="2257"/>
                    </a:cubicBezTo>
                    <a:cubicBezTo>
                      <a:pt x="414" y="2343"/>
                      <a:pt x="447" y="2595"/>
                      <a:pt x="449" y="2640"/>
                    </a:cubicBezTo>
                    <a:cubicBezTo>
                      <a:pt x="451" y="2685"/>
                      <a:pt x="440" y="2726"/>
                      <a:pt x="432" y="2744"/>
                    </a:cubicBezTo>
                    <a:cubicBezTo>
                      <a:pt x="423" y="2761"/>
                      <a:pt x="428" y="2782"/>
                      <a:pt x="428" y="2796"/>
                    </a:cubicBezTo>
                    <a:cubicBezTo>
                      <a:pt x="428" y="2809"/>
                      <a:pt x="428" y="2816"/>
                      <a:pt x="421" y="2830"/>
                    </a:cubicBezTo>
                    <a:cubicBezTo>
                      <a:pt x="414" y="2843"/>
                      <a:pt x="416" y="2858"/>
                      <a:pt x="420" y="2877"/>
                    </a:cubicBezTo>
                    <a:cubicBezTo>
                      <a:pt x="423" y="2896"/>
                      <a:pt x="427" y="2902"/>
                      <a:pt x="425" y="2917"/>
                    </a:cubicBezTo>
                    <a:cubicBezTo>
                      <a:pt x="423" y="2933"/>
                      <a:pt x="425" y="2948"/>
                      <a:pt x="440" y="2964"/>
                    </a:cubicBezTo>
                    <a:cubicBezTo>
                      <a:pt x="456" y="2980"/>
                      <a:pt x="480" y="2980"/>
                      <a:pt x="494" y="2967"/>
                    </a:cubicBezTo>
                    <a:cubicBezTo>
                      <a:pt x="503" y="2978"/>
                      <a:pt x="525" y="2978"/>
                      <a:pt x="533" y="2969"/>
                    </a:cubicBezTo>
                    <a:cubicBezTo>
                      <a:pt x="540" y="2976"/>
                      <a:pt x="569" y="2978"/>
                      <a:pt x="567" y="2962"/>
                    </a:cubicBezTo>
                    <a:cubicBezTo>
                      <a:pt x="572" y="2962"/>
                      <a:pt x="587" y="2955"/>
                      <a:pt x="582" y="2941"/>
                    </a:cubicBezTo>
                    <a:cubicBezTo>
                      <a:pt x="586" y="2936"/>
                      <a:pt x="589" y="2927"/>
                      <a:pt x="582" y="2918"/>
                    </a:cubicBezTo>
                    <a:cubicBezTo>
                      <a:pt x="575" y="2910"/>
                      <a:pt x="554" y="2871"/>
                      <a:pt x="541" y="2853"/>
                    </a:cubicBezTo>
                    <a:cubicBezTo>
                      <a:pt x="526" y="2825"/>
                      <a:pt x="527" y="2828"/>
                      <a:pt x="532" y="2800"/>
                    </a:cubicBezTo>
                    <a:cubicBezTo>
                      <a:pt x="537" y="2771"/>
                      <a:pt x="526" y="2765"/>
                      <a:pt x="538" y="2708"/>
                    </a:cubicBezTo>
                    <a:cubicBezTo>
                      <a:pt x="544" y="2682"/>
                      <a:pt x="557" y="2615"/>
                      <a:pt x="585" y="2508"/>
                    </a:cubicBezTo>
                    <a:cubicBezTo>
                      <a:pt x="614" y="2402"/>
                      <a:pt x="588" y="2218"/>
                      <a:pt x="590" y="2179"/>
                    </a:cubicBezTo>
                    <a:cubicBezTo>
                      <a:pt x="593" y="2140"/>
                      <a:pt x="610" y="2113"/>
                      <a:pt x="620" y="2054"/>
                    </a:cubicBezTo>
                    <a:cubicBezTo>
                      <a:pt x="630" y="1994"/>
                      <a:pt x="655" y="1891"/>
                      <a:pt x="674" y="1810"/>
                    </a:cubicBezTo>
                    <a:cubicBezTo>
                      <a:pt x="694" y="1720"/>
                      <a:pt x="710" y="1670"/>
                      <a:pt x="719" y="1589"/>
                    </a:cubicBezTo>
                    <a:cubicBezTo>
                      <a:pt x="730" y="1474"/>
                      <a:pt x="720" y="1404"/>
                      <a:pt x="708" y="1340"/>
                    </a:cubicBezTo>
                    <a:cubicBezTo>
                      <a:pt x="694" y="1259"/>
                      <a:pt x="682" y="1204"/>
                      <a:pt x="667" y="1175"/>
                    </a:cubicBezTo>
                    <a:cubicBezTo>
                      <a:pt x="651" y="1146"/>
                      <a:pt x="646" y="1089"/>
                      <a:pt x="648" y="1053"/>
                    </a:cubicBezTo>
                    <a:cubicBezTo>
                      <a:pt x="649" y="1026"/>
                      <a:pt x="641" y="949"/>
                      <a:pt x="644" y="898"/>
                    </a:cubicBezTo>
                    <a:cubicBezTo>
                      <a:pt x="644" y="898"/>
                      <a:pt x="644" y="898"/>
                      <a:pt x="644" y="898"/>
                    </a:cubicBezTo>
                    <a:cubicBezTo>
                      <a:pt x="650" y="940"/>
                      <a:pt x="671" y="1035"/>
                      <a:pt x="674" y="1053"/>
                    </a:cubicBezTo>
                    <a:cubicBezTo>
                      <a:pt x="678" y="1071"/>
                      <a:pt x="668" y="1158"/>
                      <a:pt x="698" y="1259"/>
                    </a:cubicBezTo>
                    <a:cubicBezTo>
                      <a:pt x="713" y="1307"/>
                      <a:pt x="740" y="1477"/>
                      <a:pt x="736" y="1501"/>
                    </a:cubicBezTo>
                    <a:cubicBezTo>
                      <a:pt x="736" y="1511"/>
                      <a:pt x="733" y="1527"/>
                      <a:pt x="728" y="1543"/>
                    </a:cubicBezTo>
                    <a:cubicBezTo>
                      <a:pt x="719" y="1569"/>
                      <a:pt x="720" y="1608"/>
                      <a:pt x="721" y="1620"/>
                    </a:cubicBezTo>
                    <a:cubicBezTo>
                      <a:pt x="717" y="1636"/>
                      <a:pt x="712" y="1669"/>
                      <a:pt x="719" y="1671"/>
                    </a:cubicBezTo>
                    <a:cubicBezTo>
                      <a:pt x="715" y="1677"/>
                      <a:pt x="714" y="1677"/>
                      <a:pt x="716" y="1683"/>
                    </a:cubicBezTo>
                    <a:cubicBezTo>
                      <a:pt x="713" y="1688"/>
                      <a:pt x="713" y="1690"/>
                      <a:pt x="714" y="1693"/>
                    </a:cubicBezTo>
                    <a:cubicBezTo>
                      <a:pt x="718" y="1703"/>
                      <a:pt x="733" y="1694"/>
                      <a:pt x="728" y="1697"/>
                    </a:cubicBezTo>
                    <a:cubicBezTo>
                      <a:pt x="719" y="1701"/>
                      <a:pt x="712" y="1709"/>
                      <a:pt x="716" y="1720"/>
                    </a:cubicBezTo>
                    <a:cubicBezTo>
                      <a:pt x="718" y="1725"/>
                      <a:pt x="739" y="1714"/>
                      <a:pt x="750" y="1709"/>
                    </a:cubicBezTo>
                    <a:cubicBezTo>
                      <a:pt x="767" y="1704"/>
                      <a:pt x="787" y="1693"/>
                      <a:pt x="793" y="1685"/>
                    </a:cubicBezTo>
                    <a:cubicBezTo>
                      <a:pt x="798" y="1676"/>
                      <a:pt x="809" y="1660"/>
                      <a:pt x="812" y="1653"/>
                    </a:cubicBezTo>
                    <a:cubicBezTo>
                      <a:pt x="816" y="1643"/>
                      <a:pt x="815" y="1637"/>
                      <a:pt x="819" y="1630"/>
                    </a:cubicBezTo>
                    <a:cubicBezTo>
                      <a:pt x="822" y="1623"/>
                      <a:pt x="829" y="1614"/>
                      <a:pt x="825" y="1608"/>
                    </a:cubicBezTo>
                    <a:close/>
                    <a:moveTo>
                      <a:pt x="328" y="377"/>
                    </a:moveTo>
                    <a:cubicBezTo>
                      <a:pt x="329" y="360"/>
                      <a:pt x="329" y="360"/>
                      <a:pt x="329" y="360"/>
                    </a:cubicBezTo>
                    <a:cubicBezTo>
                      <a:pt x="328" y="366"/>
                      <a:pt x="328" y="372"/>
                      <a:pt x="328" y="377"/>
                    </a:cubicBezTo>
                    <a:close/>
                    <a:moveTo>
                      <a:pt x="500" y="347"/>
                    </a:moveTo>
                    <a:cubicBezTo>
                      <a:pt x="500" y="347"/>
                      <a:pt x="500" y="347"/>
                      <a:pt x="500" y="347"/>
                    </a:cubicBezTo>
                    <a:cubicBezTo>
                      <a:pt x="501" y="346"/>
                      <a:pt x="502" y="344"/>
                      <a:pt x="503" y="343"/>
                    </a:cubicBezTo>
                    <a:cubicBezTo>
                      <a:pt x="502" y="345"/>
                      <a:pt x="501" y="347"/>
                      <a:pt x="500" y="348"/>
                    </a:cubicBezTo>
                    <a:cubicBezTo>
                      <a:pt x="500" y="348"/>
                      <a:pt x="500" y="348"/>
                      <a:pt x="500" y="347"/>
                    </a:cubicBezTo>
                    <a:close/>
                    <a:moveTo>
                      <a:pt x="269" y="341"/>
                    </a:moveTo>
                    <a:cubicBezTo>
                      <a:pt x="269" y="341"/>
                      <a:pt x="269" y="340"/>
                      <a:pt x="269" y="340"/>
                    </a:cubicBezTo>
                    <a:cubicBezTo>
                      <a:pt x="269" y="340"/>
                      <a:pt x="269" y="341"/>
                      <a:pt x="269" y="3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  <p:sp>
            <p:nvSpPr>
              <p:cNvPr id="284" name="Freeform 20">
                <a:extLst>
                  <a:ext uri="{FF2B5EF4-FFF2-40B4-BE49-F238E27FC236}">
                    <a16:creationId xmlns:a16="http://schemas.microsoft.com/office/drawing/2014/main" id="{68C56FE5-7235-AF4A-90B6-AE5EE471F3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56" y="1705"/>
                <a:ext cx="649" cy="2329"/>
              </a:xfrm>
              <a:custGeom>
                <a:avLst/>
                <a:gdLst>
                  <a:gd name="T0" fmla="*/ 384 w 829"/>
                  <a:gd name="T1" fmla="*/ 653 h 2980"/>
                  <a:gd name="T2" fmla="*/ 368 w 829"/>
                  <a:gd name="T3" fmla="*/ 443 h 2980"/>
                  <a:gd name="T4" fmla="*/ 341 w 829"/>
                  <a:gd name="T5" fmla="*/ 257 h 2980"/>
                  <a:gd name="T6" fmla="*/ 291 w 829"/>
                  <a:gd name="T7" fmla="*/ 231 h 2980"/>
                  <a:gd name="T8" fmla="*/ 274 w 829"/>
                  <a:gd name="T9" fmla="*/ 177 h 2980"/>
                  <a:gd name="T10" fmla="*/ 272 w 829"/>
                  <a:gd name="T11" fmla="*/ 169 h 2980"/>
                  <a:gd name="T12" fmla="*/ 256 w 829"/>
                  <a:gd name="T13" fmla="*/ 43 h 2980"/>
                  <a:gd name="T14" fmla="*/ 138 w 829"/>
                  <a:gd name="T15" fmla="*/ 143 h 2980"/>
                  <a:gd name="T16" fmla="*/ 134 w 829"/>
                  <a:gd name="T17" fmla="*/ 177 h 2980"/>
                  <a:gd name="T18" fmla="*/ 128 w 829"/>
                  <a:gd name="T19" fmla="*/ 180 h 2980"/>
                  <a:gd name="T20" fmla="*/ 106 w 829"/>
                  <a:gd name="T21" fmla="*/ 231 h 2980"/>
                  <a:gd name="T22" fmla="*/ 56 w 829"/>
                  <a:gd name="T23" fmla="*/ 256 h 2980"/>
                  <a:gd name="T24" fmla="*/ 30 w 829"/>
                  <a:gd name="T25" fmla="*/ 443 h 2980"/>
                  <a:gd name="T26" fmla="*/ 13 w 829"/>
                  <a:gd name="T27" fmla="*/ 653 h 2980"/>
                  <a:gd name="T28" fmla="*/ 5 w 829"/>
                  <a:gd name="T29" fmla="*/ 778 h 2980"/>
                  <a:gd name="T30" fmla="*/ 38 w 829"/>
                  <a:gd name="T31" fmla="*/ 816 h 2980"/>
                  <a:gd name="T32" fmla="*/ 55 w 829"/>
                  <a:gd name="T33" fmla="*/ 808 h 2980"/>
                  <a:gd name="T34" fmla="*/ 52 w 829"/>
                  <a:gd name="T35" fmla="*/ 773 h 2980"/>
                  <a:gd name="T36" fmla="*/ 63 w 829"/>
                  <a:gd name="T37" fmla="*/ 601 h 2980"/>
                  <a:gd name="T38" fmla="*/ 89 w 829"/>
                  <a:gd name="T39" fmla="*/ 429 h 2980"/>
                  <a:gd name="T40" fmla="*/ 59 w 829"/>
                  <a:gd name="T41" fmla="*/ 640 h 2980"/>
                  <a:gd name="T42" fmla="*/ 101 w 829"/>
                  <a:gd name="T43" fmla="*/ 982 h 2980"/>
                  <a:gd name="T44" fmla="*/ 139 w 829"/>
                  <a:gd name="T45" fmla="*/ 1293 h 2980"/>
                  <a:gd name="T46" fmla="*/ 118 w 829"/>
                  <a:gd name="T47" fmla="*/ 1393 h 2980"/>
                  <a:gd name="T48" fmla="*/ 142 w 829"/>
                  <a:gd name="T49" fmla="*/ 1417 h 2980"/>
                  <a:gd name="T50" fmla="*/ 193 w 829"/>
                  <a:gd name="T51" fmla="*/ 1393 h 2980"/>
                  <a:gd name="T52" fmla="*/ 192 w 829"/>
                  <a:gd name="T53" fmla="*/ 1335 h 2980"/>
                  <a:gd name="T54" fmla="*/ 192 w 829"/>
                  <a:gd name="T55" fmla="*/ 1078 h 2980"/>
                  <a:gd name="T56" fmla="*/ 196 w 829"/>
                  <a:gd name="T57" fmla="*/ 840 h 2980"/>
                  <a:gd name="T58" fmla="*/ 198 w 829"/>
                  <a:gd name="T59" fmla="*/ 759 h 2980"/>
                  <a:gd name="T60" fmla="*/ 207 w 829"/>
                  <a:gd name="T61" fmla="*/ 758 h 2980"/>
                  <a:gd name="T62" fmla="*/ 208 w 829"/>
                  <a:gd name="T63" fmla="*/ 1014 h 2980"/>
                  <a:gd name="T64" fmla="*/ 207 w 829"/>
                  <a:gd name="T65" fmla="*/ 1310 h 2980"/>
                  <a:gd name="T66" fmla="*/ 202 w 829"/>
                  <a:gd name="T67" fmla="*/ 1374 h 2980"/>
                  <a:gd name="T68" fmla="*/ 237 w 829"/>
                  <a:gd name="T69" fmla="*/ 1416 h 2980"/>
                  <a:gd name="T70" fmla="*/ 279 w 829"/>
                  <a:gd name="T71" fmla="*/ 1404 h 2980"/>
                  <a:gd name="T72" fmla="*/ 255 w 829"/>
                  <a:gd name="T73" fmla="*/ 1336 h 2980"/>
                  <a:gd name="T74" fmla="*/ 283 w 829"/>
                  <a:gd name="T75" fmla="*/ 1040 h 2980"/>
                  <a:gd name="T76" fmla="*/ 345 w 829"/>
                  <a:gd name="T77" fmla="*/ 759 h 2980"/>
                  <a:gd name="T78" fmla="*/ 311 w 829"/>
                  <a:gd name="T79" fmla="*/ 503 h 2980"/>
                  <a:gd name="T80" fmla="*/ 323 w 829"/>
                  <a:gd name="T81" fmla="*/ 503 h 2980"/>
                  <a:gd name="T82" fmla="*/ 349 w 829"/>
                  <a:gd name="T83" fmla="*/ 737 h 2980"/>
                  <a:gd name="T84" fmla="*/ 344 w 829"/>
                  <a:gd name="T85" fmla="*/ 803 h 2980"/>
                  <a:gd name="T86" fmla="*/ 344 w 829"/>
                  <a:gd name="T87" fmla="*/ 821 h 2980"/>
                  <a:gd name="T88" fmla="*/ 390 w 829"/>
                  <a:gd name="T89" fmla="*/ 789 h 2980"/>
                  <a:gd name="T90" fmla="*/ 129 w 829"/>
                  <a:gd name="T91" fmla="*/ 163 h 298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829" h="2980">
                    <a:moveTo>
                      <a:pt x="825" y="1608"/>
                    </a:moveTo>
                    <a:cubicBezTo>
                      <a:pt x="822" y="1601"/>
                      <a:pt x="816" y="1555"/>
                      <a:pt x="809" y="1528"/>
                    </a:cubicBezTo>
                    <a:cubicBezTo>
                      <a:pt x="804" y="1506"/>
                      <a:pt x="798" y="1412"/>
                      <a:pt x="801" y="1369"/>
                    </a:cubicBezTo>
                    <a:cubicBezTo>
                      <a:pt x="804" y="1334"/>
                      <a:pt x="802" y="1281"/>
                      <a:pt x="803" y="1258"/>
                    </a:cubicBezTo>
                    <a:cubicBezTo>
                      <a:pt x="804" y="1129"/>
                      <a:pt x="783" y="1063"/>
                      <a:pt x="778" y="1039"/>
                    </a:cubicBezTo>
                    <a:cubicBezTo>
                      <a:pt x="773" y="1015"/>
                      <a:pt x="767" y="981"/>
                      <a:pt x="767" y="929"/>
                    </a:cubicBezTo>
                    <a:cubicBezTo>
                      <a:pt x="767" y="877"/>
                      <a:pt x="769" y="806"/>
                      <a:pt x="765" y="756"/>
                    </a:cubicBezTo>
                    <a:cubicBezTo>
                      <a:pt x="763" y="727"/>
                      <a:pt x="758" y="683"/>
                      <a:pt x="752" y="645"/>
                    </a:cubicBezTo>
                    <a:cubicBezTo>
                      <a:pt x="746" y="607"/>
                      <a:pt x="727" y="556"/>
                      <a:pt x="711" y="539"/>
                    </a:cubicBezTo>
                    <a:cubicBezTo>
                      <a:pt x="695" y="521"/>
                      <a:pt x="673" y="507"/>
                      <a:pt x="650" y="499"/>
                    </a:cubicBezTo>
                    <a:cubicBezTo>
                      <a:pt x="644" y="497"/>
                      <a:pt x="635" y="490"/>
                      <a:pt x="629" y="489"/>
                    </a:cubicBezTo>
                    <a:cubicBezTo>
                      <a:pt x="620" y="487"/>
                      <a:pt x="615" y="483"/>
                      <a:pt x="607" y="482"/>
                    </a:cubicBezTo>
                    <a:cubicBezTo>
                      <a:pt x="590" y="479"/>
                      <a:pt x="575" y="474"/>
                      <a:pt x="561" y="472"/>
                    </a:cubicBezTo>
                    <a:cubicBezTo>
                      <a:pt x="499" y="464"/>
                      <a:pt x="501" y="382"/>
                      <a:pt x="501" y="382"/>
                    </a:cubicBezTo>
                    <a:cubicBezTo>
                      <a:pt x="537" y="421"/>
                      <a:pt x="571" y="371"/>
                      <a:pt x="571" y="371"/>
                    </a:cubicBezTo>
                    <a:cubicBezTo>
                      <a:pt x="564" y="376"/>
                      <a:pt x="550" y="370"/>
                      <a:pt x="550" y="370"/>
                    </a:cubicBezTo>
                    <a:cubicBezTo>
                      <a:pt x="570" y="376"/>
                      <a:pt x="578" y="352"/>
                      <a:pt x="578" y="352"/>
                    </a:cubicBezTo>
                    <a:cubicBezTo>
                      <a:pt x="569" y="358"/>
                      <a:pt x="566" y="353"/>
                      <a:pt x="566" y="353"/>
                    </a:cubicBezTo>
                    <a:cubicBezTo>
                      <a:pt x="581" y="347"/>
                      <a:pt x="580" y="328"/>
                      <a:pt x="580" y="328"/>
                    </a:cubicBezTo>
                    <a:cubicBezTo>
                      <a:pt x="573" y="353"/>
                      <a:pt x="539" y="357"/>
                      <a:pt x="548" y="329"/>
                    </a:cubicBezTo>
                    <a:cubicBezTo>
                      <a:pt x="563" y="281"/>
                      <a:pt x="578" y="182"/>
                      <a:pt x="534" y="91"/>
                    </a:cubicBezTo>
                    <a:cubicBezTo>
                      <a:pt x="489" y="0"/>
                      <a:pt x="374" y="39"/>
                      <a:pt x="374" y="39"/>
                    </a:cubicBezTo>
                    <a:cubicBezTo>
                      <a:pt x="352" y="25"/>
                      <a:pt x="305" y="61"/>
                      <a:pt x="284" y="90"/>
                    </a:cubicBezTo>
                    <a:cubicBezTo>
                      <a:pt x="263" y="120"/>
                      <a:pt x="238" y="224"/>
                      <a:pt x="287" y="300"/>
                    </a:cubicBezTo>
                    <a:cubicBezTo>
                      <a:pt x="311" y="338"/>
                      <a:pt x="285" y="358"/>
                      <a:pt x="276" y="354"/>
                    </a:cubicBezTo>
                    <a:cubicBezTo>
                      <a:pt x="268" y="351"/>
                      <a:pt x="269" y="343"/>
                      <a:pt x="269" y="341"/>
                    </a:cubicBezTo>
                    <a:cubicBezTo>
                      <a:pt x="264" y="362"/>
                      <a:pt x="280" y="371"/>
                      <a:pt x="280" y="371"/>
                    </a:cubicBezTo>
                    <a:cubicBezTo>
                      <a:pt x="270" y="367"/>
                      <a:pt x="265" y="358"/>
                      <a:pt x="265" y="358"/>
                    </a:cubicBezTo>
                    <a:cubicBezTo>
                      <a:pt x="266" y="379"/>
                      <a:pt x="288" y="385"/>
                      <a:pt x="288" y="385"/>
                    </a:cubicBezTo>
                    <a:cubicBezTo>
                      <a:pt x="274" y="384"/>
                      <a:pt x="268" y="376"/>
                      <a:pt x="268" y="376"/>
                    </a:cubicBezTo>
                    <a:cubicBezTo>
                      <a:pt x="273" y="392"/>
                      <a:pt x="309" y="408"/>
                      <a:pt x="328" y="381"/>
                    </a:cubicBezTo>
                    <a:cubicBezTo>
                      <a:pt x="322" y="460"/>
                      <a:pt x="295" y="464"/>
                      <a:pt x="268" y="472"/>
                    </a:cubicBezTo>
                    <a:cubicBezTo>
                      <a:pt x="254" y="477"/>
                      <a:pt x="239" y="479"/>
                      <a:pt x="222" y="482"/>
                    </a:cubicBezTo>
                    <a:cubicBezTo>
                      <a:pt x="214" y="483"/>
                      <a:pt x="208" y="487"/>
                      <a:pt x="199" y="488"/>
                    </a:cubicBezTo>
                    <a:cubicBezTo>
                      <a:pt x="193" y="489"/>
                      <a:pt x="186" y="496"/>
                      <a:pt x="180" y="498"/>
                    </a:cubicBezTo>
                    <a:cubicBezTo>
                      <a:pt x="156" y="506"/>
                      <a:pt x="134" y="521"/>
                      <a:pt x="118" y="538"/>
                    </a:cubicBezTo>
                    <a:cubicBezTo>
                      <a:pt x="101" y="556"/>
                      <a:pt x="83" y="607"/>
                      <a:pt x="77" y="645"/>
                    </a:cubicBezTo>
                    <a:cubicBezTo>
                      <a:pt x="71" y="683"/>
                      <a:pt x="66" y="727"/>
                      <a:pt x="63" y="756"/>
                    </a:cubicBezTo>
                    <a:cubicBezTo>
                      <a:pt x="59" y="806"/>
                      <a:pt x="62" y="877"/>
                      <a:pt x="62" y="929"/>
                    </a:cubicBezTo>
                    <a:cubicBezTo>
                      <a:pt x="62" y="981"/>
                      <a:pt x="55" y="1015"/>
                      <a:pt x="50" y="1039"/>
                    </a:cubicBezTo>
                    <a:cubicBezTo>
                      <a:pt x="45" y="1063"/>
                      <a:pt x="25" y="1129"/>
                      <a:pt x="26" y="1258"/>
                    </a:cubicBezTo>
                    <a:cubicBezTo>
                      <a:pt x="26" y="1281"/>
                      <a:pt x="25" y="1334"/>
                      <a:pt x="27" y="1369"/>
                    </a:cubicBezTo>
                    <a:cubicBezTo>
                      <a:pt x="31" y="1412"/>
                      <a:pt x="25" y="1506"/>
                      <a:pt x="19" y="1528"/>
                    </a:cubicBezTo>
                    <a:cubicBezTo>
                      <a:pt x="13" y="1555"/>
                      <a:pt x="6" y="1601"/>
                      <a:pt x="3" y="1608"/>
                    </a:cubicBezTo>
                    <a:cubicBezTo>
                      <a:pt x="0" y="1614"/>
                      <a:pt x="6" y="1623"/>
                      <a:pt x="10" y="1630"/>
                    </a:cubicBezTo>
                    <a:cubicBezTo>
                      <a:pt x="13" y="1637"/>
                      <a:pt x="12" y="1643"/>
                      <a:pt x="17" y="1653"/>
                    </a:cubicBezTo>
                    <a:cubicBezTo>
                      <a:pt x="20" y="1660"/>
                      <a:pt x="31" y="1676"/>
                      <a:pt x="36" y="1685"/>
                    </a:cubicBezTo>
                    <a:cubicBezTo>
                      <a:pt x="41" y="1693"/>
                      <a:pt x="62" y="1704"/>
                      <a:pt x="79" y="1709"/>
                    </a:cubicBezTo>
                    <a:cubicBezTo>
                      <a:pt x="90" y="1714"/>
                      <a:pt x="111" y="1725"/>
                      <a:pt x="113" y="1720"/>
                    </a:cubicBezTo>
                    <a:cubicBezTo>
                      <a:pt x="117" y="1709"/>
                      <a:pt x="110" y="1701"/>
                      <a:pt x="101" y="1697"/>
                    </a:cubicBezTo>
                    <a:cubicBezTo>
                      <a:pt x="96" y="1694"/>
                      <a:pt x="111" y="1703"/>
                      <a:pt x="114" y="1693"/>
                    </a:cubicBezTo>
                    <a:cubicBezTo>
                      <a:pt x="115" y="1690"/>
                      <a:pt x="115" y="1688"/>
                      <a:pt x="113" y="1683"/>
                    </a:cubicBezTo>
                    <a:cubicBezTo>
                      <a:pt x="115" y="1677"/>
                      <a:pt x="113" y="1677"/>
                      <a:pt x="109" y="1671"/>
                    </a:cubicBezTo>
                    <a:cubicBezTo>
                      <a:pt x="117" y="1669"/>
                      <a:pt x="111" y="1636"/>
                      <a:pt x="108" y="1620"/>
                    </a:cubicBezTo>
                    <a:cubicBezTo>
                      <a:pt x="109" y="1608"/>
                      <a:pt x="110" y="1569"/>
                      <a:pt x="101" y="1543"/>
                    </a:cubicBezTo>
                    <a:cubicBezTo>
                      <a:pt x="95" y="1527"/>
                      <a:pt x="93" y="1511"/>
                      <a:pt x="93" y="1501"/>
                    </a:cubicBezTo>
                    <a:cubicBezTo>
                      <a:pt x="88" y="1477"/>
                      <a:pt x="115" y="1307"/>
                      <a:pt x="131" y="1259"/>
                    </a:cubicBezTo>
                    <a:cubicBezTo>
                      <a:pt x="161" y="1158"/>
                      <a:pt x="151" y="1071"/>
                      <a:pt x="154" y="1053"/>
                    </a:cubicBezTo>
                    <a:cubicBezTo>
                      <a:pt x="158" y="1035"/>
                      <a:pt x="178" y="941"/>
                      <a:pt x="184" y="899"/>
                    </a:cubicBezTo>
                    <a:cubicBezTo>
                      <a:pt x="185" y="900"/>
                      <a:pt x="185" y="900"/>
                      <a:pt x="185" y="900"/>
                    </a:cubicBezTo>
                    <a:cubicBezTo>
                      <a:pt x="188" y="951"/>
                      <a:pt x="183" y="1029"/>
                      <a:pt x="184" y="1055"/>
                    </a:cubicBezTo>
                    <a:cubicBezTo>
                      <a:pt x="186" y="1091"/>
                      <a:pt x="176" y="1157"/>
                      <a:pt x="161" y="1186"/>
                    </a:cubicBezTo>
                    <a:cubicBezTo>
                      <a:pt x="145" y="1215"/>
                      <a:pt x="138" y="1260"/>
                      <a:pt x="124" y="1341"/>
                    </a:cubicBezTo>
                    <a:cubicBezTo>
                      <a:pt x="111" y="1405"/>
                      <a:pt x="101" y="1472"/>
                      <a:pt x="112" y="1588"/>
                    </a:cubicBezTo>
                    <a:cubicBezTo>
                      <a:pt x="121" y="1669"/>
                      <a:pt x="135" y="1720"/>
                      <a:pt x="155" y="1810"/>
                    </a:cubicBezTo>
                    <a:cubicBezTo>
                      <a:pt x="174" y="1891"/>
                      <a:pt x="200" y="1998"/>
                      <a:pt x="211" y="2058"/>
                    </a:cubicBezTo>
                    <a:cubicBezTo>
                      <a:pt x="221" y="2118"/>
                      <a:pt x="236" y="2140"/>
                      <a:pt x="238" y="2179"/>
                    </a:cubicBezTo>
                    <a:cubicBezTo>
                      <a:pt x="241" y="2218"/>
                      <a:pt x="215" y="2402"/>
                      <a:pt x="244" y="2508"/>
                    </a:cubicBezTo>
                    <a:cubicBezTo>
                      <a:pt x="272" y="2615"/>
                      <a:pt x="285" y="2682"/>
                      <a:pt x="290" y="2708"/>
                    </a:cubicBezTo>
                    <a:cubicBezTo>
                      <a:pt x="303" y="2765"/>
                      <a:pt x="292" y="2771"/>
                      <a:pt x="297" y="2800"/>
                    </a:cubicBezTo>
                    <a:cubicBezTo>
                      <a:pt x="302" y="2828"/>
                      <a:pt x="303" y="2825"/>
                      <a:pt x="288" y="2853"/>
                    </a:cubicBezTo>
                    <a:cubicBezTo>
                      <a:pt x="275" y="2871"/>
                      <a:pt x="253" y="2910"/>
                      <a:pt x="246" y="2918"/>
                    </a:cubicBezTo>
                    <a:cubicBezTo>
                      <a:pt x="240" y="2927"/>
                      <a:pt x="243" y="2936"/>
                      <a:pt x="246" y="2941"/>
                    </a:cubicBezTo>
                    <a:cubicBezTo>
                      <a:pt x="241" y="2955"/>
                      <a:pt x="257" y="2962"/>
                      <a:pt x="262" y="2962"/>
                    </a:cubicBezTo>
                    <a:cubicBezTo>
                      <a:pt x="260" y="2978"/>
                      <a:pt x="289" y="2976"/>
                      <a:pt x="296" y="2969"/>
                    </a:cubicBezTo>
                    <a:cubicBezTo>
                      <a:pt x="304" y="2978"/>
                      <a:pt x="326" y="2978"/>
                      <a:pt x="334" y="2967"/>
                    </a:cubicBezTo>
                    <a:cubicBezTo>
                      <a:pt x="348" y="2980"/>
                      <a:pt x="373" y="2980"/>
                      <a:pt x="388" y="2964"/>
                    </a:cubicBezTo>
                    <a:cubicBezTo>
                      <a:pt x="404" y="2948"/>
                      <a:pt x="406" y="2933"/>
                      <a:pt x="404" y="2917"/>
                    </a:cubicBezTo>
                    <a:cubicBezTo>
                      <a:pt x="402" y="2902"/>
                      <a:pt x="406" y="2896"/>
                      <a:pt x="409" y="2877"/>
                    </a:cubicBezTo>
                    <a:cubicBezTo>
                      <a:pt x="412" y="2858"/>
                      <a:pt x="415" y="2843"/>
                      <a:pt x="408" y="2830"/>
                    </a:cubicBezTo>
                    <a:cubicBezTo>
                      <a:pt x="401" y="2816"/>
                      <a:pt x="400" y="2809"/>
                      <a:pt x="400" y="2796"/>
                    </a:cubicBezTo>
                    <a:cubicBezTo>
                      <a:pt x="400" y="2782"/>
                      <a:pt x="406" y="2761"/>
                      <a:pt x="397" y="2744"/>
                    </a:cubicBezTo>
                    <a:cubicBezTo>
                      <a:pt x="388" y="2726"/>
                      <a:pt x="378" y="2685"/>
                      <a:pt x="380" y="2640"/>
                    </a:cubicBezTo>
                    <a:cubicBezTo>
                      <a:pt x="381" y="2595"/>
                      <a:pt x="414" y="2343"/>
                      <a:pt x="400" y="2257"/>
                    </a:cubicBezTo>
                    <a:cubicBezTo>
                      <a:pt x="386" y="2170"/>
                      <a:pt x="392" y="2153"/>
                      <a:pt x="395" y="2123"/>
                    </a:cubicBezTo>
                    <a:cubicBezTo>
                      <a:pt x="399" y="2094"/>
                      <a:pt x="407" y="2046"/>
                      <a:pt x="399" y="1984"/>
                    </a:cubicBezTo>
                    <a:cubicBezTo>
                      <a:pt x="396" y="1960"/>
                      <a:pt x="407" y="1862"/>
                      <a:pt x="408" y="1760"/>
                    </a:cubicBezTo>
                    <a:cubicBezTo>
                      <a:pt x="409" y="1694"/>
                      <a:pt x="417" y="1606"/>
                      <a:pt x="399" y="1588"/>
                    </a:cubicBezTo>
                    <a:cubicBezTo>
                      <a:pt x="399" y="1587"/>
                      <a:pt x="399" y="1587"/>
                      <a:pt x="399" y="1587"/>
                    </a:cubicBezTo>
                    <a:cubicBezTo>
                      <a:pt x="404" y="1589"/>
                      <a:pt x="409" y="1590"/>
                      <a:pt x="413" y="1590"/>
                    </a:cubicBezTo>
                    <a:cubicBezTo>
                      <a:pt x="414" y="1590"/>
                      <a:pt x="414" y="1590"/>
                      <a:pt x="414" y="1590"/>
                    </a:cubicBezTo>
                    <a:cubicBezTo>
                      <a:pt x="419" y="1590"/>
                      <a:pt x="425" y="1588"/>
                      <a:pt x="431" y="1586"/>
                    </a:cubicBezTo>
                    <a:cubicBezTo>
                      <a:pt x="430" y="1588"/>
                      <a:pt x="430" y="1588"/>
                      <a:pt x="430" y="1588"/>
                    </a:cubicBezTo>
                    <a:cubicBezTo>
                      <a:pt x="412" y="1606"/>
                      <a:pt x="418" y="1694"/>
                      <a:pt x="418" y="1759"/>
                    </a:cubicBezTo>
                    <a:cubicBezTo>
                      <a:pt x="419" y="1861"/>
                      <a:pt x="432" y="1960"/>
                      <a:pt x="429" y="1984"/>
                    </a:cubicBezTo>
                    <a:cubicBezTo>
                      <a:pt x="421" y="2046"/>
                      <a:pt x="430" y="2094"/>
                      <a:pt x="434" y="2123"/>
                    </a:cubicBezTo>
                    <a:cubicBezTo>
                      <a:pt x="437" y="2153"/>
                      <a:pt x="442" y="2170"/>
                      <a:pt x="428" y="2257"/>
                    </a:cubicBezTo>
                    <a:cubicBezTo>
                      <a:pt x="414" y="2343"/>
                      <a:pt x="447" y="2595"/>
                      <a:pt x="449" y="2640"/>
                    </a:cubicBezTo>
                    <a:cubicBezTo>
                      <a:pt x="451" y="2685"/>
                      <a:pt x="440" y="2726"/>
                      <a:pt x="432" y="2744"/>
                    </a:cubicBezTo>
                    <a:cubicBezTo>
                      <a:pt x="423" y="2761"/>
                      <a:pt x="428" y="2782"/>
                      <a:pt x="428" y="2796"/>
                    </a:cubicBezTo>
                    <a:cubicBezTo>
                      <a:pt x="428" y="2809"/>
                      <a:pt x="428" y="2816"/>
                      <a:pt x="421" y="2830"/>
                    </a:cubicBezTo>
                    <a:cubicBezTo>
                      <a:pt x="414" y="2843"/>
                      <a:pt x="416" y="2858"/>
                      <a:pt x="420" y="2877"/>
                    </a:cubicBezTo>
                    <a:cubicBezTo>
                      <a:pt x="423" y="2896"/>
                      <a:pt x="427" y="2902"/>
                      <a:pt x="425" y="2917"/>
                    </a:cubicBezTo>
                    <a:cubicBezTo>
                      <a:pt x="423" y="2933"/>
                      <a:pt x="425" y="2948"/>
                      <a:pt x="440" y="2964"/>
                    </a:cubicBezTo>
                    <a:cubicBezTo>
                      <a:pt x="456" y="2980"/>
                      <a:pt x="480" y="2980"/>
                      <a:pt x="494" y="2967"/>
                    </a:cubicBezTo>
                    <a:cubicBezTo>
                      <a:pt x="503" y="2978"/>
                      <a:pt x="525" y="2978"/>
                      <a:pt x="533" y="2969"/>
                    </a:cubicBezTo>
                    <a:cubicBezTo>
                      <a:pt x="540" y="2976"/>
                      <a:pt x="569" y="2978"/>
                      <a:pt x="567" y="2962"/>
                    </a:cubicBezTo>
                    <a:cubicBezTo>
                      <a:pt x="572" y="2962"/>
                      <a:pt x="587" y="2955"/>
                      <a:pt x="582" y="2941"/>
                    </a:cubicBezTo>
                    <a:cubicBezTo>
                      <a:pt x="586" y="2936"/>
                      <a:pt x="589" y="2927"/>
                      <a:pt x="582" y="2918"/>
                    </a:cubicBezTo>
                    <a:cubicBezTo>
                      <a:pt x="575" y="2910"/>
                      <a:pt x="554" y="2871"/>
                      <a:pt x="541" y="2853"/>
                    </a:cubicBezTo>
                    <a:cubicBezTo>
                      <a:pt x="526" y="2825"/>
                      <a:pt x="527" y="2828"/>
                      <a:pt x="532" y="2800"/>
                    </a:cubicBezTo>
                    <a:cubicBezTo>
                      <a:pt x="537" y="2771"/>
                      <a:pt x="526" y="2765"/>
                      <a:pt x="538" y="2708"/>
                    </a:cubicBezTo>
                    <a:cubicBezTo>
                      <a:pt x="544" y="2682"/>
                      <a:pt x="557" y="2615"/>
                      <a:pt x="585" y="2508"/>
                    </a:cubicBezTo>
                    <a:cubicBezTo>
                      <a:pt x="614" y="2402"/>
                      <a:pt x="588" y="2218"/>
                      <a:pt x="590" y="2179"/>
                    </a:cubicBezTo>
                    <a:cubicBezTo>
                      <a:pt x="593" y="2140"/>
                      <a:pt x="610" y="2113"/>
                      <a:pt x="620" y="2054"/>
                    </a:cubicBezTo>
                    <a:cubicBezTo>
                      <a:pt x="630" y="1994"/>
                      <a:pt x="655" y="1891"/>
                      <a:pt x="674" y="1810"/>
                    </a:cubicBezTo>
                    <a:cubicBezTo>
                      <a:pt x="694" y="1720"/>
                      <a:pt x="710" y="1670"/>
                      <a:pt x="719" y="1589"/>
                    </a:cubicBezTo>
                    <a:cubicBezTo>
                      <a:pt x="730" y="1474"/>
                      <a:pt x="720" y="1404"/>
                      <a:pt x="708" y="1340"/>
                    </a:cubicBezTo>
                    <a:cubicBezTo>
                      <a:pt x="694" y="1259"/>
                      <a:pt x="682" y="1204"/>
                      <a:pt x="667" y="1175"/>
                    </a:cubicBezTo>
                    <a:cubicBezTo>
                      <a:pt x="651" y="1146"/>
                      <a:pt x="646" y="1089"/>
                      <a:pt x="648" y="1053"/>
                    </a:cubicBezTo>
                    <a:cubicBezTo>
                      <a:pt x="649" y="1026"/>
                      <a:pt x="641" y="949"/>
                      <a:pt x="644" y="898"/>
                    </a:cubicBezTo>
                    <a:cubicBezTo>
                      <a:pt x="644" y="898"/>
                      <a:pt x="644" y="898"/>
                      <a:pt x="644" y="898"/>
                    </a:cubicBezTo>
                    <a:cubicBezTo>
                      <a:pt x="650" y="940"/>
                      <a:pt x="671" y="1035"/>
                      <a:pt x="674" y="1053"/>
                    </a:cubicBezTo>
                    <a:cubicBezTo>
                      <a:pt x="678" y="1071"/>
                      <a:pt x="668" y="1158"/>
                      <a:pt x="698" y="1259"/>
                    </a:cubicBezTo>
                    <a:cubicBezTo>
                      <a:pt x="713" y="1307"/>
                      <a:pt x="740" y="1477"/>
                      <a:pt x="736" y="1501"/>
                    </a:cubicBezTo>
                    <a:cubicBezTo>
                      <a:pt x="736" y="1511"/>
                      <a:pt x="733" y="1527"/>
                      <a:pt x="728" y="1543"/>
                    </a:cubicBezTo>
                    <a:cubicBezTo>
                      <a:pt x="719" y="1569"/>
                      <a:pt x="720" y="1608"/>
                      <a:pt x="721" y="1620"/>
                    </a:cubicBezTo>
                    <a:cubicBezTo>
                      <a:pt x="717" y="1636"/>
                      <a:pt x="712" y="1669"/>
                      <a:pt x="719" y="1671"/>
                    </a:cubicBezTo>
                    <a:cubicBezTo>
                      <a:pt x="715" y="1677"/>
                      <a:pt x="714" y="1677"/>
                      <a:pt x="716" y="1683"/>
                    </a:cubicBezTo>
                    <a:cubicBezTo>
                      <a:pt x="713" y="1688"/>
                      <a:pt x="713" y="1690"/>
                      <a:pt x="714" y="1693"/>
                    </a:cubicBezTo>
                    <a:cubicBezTo>
                      <a:pt x="718" y="1703"/>
                      <a:pt x="733" y="1694"/>
                      <a:pt x="728" y="1697"/>
                    </a:cubicBezTo>
                    <a:cubicBezTo>
                      <a:pt x="719" y="1701"/>
                      <a:pt x="712" y="1709"/>
                      <a:pt x="716" y="1720"/>
                    </a:cubicBezTo>
                    <a:cubicBezTo>
                      <a:pt x="718" y="1725"/>
                      <a:pt x="739" y="1714"/>
                      <a:pt x="750" y="1709"/>
                    </a:cubicBezTo>
                    <a:cubicBezTo>
                      <a:pt x="767" y="1704"/>
                      <a:pt x="787" y="1693"/>
                      <a:pt x="793" y="1685"/>
                    </a:cubicBezTo>
                    <a:cubicBezTo>
                      <a:pt x="798" y="1676"/>
                      <a:pt x="809" y="1660"/>
                      <a:pt x="812" y="1653"/>
                    </a:cubicBezTo>
                    <a:cubicBezTo>
                      <a:pt x="816" y="1643"/>
                      <a:pt x="815" y="1637"/>
                      <a:pt x="819" y="1630"/>
                    </a:cubicBezTo>
                    <a:cubicBezTo>
                      <a:pt x="822" y="1623"/>
                      <a:pt x="829" y="1614"/>
                      <a:pt x="825" y="1608"/>
                    </a:cubicBezTo>
                    <a:close/>
                    <a:moveTo>
                      <a:pt x="269" y="341"/>
                    </a:moveTo>
                    <a:cubicBezTo>
                      <a:pt x="269" y="341"/>
                      <a:pt x="269" y="340"/>
                      <a:pt x="269" y="340"/>
                    </a:cubicBezTo>
                    <a:cubicBezTo>
                      <a:pt x="269" y="340"/>
                      <a:pt x="269" y="341"/>
                      <a:pt x="269" y="341"/>
                    </a:cubicBezTo>
                    <a:close/>
                  </a:path>
                </a:pathLst>
              </a:custGeom>
              <a:grpFill/>
              <a:ln w="4763" cap="rnd">
                <a:solidFill>
                  <a:srgbClr val="494E4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</p:grpSp>
        <p:grpSp>
          <p:nvGrpSpPr>
            <p:cNvPr id="271" name="Group 24">
              <a:extLst>
                <a:ext uri="{FF2B5EF4-FFF2-40B4-BE49-F238E27FC236}">
                  <a16:creationId xmlns:a16="http://schemas.microsoft.com/office/drawing/2014/main" id="{A2860E4E-9F0A-FE47-9CC0-1597FB55A6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71669" y="2085181"/>
              <a:ext cx="1058863" cy="3144838"/>
              <a:chOff x="3297" y="1948"/>
              <a:chExt cx="699" cy="2077"/>
            </a:xfrm>
            <a:solidFill>
              <a:schemeClr val="bg1">
                <a:lumMod val="85000"/>
              </a:schemeClr>
            </a:solidFill>
          </p:grpSpPr>
          <p:sp>
            <p:nvSpPr>
              <p:cNvPr id="281" name="Freeform 25">
                <a:extLst>
                  <a:ext uri="{FF2B5EF4-FFF2-40B4-BE49-F238E27FC236}">
                    <a16:creationId xmlns:a16="http://schemas.microsoft.com/office/drawing/2014/main" id="{7641BBB9-EDE8-D24C-9861-39223C4408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97" y="1948"/>
                <a:ext cx="699" cy="2077"/>
              </a:xfrm>
              <a:custGeom>
                <a:avLst/>
                <a:gdLst>
                  <a:gd name="T0" fmla="*/ 766 w 624"/>
                  <a:gd name="T1" fmla="*/ 1054 h 1856"/>
                  <a:gd name="T2" fmla="*/ 524 w 624"/>
                  <a:gd name="T3" fmla="*/ 835 h 1856"/>
                  <a:gd name="T4" fmla="*/ 490 w 624"/>
                  <a:gd name="T5" fmla="*/ 718 h 1856"/>
                  <a:gd name="T6" fmla="*/ 410 w 624"/>
                  <a:gd name="T7" fmla="*/ 527 h 1856"/>
                  <a:gd name="T8" fmla="*/ 481 w 624"/>
                  <a:gd name="T9" fmla="*/ 462 h 1856"/>
                  <a:gd name="T10" fmla="*/ 595 w 624"/>
                  <a:gd name="T11" fmla="*/ 469 h 1856"/>
                  <a:gd name="T12" fmla="*/ 634 w 624"/>
                  <a:gd name="T13" fmla="*/ 443 h 1856"/>
                  <a:gd name="T14" fmla="*/ 660 w 624"/>
                  <a:gd name="T15" fmla="*/ 360 h 1856"/>
                  <a:gd name="T16" fmla="*/ 670 w 624"/>
                  <a:gd name="T17" fmla="*/ 298 h 1856"/>
                  <a:gd name="T18" fmla="*/ 662 w 624"/>
                  <a:gd name="T19" fmla="*/ 154 h 1856"/>
                  <a:gd name="T20" fmla="*/ 393 w 624"/>
                  <a:gd name="T21" fmla="*/ 57 h 1856"/>
                  <a:gd name="T22" fmla="*/ 326 w 624"/>
                  <a:gd name="T23" fmla="*/ 178 h 1856"/>
                  <a:gd name="T24" fmla="*/ 335 w 624"/>
                  <a:gd name="T25" fmla="*/ 280 h 1856"/>
                  <a:gd name="T26" fmla="*/ 253 w 624"/>
                  <a:gd name="T27" fmla="*/ 350 h 1856"/>
                  <a:gd name="T28" fmla="*/ 40 w 624"/>
                  <a:gd name="T29" fmla="*/ 891 h 1856"/>
                  <a:gd name="T30" fmla="*/ 77 w 624"/>
                  <a:gd name="T31" fmla="*/ 1256 h 1856"/>
                  <a:gd name="T32" fmla="*/ 97 w 624"/>
                  <a:gd name="T33" fmla="*/ 1521 h 1856"/>
                  <a:gd name="T34" fmla="*/ 127 w 624"/>
                  <a:gd name="T35" fmla="*/ 1879 h 1856"/>
                  <a:gd name="T36" fmla="*/ 131 w 624"/>
                  <a:gd name="T37" fmla="*/ 2240 h 1856"/>
                  <a:gd name="T38" fmla="*/ 114 w 624"/>
                  <a:gd name="T39" fmla="*/ 2500 h 1856"/>
                  <a:gd name="T40" fmla="*/ 131 w 624"/>
                  <a:gd name="T41" fmla="*/ 2581 h 1856"/>
                  <a:gd name="T42" fmla="*/ 399 w 624"/>
                  <a:gd name="T43" fmla="*/ 2586 h 1856"/>
                  <a:gd name="T44" fmla="*/ 445 w 624"/>
                  <a:gd name="T45" fmla="*/ 2597 h 1856"/>
                  <a:gd name="T46" fmla="*/ 459 w 624"/>
                  <a:gd name="T47" fmla="*/ 2601 h 1856"/>
                  <a:gd name="T48" fmla="*/ 498 w 624"/>
                  <a:gd name="T49" fmla="*/ 2585 h 1856"/>
                  <a:gd name="T50" fmla="*/ 507 w 624"/>
                  <a:gd name="T51" fmla="*/ 2581 h 1856"/>
                  <a:gd name="T52" fmla="*/ 490 w 624"/>
                  <a:gd name="T53" fmla="*/ 2535 h 1856"/>
                  <a:gd name="T54" fmla="*/ 386 w 624"/>
                  <a:gd name="T55" fmla="*/ 2503 h 1856"/>
                  <a:gd name="T56" fmla="*/ 466 w 624"/>
                  <a:gd name="T57" fmla="*/ 2500 h 1856"/>
                  <a:gd name="T58" fmla="*/ 448 w 624"/>
                  <a:gd name="T59" fmla="*/ 2457 h 1856"/>
                  <a:gd name="T60" fmla="*/ 271 w 624"/>
                  <a:gd name="T61" fmla="*/ 2367 h 1856"/>
                  <a:gd name="T62" fmla="*/ 252 w 624"/>
                  <a:gd name="T63" fmla="*/ 2341 h 1856"/>
                  <a:gd name="T64" fmla="*/ 297 w 624"/>
                  <a:gd name="T65" fmla="*/ 1899 h 1856"/>
                  <a:gd name="T66" fmla="*/ 346 w 624"/>
                  <a:gd name="T67" fmla="*/ 1534 h 1856"/>
                  <a:gd name="T68" fmla="*/ 407 w 624"/>
                  <a:gd name="T69" fmla="*/ 1248 h 1856"/>
                  <a:gd name="T70" fmla="*/ 504 w 624"/>
                  <a:gd name="T71" fmla="*/ 958 h 1856"/>
                  <a:gd name="T72" fmla="*/ 686 w 624"/>
                  <a:gd name="T73" fmla="*/ 1100 h 1856"/>
                  <a:gd name="T74" fmla="*/ 764 w 624"/>
                  <a:gd name="T75" fmla="*/ 1144 h 1856"/>
                  <a:gd name="T76" fmla="*/ 763 w 624"/>
                  <a:gd name="T77" fmla="*/ 1200 h 1856"/>
                  <a:gd name="T78" fmla="*/ 761 w 624"/>
                  <a:gd name="T79" fmla="*/ 1224 h 1856"/>
                  <a:gd name="T80" fmla="*/ 763 w 624"/>
                  <a:gd name="T81" fmla="*/ 2567 h 1856"/>
                  <a:gd name="T82" fmla="*/ 808 w 624"/>
                  <a:gd name="T83" fmla="*/ 1227 h 1856"/>
                  <a:gd name="T84" fmla="*/ 868 w 624"/>
                  <a:gd name="T85" fmla="*/ 1134 h 1856"/>
                  <a:gd name="T86" fmla="*/ 822 w 624"/>
                  <a:gd name="T87" fmla="*/ 1193 h 1856"/>
                  <a:gd name="T88" fmla="*/ 808 w 624"/>
                  <a:gd name="T89" fmla="*/ 1200 h 1856"/>
                  <a:gd name="T90" fmla="*/ 822 w 624"/>
                  <a:gd name="T91" fmla="*/ 1193 h 1856"/>
                  <a:gd name="T92" fmla="*/ 794 w 624"/>
                  <a:gd name="T93" fmla="*/ 1139 h 1856"/>
                  <a:gd name="T94" fmla="*/ 826 w 624"/>
                  <a:gd name="T95" fmla="*/ 1172 h 185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24" h="1856">
                    <a:moveTo>
                      <a:pt x="605" y="784"/>
                    </a:moveTo>
                    <a:cubicBezTo>
                      <a:pt x="584" y="780"/>
                      <a:pt x="573" y="766"/>
                      <a:pt x="545" y="752"/>
                    </a:cubicBezTo>
                    <a:cubicBezTo>
                      <a:pt x="515" y="737"/>
                      <a:pt x="499" y="714"/>
                      <a:pt x="462" y="678"/>
                    </a:cubicBezTo>
                    <a:cubicBezTo>
                      <a:pt x="424" y="641"/>
                      <a:pt x="419" y="644"/>
                      <a:pt x="373" y="596"/>
                    </a:cubicBezTo>
                    <a:cubicBezTo>
                      <a:pt x="370" y="592"/>
                      <a:pt x="366" y="589"/>
                      <a:pt x="363" y="584"/>
                    </a:cubicBezTo>
                    <a:cubicBezTo>
                      <a:pt x="372" y="574"/>
                      <a:pt x="373" y="555"/>
                      <a:pt x="348" y="513"/>
                    </a:cubicBezTo>
                    <a:cubicBezTo>
                      <a:pt x="327" y="478"/>
                      <a:pt x="313" y="446"/>
                      <a:pt x="301" y="417"/>
                    </a:cubicBezTo>
                    <a:cubicBezTo>
                      <a:pt x="292" y="397"/>
                      <a:pt x="288" y="393"/>
                      <a:pt x="292" y="376"/>
                    </a:cubicBezTo>
                    <a:cubicBezTo>
                      <a:pt x="296" y="359"/>
                      <a:pt x="295" y="352"/>
                      <a:pt x="298" y="339"/>
                    </a:cubicBezTo>
                    <a:cubicBezTo>
                      <a:pt x="301" y="326"/>
                      <a:pt x="318" y="316"/>
                      <a:pt x="342" y="330"/>
                    </a:cubicBezTo>
                    <a:cubicBezTo>
                      <a:pt x="367" y="345"/>
                      <a:pt x="398" y="376"/>
                      <a:pt x="414" y="363"/>
                    </a:cubicBezTo>
                    <a:cubicBezTo>
                      <a:pt x="430" y="350"/>
                      <a:pt x="416" y="346"/>
                      <a:pt x="423" y="334"/>
                    </a:cubicBezTo>
                    <a:cubicBezTo>
                      <a:pt x="429" y="323"/>
                      <a:pt x="433" y="323"/>
                      <a:pt x="438" y="315"/>
                    </a:cubicBezTo>
                    <a:cubicBezTo>
                      <a:pt x="443" y="307"/>
                      <a:pt x="445" y="312"/>
                      <a:pt x="451" y="316"/>
                    </a:cubicBezTo>
                    <a:cubicBezTo>
                      <a:pt x="457" y="320"/>
                      <a:pt x="481" y="323"/>
                      <a:pt x="478" y="300"/>
                    </a:cubicBezTo>
                    <a:cubicBezTo>
                      <a:pt x="476" y="276"/>
                      <a:pt x="470" y="270"/>
                      <a:pt x="470" y="257"/>
                    </a:cubicBezTo>
                    <a:cubicBezTo>
                      <a:pt x="471" y="243"/>
                      <a:pt x="477" y="235"/>
                      <a:pt x="477" y="229"/>
                    </a:cubicBezTo>
                    <a:cubicBezTo>
                      <a:pt x="476" y="223"/>
                      <a:pt x="477" y="213"/>
                      <a:pt x="477" y="213"/>
                    </a:cubicBezTo>
                    <a:cubicBezTo>
                      <a:pt x="477" y="213"/>
                      <a:pt x="482" y="200"/>
                      <a:pt x="480" y="190"/>
                    </a:cubicBezTo>
                    <a:cubicBezTo>
                      <a:pt x="477" y="180"/>
                      <a:pt x="484" y="128"/>
                      <a:pt x="471" y="110"/>
                    </a:cubicBezTo>
                    <a:cubicBezTo>
                      <a:pt x="471" y="110"/>
                      <a:pt x="482" y="64"/>
                      <a:pt x="422" y="33"/>
                    </a:cubicBezTo>
                    <a:cubicBezTo>
                      <a:pt x="362" y="1"/>
                      <a:pt x="296" y="33"/>
                      <a:pt x="279" y="41"/>
                    </a:cubicBezTo>
                    <a:cubicBezTo>
                      <a:pt x="279" y="41"/>
                      <a:pt x="223" y="0"/>
                      <a:pt x="198" y="55"/>
                    </a:cubicBezTo>
                    <a:cubicBezTo>
                      <a:pt x="172" y="111"/>
                      <a:pt x="232" y="127"/>
                      <a:pt x="232" y="127"/>
                    </a:cubicBezTo>
                    <a:cubicBezTo>
                      <a:pt x="232" y="127"/>
                      <a:pt x="229" y="160"/>
                      <a:pt x="239" y="171"/>
                    </a:cubicBezTo>
                    <a:cubicBezTo>
                      <a:pt x="239" y="171"/>
                      <a:pt x="245" y="190"/>
                      <a:pt x="238" y="199"/>
                    </a:cubicBezTo>
                    <a:cubicBezTo>
                      <a:pt x="231" y="207"/>
                      <a:pt x="225" y="211"/>
                      <a:pt x="219" y="220"/>
                    </a:cubicBezTo>
                    <a:cubicBezTo>
                      <a:pt x="213" y="229"/>
                      <a:pt x="193" y="229"/>
                      <a:pt x="180" y="250"/>
                    </a:cubicBezTo>
                    <a:cubicBezTo>
                      <a:pt x="168" y="272"/>
                      <a:pt x="80" y="272"/>
                      <a:pt x="40" y="377"/>
                    </a:cubicBezTo>
                    <a:cubicBezTo>
                      <a:pt x="0" y="483"/>
                      <a:pt x="13" y="568"/>
                      <a:pt x="29" y="635"/>
                    </a:cubicBezTo>
                    <a:cubicBezTo>
                      <a:pt x="45" y="702"/>
                      <a:pt x="37" y="738"/>
                      <a:pt x="23" y="767"/>
                    </a:cubicBezTo>
                    <a:cubicBezTo>
                      <a:pt x="9" y="795"/>
                      <a:pt x="26" y="853"/>
                      <a:pt x="55" y="896"/>
                    </a:cubicBezTo>
                    <a:cubicBezTo>
                      <a:pt x="63" y="908"/>
                      <a:pt x="69" y="928"/>
                      <a:pt x="73" y="950"/>
                    </a:cubicBezTo>
                    <a:cubicBezTo>
                      <a:pt x="77" y="997"/>
                      <a:pt x="69" y="1058"/>
                      <a:pt x="70" y="1085"/>
                    </a:cubicBezTo>
                    <a:cubicBezTo>
                      <a:pt x="72" y="1110"/>
                      <a:pt x="80" y="1226"/>
                      <a:pt x="88" y="1276"/>
                    </a:cubicBezTo>
                    <a:cubicBezTo>
                      <a:pt x="93" y="1312"/>
                      <a:pt x="84" y="1316"/>
                      <a:pt x="90" y="1340"/>
                    </a:cubicBezTo>
                    <a:cubicBezTo>
                      <a:pt x="97" y="1364"/>
                      <a:pt x="84" y="1385"/>
                      <a:pt x="80" y="1422"/>
                    </a:cubicBezTo>
                    <a:cubicBezTo>
                      <a:pt x="72" y="1495"/>
                      <a:pt x="90" y="1553"/>
                      <a:pt x="93" y="1599"/>
                    </a:cubicBezTo>
                    <a:cubicBezTo>
                      <a:pt x="96" y="1646"/>
                      <a:pt x="100" y="1696"/>
                      <a:pt x="86" y="1716"/>
                    </a:cubicBezTo>
                    <a:cubicBezTo>
                      <a:pt x="73" y="1736"/>
                      <a:pt x="56" y="1780"/>
                      <a:pt x="81" y="1784"/>
                    </a:cubicBezTo>
                    <a:cubicBezTo>
                      <a:pt x="84" y="1784"/>
                      <a:pt x="87" y="1784"/>
                      <a:pt x="90" y="1784"/>
                    </a:cubicBezTo>
                    <a:cubicBezTo>
                      <a:pt x="79" y="1807"/>
                      <a:pt x="71" y="1838"/>
                      <a:pt x="93" y="1842"/>
                    </a:cubicBezTo>
                    <a:cubicBezTo>
                      <a:pt x="120" y="1846"/>
                      <a:pt x="155" y="1829"/>
                      <a:pt x="179" y="1832"/>
                    </a:cubicBezTo>
                    <a:cubicBezTo>
                      <a:pt x="203" y="1834"/>
                      <a:pt x="268" y="1853"/>
                      <a:pt x="284" y="1845"/>
                    </a:cubicBezTo>
                    <a:cubicBezTo>
                      <a:pt x="290" y="1850"/>
                      <a:pt x="301" y="1853"/>
                      <a:pt x="306" y="1855"/>
                    </a:cubicBezTo>
                    <a:cubicBezTo>
                      <a:pt x="310" y="1855"/>
                      <a:pt x="313" y="1853"/>
                      <a:pt x="316" y="1853"/>
                    </a:cubicBezTo>
                    <a:cubicBezTo>
                      <a:pt x="317" y="1853"/>
                      <a:pt x="319" y="1855"/>
                      <a:pt x="320" y="1855"/>
                    </a:cubicBezTo>
                    <a:cubicBezTo>
                      <a:pt x="322" y="1856"/>
                      <a:pt x="324" y="1856"/>
                      <a:pt x="327" y="1856"/>
                    </a:cubicBezTo>
                    <a:cubicBezTo>
                      <a:pt x="330" y="1856"/>
                      <a:pt x="344" y="1853"/>
                      <a:pt x="339" y="1847"/>
                    </a:cubicBezTo>
                    <a:cubicBezTo>
                      <a:pt x="344" y="1846"/>
                      <a:pt x="350" y="1848"/>
                      <a:pt x="354" y="1844"/>
                    </a:cubicBezTo>
                    <a:cubicBezTo>
                      <a:pt x="355" y="1843"/>
                      <a:pt x="355" y="1843"/>
                      <a:pt x="356" y="1842"/>
                    </a:cubicBezTo>
                    <a:cubicBezTo>
                      <a:pt x="357" y="1842"/>
                      <a:pt x="359" y="1842"/>
                      <a:pt x="361" y="1842"/>
                    </a:cubicBezTo>
                    <a:cubicBezTo>
                      <a:pt x="378" y="1839"/>
                      <a:pt x="369" y="1822"/>
                      <a:pt x="367" y="1813"/>
                    </a:cubicBezTo>
                    <a:cubicBezTo>
                      <a:pt x="364" y="1804"/>
                      <a:pt x="348" y="1809"/>
                      <a:pt x="348" y="1809"/>
                    </a:cubicBezTo>
                    <a:cubicBezTo>
                      <a:pt x="348" y="1809"/>
                      <a:pt x="321" y="1817"/>
                      <a:pt x="308" y="1809"/>
                    </a:cubicBezTo>
                    <a:cubicBezTo>
                      <a:pt x="303" y="1805"/>
                      <a:pt x="290" y="1797"/>
                      <a:pt x="275" y="1786"/>
                    </a:cubicBezTo>
                    <a:cubicBezTo>
                      <a:pt x="282" y="1789"/>
                      <a:pt x="289" y="1795"/>
                      <a:pt x="297" y="1789"/>
                    </a:cubicBezTo>
                    <a:cubicBezTo>
                      <a:pt x="311" y="1780"/>
                      <a:pt x="315" y="1786"/>
                      <a:pt x="331" y="1784"/>
                    </a:cubicBezTo>
                    <a:cubicBezTo>
                      <a:pt x="347" y="1781"/>
                      <a:pt x="339" y="1765"/>
                      <a:pt x="336" y="1757"/>
                    </a:cubicBezTo>
                    <a:cubicBezTo>
                      <a:pt x="333" y="1749"/>
                      <a:pt x="319" y="1753"/>
                      <a:pt x="319" y="1753"/>
                    </a:cubicBezTo>
                    <a:cubicBezTo>
                      <a:pt x="319" y="1753"/>
                      <a:pt x="293" y="1761"/>
                      <a:pt x="281" y="1753"/>
                    </a:cubicBezTo>
                    <a:cubicBezTo>
                      <a:pt x="269" y="1745"/>
                      <a:pt x="211" y="1705"/>
                      <a:pt x="193" y="1689"/>
                    </a:cubicBezTo>
                    <a:cubicBezTo>
                      <a:pt x="188" y="1684"/>
                      <a:pt x="183" y="1679"/>
                      <a:pt x="179" y="1673"/>
                    </a:cubicBezTo>
                    <a:cubicBezTo>
                      <a:pt x="179" y="1672"/>
                      <a:pt x="179" y="1671"/>
                      <a:pt x="179" y="1670"/>
                    </a:cubicBezTo>
                    <a:cubicBezTo>
                      <a:pt x="178" y="1643"/>
                      <a:pt x="209" y="1472"/>
                      <a:pt x="206" y="1440"/>
                    </a:cubicBezTo>
                    <a:cubicBezTo>
                      <a:pt x="203" y="1407"/>
                      <a:pt x="233" y="1409"/>
                      <a:pt x="212" y="1355"/>
                    </a:cubicBezTo>
                    <a:cubicBezTo>
                      <a:pt x="201" y="1326"/>
                      <a:pt x="216" y="1302"/>
                      <a:pt x="219" y="1284"/>
                    </a:cubicBezTo>
                    <a:cubicBezTo>
                      <a:pt x="222" y="1265"/>
                      <a:pt x="254" y="1169"/>
                      <a:pt x="246" y="1095"/>
                    </a:cubicBezTo>
                    <a:cubicBezTo>
                      <a:pt x="242" y="1053"/>
                      <a:pt x="259" y="969"/>
                      <a:pt x="266" y="954"/>
                    </a:cubicBezTo>
                    <a:cubicBezTo>
                      <a:pt x="274" y="940"/>
                      <a:pt x="289" y="927"/>
                      <a:pt x="289" y="890"/>
                    </a:cubicBezTo>
                    <a:cubicBezTo>
                      <a:pt x="289" y="890"/>
                      <a:pt x="353" y="867"/>
                      <a:pt x="364" y="738"/>
                    </a:cubicBezTo>
                    <a:cubicBezTo>
                      <a:pt x="365" y="716"/>
                      <a:pt x="363" y="698"/>
                      <a:pt x="359" y="684"/>
                    </a:cubicBezTo>
                    <a:cubicBezTo>
                      <a:pt x="388" y="703"/>
                      <a:pt x="438" y="730"/>
                      <a:pt x="455" y="744"/>
                    </a:cubicBezTo>
                    <a:cubicBezTo>
                      <a:pt x="475" y="761"/>
                      <a:pt x="481" y="760"/>
                      <a:pt x="487" y="785"/>
                    </a:cubicBezTo>
                    <a:cubicBezTo>
                      <a:pt x="494" y="810"/>
                      <a:pt x="505" y="823"/>
                      <a:pt x="529" y="819"/>
                    </a:cubicBezTo>
                    <a:cubicBezTo>
                      <a:pt x="534" y="818"/>
                      <a:pt x="539" y="817"/>
                      <a:pt x="544" y="816"/>
                    </a:cubicBezTo>
                    <a:cubicBezTo>
                      <a:pt x="536" y="820"/>
                      <a:pt x="531" y="828"/>
                      <a:pt x="531" y="836"/>
                    </a:cubicBezTo>
                    <a:cubicBezTo>
                      <a:pt x="531" y="845"/>
                      <a:pt x="536" y="852"/>
                      <a:pt x="543" y="856"/>
                    </a:cubicBezTo>
                    <a:cubicBezTo>
                      <a:pt x="543" y="865"/>
                      <a:pt x="543" y="865"/>
                      <a:pt x="543" y="865"/>
                    </a:cubicBezTo>
                    <a:cubicBezTo>
                      <a:pt x="536" y="866"/>
                      <a:pt x="532" y="871"/>
                      <a:pt x="541" y="874"/>
                    </a:cubicBezTo>
                    <a:cubicBezTo>
                      <a:pt x="541" y="874"/>
                      <a:pt x="542" y="875"/>
                      <a:pt x="543" y="875"/>
                    </a:cubicBezTo>
                    <a:cubicBezTo>
                      <a:pt x="543" y="1832"/>
                      <a:pt x="543" y="1832"/>
                      <a:pt x="543" y="1832"/>
                    </a:cubicBezTo>
                    <a:cubicBezTo>
                      <a:pt x="575" y="1832"/>
                      <a:pt x="575" y="1832"/>
                      <a:pt x="575" y="1832"/>
                    </a:cubicBezTo>
                    <a:cubicBezTo>
                      <a:pt x="575" y="875"/>
                      <a:pt x="575" y="875"/>
                      <a:pt x="575" y="875"/>
                    </a:cubicBezTo>
                    <a:cubicBezTo>
                      <a:pt x="588" y="871"/>
                      <a:pt x="595" y="862"/>
                      <a:pt x="596" y="853"/>
                    </a:cubicBezTo>
                    <a:cubicBezTo>
                      <a:pt x="597" y="837"/>
                      <a:pt x="606" y="828"/>
                      <a:pt x="618" y="809"/>
                    </a:cubicBezTo>
                    <a:cubicBezTo>
                      <a:pt x="623" y="799"/>
                      <a:pt x="624" y="787"/>
                      <a:pt x="605" y="784"/>
                    </a:cubicBezTo>
                    <a:close/>
                    <a:moveTo>
                      <a:pt x="585" y="852"/>
                    </a:moveTo>
                    <a:cubicBezTo>
                      <a:pt x="584" y="855"/>
                      <a:pt x="580" y="857"/>
                      <a:pt x="575" y="859"/>
                    </a:cubicBezTo>
                    <a:cubicBezTo>
                      <a:pt x="575" y="856"/>
                      <a:pt x="575" y="856"/>
                      <a:pt x="575" y="856"/>
                    </a:cubicBezTo>
                    <a:cubicBezTo>
                      <a:pt x="580" y="853"/>
                      <a:pt x="584" y="848"/>
                      <a:pt x="586" y="843"/>
                    </a:cubicBezTo>
                    <a:cubicBezTo>
                      <a:pt x="585" y="846"/>
                      <a:pt x="585" y="849"/>
                      <a:pt x="585" y="852"/>
                    </a:cubicBezTo>
                    <a:close/>
                    <a:moveTo>
                      <a:pt x="587" y="836"/>
                    </a:moveTo>
                    <a:cubicBezTo>
                      <a:pt x="587" y="825"/>
                      <a:pt x="577" y="816"/>
                      <a:pt x="565" y="813"/>
                    </a:cubicBezTo>
                    <a:cubicBezTo>
                      <a:pt x="579" y="812"/>
                      <a:pt x="589" y="811"/>
                      <a:pt x="589" y="814"/>
                    </a:cubicBezTo>
                    <a:cubicBezTo>
                      <a:pt x="589" y="818"/>
                      <a:pt x="588" y="827"/>
                      <a:pt x="587" y="8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  <p:sp>
            <p:nvSpPr>
              <p:cNvPr id="282" name="Freeform 26">
                <a:extLst>
                  <a:ext uri="{FF2B5EF4-FFF2-40B4-BE49-F238E27FC236}">
                    <a16:creationId xmlns:a16="http://schemas.microsoft.com/office/drawing/2014/main" id="{701195DE-06D7-CF41-B8C9-A06AEC005A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97" y="1948"/>
                <a:ext cx="699" cy="2077"/>
              </a:xfrm>
              <a:custGeom>
                <a:avLst/>
                <a:gdLst>
                  <a:gd name="T0" fmla="*/ 766 w 624"/>
                  <a:gd name="T1" fmla="*/ 1054 h 1856"/>
                  <a:gd name="T2" fmla="*/ 524 w 624"/>
                  <a:gd name="T3" fmla="*/ 835 h 1856"/>
                  <a:gd name="T4" fmla="*/ 490 w 624"/>
                  <a:gd name="T5" fmla="*/ 718 h 1856"/>
                  <a:gd name="T6" fmla="*/ 410 w 624"/>
                  <a:gd name="T7" fmla="*/ 527 h 1856"/>
                  <a:gd name="T8" fmla="*/ 481 w 624"/>
                  <a:gd name="T9" fmla="*/ 462 h 1856"/>
                  <a:gd name="T10" fmla="*/ 595 w 624"/>
                  <a:gd name="T11" fmla="*/ 469 h 1856"/>
                  <a:gd name="T12" fmla="*/ 634 w 624"/>
                  <a:gd name="T13" fmla="*/ 443 h 1856"/>
                  <a:gd name="T14" fmla="*/ 660 w 624"/>
                  <a:gd name="T15" fmla="*/ 360 h 1856"/>
                  <a:gd name="T16" fmla="*/ 670 w 624"/>
                  <a:gd name="T17" fmla="*/ 298 h 1856"/>
                  <a:gd name="T18" fmla="*/ 662 w 624"/>
                  <a:gd name="T19" fmla="*/ 154 h 1856"/>
                  <a:gd name="T20" fmla="*/ 393 w 624"/>
                  <a:gd name="T21" fmla="*/ 57 h 1856"/>
                  <a:gd name="T22" fmla="*/ 326 w 624"/>
                  <a:gd name="T23" fmla="*/ 178 h 1856"/>
                  <a:gd name="T24" fmla="*/ 335 w 624"/>
                  <a:gd name="T25" fmla="*/ 280 h 1856"/>
                  <a:gd name="T26" fmla="*/ 253 w 624"/>
                  <a:gd name="T27" fmla="*/ 350 h 1856"/>
                  <a:gd name="T28" fmla="*/ 40 w 624"/>
                  <a:gd name="T29" fmla="*/ 891 h 1856"/>
                  <a:gd name="T30" fmla="*/ 77 w 624"/>
                  <a:gd name="T31" fmla="*/ 1256 h 1856"/>
                  <a:gd name="T32" fmla="*/ 97 w 624"/>
                  <a:gd name="T33" fmla="*/ 1521 h 1856"/>
                  <a:gd name="T34" fmla="*/ 127 w 624"/>
                  <a:gd name="T35" fmla="*/ 1879 h 1856"/>
                  <a:gd name="T36" fmla="*/ 131 w 624"/>
                  <a:gd name="T37" fmla="*/ 2240 h 1856"/>
                  <a:gd name="T38" fmla="*/ 114 w 624"/>
                  <a:gd name="T39" fmla="*/ 2500 h 1856"/>
                  <a:gd name="T40" fmla="*/ 131 w 624"/>
                  <a:gd name="T41" fmla="*/ 2581 h 1856"/>
                  <a:gd name="T42" fmla="*/ 399 w 624"/>
                  <a:gd name="T43" fmla="*/ 2586 h 1856"/>
                  <a:gd name="T44" fmla="*/ 445 w 624"/>
                  <a:gd name="T45" fmla="*/ 2597 h 1856"/>
                  <a:gd name="T46" fmla="*/ 459 w 624"/>
                  <a:gd name="T47" fmla="*/ 2601 h 1856"/>
                  <a:gd name="T48" fmla="*/ 498 w 624"/>
                  <a:gd name="T49" fmla="*/ 2585 h 1856"/>
                  <a:gd name="T50" fmla="*/ 507 w 624"/>
                  <a:gd name="T51" fmla="*/ 2581 h 1856"/>
                  <a:gd name="T52" fmla="*/ 490 w 624"/>
                  <a:gd name="T53" fmla="*/ 2535 h 1856"/>
                  <a:gd name="T54" fmla="*/ 386 w 624"/>
                  <a:gd name="T55" fmla="*/ 2503 h 1856"/>
                  <a:gd name="T56" fmla="*/ 466 w 624"/>
                  <a:gd name="T57" fmla="*/ 2500 h 1856"/>
                  <a:gd name="T58" fmla="*/ 448 w 624"/>
                  <a:gd name="T59" fmla="*/ 2457 h 1856"/>
                  <a:gd name="T60" fmla="*/ 271 w 624"/>
                  <a:gd name="T61" fmla="*/ 2367 h 1856"/>
                  <a:gd name="T62" fmla="*/ 252 w 624"/>
                  <a:gd name="T63" fmla="*/ 2341 h 1856"/>
                  <a:gd name="T64" fmla="*/ 297 w 624"/>
                  <a:gd name="T65" fmla="*/ 1899 h 1856"/>
                  <a:gd name="T66" fmla="*/ 346 w 624"/>
                  <a:gd name="T67" fmla="*/ 1534 h 1856"/>
                  <a:gd name="T68" fmla="*/ 407 w 624"/>
                  <a:gd name="T69" fmla="*/ 1248 h 1856"/>
                  <a:gd name="T70" fmla="*/ 504 w 624"/>
                  <a:gd name="T71" fmla="*/ 958 h 1856"/>
                  <a:gd name="T72" fmla="*/ 686 w 624"/>
                  <a:gd name="T73" fmla="*/ 1100 h 1856"/>
                  <a:gd name="T74" fmla="*/ 764 w 624"/>
                  <a:gd name="T75" fmla="*/ 1144 h 1856"/>
                  <a:gd name="T76" fmla="*/ 763 w 624"/>
                  <a:gd name="T77" fmla="*/ 1200 h 1856"/>
                  <a:gd name="T78" fmla="*/ 761 w 624"/>
                  <a:gd name="T79" fmla="*/ 1224 h 1856"/>
                  <a:gd name="T80" fmla="*/ 763 w 624"/>
                  <a:gd name="T81" fmla="*/ 2567 h 1856"/>
                  <a:gd name="T82" fmla="*/ 808 w 624"/>
                  <a:gd name="T83" fmla="*/ 1227 h 1856"/>
                  <a:gd name="T84" fmla="*/ 868 w 624"/>
                  <a:gd name="T85" fmla="*/ 1134 h 1856"/>
                  <a:gd name="T86" fmla="*/ 822 w 624"/>
                  <a:gd name="T87" fmla="*/ 1193 h 1856"/>
                  <a:gd name="T88" fmla="*/ 808 w 624"/>
                  <a:gd name="T89" fmla="*/ 1200 h 1856"/>
                  <a:gd name="T90" fmla="*/ 822 w 624"/>
                  <a:gd name="T91" fmla="*/ 1193 h 1856"/>
                  <a:gd name="T92" fmla="*/ 794 w 624"/>
                  <a:gd name="T93" fmla="*/ 1139 h 1856"/>
                  <a:gd name="T94" fmla="*/ 826 w 624"/>
                  <a:gd name="T95" fmla="*/ 1172 h 185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24" h="1856">
                    <a:moveTo>
                      <a:pt x="605" y="784"/>
                    </a:moveTo>
                    <a:cubicBezTo>
                      <a:pt x="584" y="780"/>
                      <a:pt x="573" y="766"/>
                      <a:pt x="545" y="752"/>
                    </a:cubicBezTo>
                    <a:cubicBezTo>
                      <a:pt x="515" y="737"/>
                      <a:pt x="499" y="714"/>
                      <a:pt x="462" y="678"/>
                    </a:cubicBezTo>
                    <a:cubicBezTo>
                      <a:pt x="424" y="641"/>
                      <a:pt x="419" y="644"/>
                      <a:pt x="373" y="596"/>
                    </a:cubicBezTo>
                    <a:cubicBezTo>
                      <a:pt x="370" y="592"/>
                      <a:pt x="366" y="589"/>
                      <a:pt x="363" y="584"/>
                    </a:cubicBezTo>
                    <a:cubicBezTo>
                      <a:pt x="372" y="574"/>
                      <a:pt x="373" y="555"/>
                      <a:pt x="348" y="513"/>
                    </a:cubicBezTo>
                    <a:cubicBezTo>
                      <a:pt x="327" y="478"/>
                      <a:pt x="313" y="446"/>
                      <a:pt x="301" y="417"/>
                    </a:cubicBezTo>
                    <a:cubicBezTo>
                      <a:pt x="292" y="397"/>
                      <a:pt x="288" y="393"/>
                      <a:pt x="292" y="376"/>
                    </a:cubicBezTo>
                    <a:cubicBezTo>
                      <a:pt x="296" y="359"/>
                      <a:pt x="295" y="352"/>
                      <a:pt x="298" y="339"/>
                    </a:cubicBezTo>
                    <a:cubicBezTo>
                      <a:pt x="301" y="326"/>
                      <a:pt x="318" y="316"/>
                      <a:pt x="342" y="330"/>
                    </a:cubicBezTo>
                    <a:cubicBezTo>
                      <a:pt x="367" y="345"/>
                      <a:pt x="398" y="376"/>
                      <a:pt x="414" y="363"/>
                    </a:cubicBezTo>
                    <a:cubicBezTo>
                      <a:pt x="430" y="350"/>
                      <a:pt x="416" y="346"/>
                      <a:pt x="423" y="334"/>
                    </a:cubicBezTo>
                    <a:cubicBezTo>
                      <a:pt x="429" y="323"/>
                      <a:pt x="433" y="323"/>
                      <a:pt x="438" y="315"/>
                    </a:cubicBezTo>
                    <a:cubicBezTo>
                      <a:pt x="443" y="307"/>
                      <a:pt x="445" y="312"/>
                      <a:pt x="451" y="316"/>
                    </a:cubicBezTo>
                    <a:cubicBezTo>
                      <a:pt x="457" y="320"/>
                      <a:pt x="481" y="323"/>
                      <a:pt x="478" y="300"/>
                    </a:cubicBezTo>
                    <a:cubicBezTo>
                      <a:pt x="476" y="276"/>
                      <a:pt x="470" y="270"/>
                      <a:pt x="470" y="257"/>
                    </a:cubicBezTo>
                    <a:cubicBezTo>
                      <a:pt x="471" y="243"/>
                      <a:pt x="477" y="235"/>
                      <a:pt x="477" y="229"/>
                    </a:cubicBezTo>
                    <a:cubicBezTo>
                      <a:pt x="476" y="223"/>
                      <a:pt x="477" y="213"/>
                      <a:pt x="477" y="213"/>
                    </a:cubicBezTo>
                    <a:cubicBezTo>
                      <a:pt x="477" y="213"/>
                      <a:pt x="482" y="200"/>
                      <a:pt x="480" y="190"/>
                    </a:cubicBezTo>
                    <a:cubicBezTo>
                      <a:pt x="477" y="180"/>
                      <a:pt x="484" y="128"/>
                      <a:pt x="471" y="110"/>
                    </a:cubicBezTo>
                    <a:cubicBezTo>
                      <a:pt x="471" y="110"/>
                      <a:pt x="482" y="64"/>
                      <a:pt x="422" y="33"/>
                    </a:cubicBezTo>
                    <a:cubicBezTo>
                      <a:pt x="362" y="1"/>
                      <a:pt x="296" y="33"/>
                      <a:pt x="279" y="41"/>
                    </a:cubicBezTo>
                    <a:cubicBezTo>
                      <a:pt x="279" y="41"/>
                      <a:pt x="223" y="0"/>
                      <a:pt x="198" y="55"/>
                    </a:cubicBezTo>
                    <a:cubicBezTo>
                      <a:pt x="172" y="111"/>
                      <a:pt x="232" y="127"/>
                      <a:pt x="232" y="127"/>
                    </a:cubicBezTo>
                    <a:cubicBezTo>
                      <a:pt x="232" y="127"/>
                      <a:pt x="229" y="160"/>
                      <a:pt x="239" y="171"/>
                    </a:cubicBezTo>
                    <a:cubicBezTo>
                      <a:pt x="239" y="171"/>
                      <a:pt x="245" y="190"/>
                      <a:pt x="238" y="199"/>
                    </a:cubicBezTo>
                    <a:cubicBezTo>
                      <a:pt x="231" y="207"/>
                      <a:pt x="225" y="211"/>
                      <a:pt x="219" y="220"/>
                    </a:cubicBezTo>
                    <a:cubicBezTo>
                      <a:pt x="213" y="229"/>
                      <a:pt x="193" y="229"/>
                      <a:pt x="180" y="250"/>
                    </a:cubicBezTo>
                    <a:cubicBezTo>
                      <a:pt x="168" y="272"/>
                      <a:pt x="80" y="272"/>
                      <a:pt x="40" y="377"/>
                    </a:cubicBezTo>
                    <a:cubicBezTo>
                      <a:pt x="0" y="483"/>
                      <a:pt x="13" y="568"/>
                      <a:pt x="29" y="635"/>
                    </a:cubicBezTo>
                    <a:cubicBezTo>
                      <a:pt x="45" y="702"/>
                      <a:pt x="37" y="738"/>
                      <a:pt x="23" y="767"/>
                    </a:cubicBezTo>
                    <a:cubicBezTo>
                      <a:pt x="9" y="795"/>
                      <a:pt x="26" y="853"/>
                      <a:pt x="55" y="896"/>
                    </a:cubicBezTo>
                    <a:cubicBezTo>
                      <a:pt x="63" y="908"/>
                      <a:pt x="69" y="928"/>
                      <a:pt x="73" y="950"/>
                    </a:cubicBezTo>
                    <a:cubicBezTo>
                      <a:pt x="77" y="997"/>
                      <a:pt x="69" y="1058"/>
                      <a:pt x="70" y="1085"/>
                    </a:cubicBezTo>
                    <a:cubicBezTo>
                      <a:pt x="72" y="1110"/>
                      <a:pt x="80" y="1226"/>
                      <a:pt x="88" y="1276"/>
                    </a:cubicBezTo>
                    <a:cubicBezTo>
                      <a:pt x="93" y="1312"/>
                      <a:pt x="84" y="1316"/>
                      <a:pt x="90" y="1340"/>
                    </a:cubicBezTo>
                    <a:cubicBezTo>
                      <a:pt x="97" y="1364"/>
                      <a:pt x="84" y="1385"/>
                      <a:pt x="80" y="1422"/>
                    </a:cubicBezTo>
                    <a:cubicBezTo>
                      <a:pt x="72" y="1495"/>
                      <a:pt x="90" y="1553"/>
                      <a:pt x="93" y="1599"/>
                    </a:cubicBezTo>
                    <a:cubicBezTo>
                      <a:pt x="96" y="1646"/>
                      <a:pt x="100" y="1696"/>
                      <a:pt x="86" y="1716"/>
                    </a:cubicBezTo>
                    <a:cubicBezTo>
                      <a:pt x="73" y="1736"/>
                      <a:pt x="56" y="1780"/>
                      <a:pt x="81" y="1784"/>
                    </a:cubicBezTo>
                    <a:cubicBezTo>
                      <a:pt x="84" y="1784"/>
                      <a:pt x="87" y="1784"/>
                      <a:pt x="90" y="1784"/>
                    </a:cubicBezTo>
                    <a:cubicBezTo>
                      <a:pt x="79" y="1807"/>
                      <a:pt x="71" y="1838"/>
                      <a:pt x="93" y="1842"/>
                    </a:cubicBezTo>
                    <a:cubicBezTo>
                      <a:pt x="120" y="1846"/>
                      <a:pt x="155" y="1829"/>
                      <a:pt x="179" y="1832"/>
                    </a:cubicBezTo>
                    <a:cubicBezTo>
                      <a:pt x="203" y="1834"/>
                      <a:pt x="268" y="1853"/>
                      <a:pt x="284" y="1845"/>
                    </a:cubicBezTo>
                    <a:cubicBezTo>
                      <a:pt x="290" y="1850"/>
                      <a:pt x="301" y="1853"/>
                      <a:pt x="306" y="1855"/>
                    </a:cubicBezTo>
                    <a:cubicBezTo>
                      <a:pt x="310" y="1855"/>
                      <a:pt x="313" y="1853"/>
                      <a:pt x="316" y="1853"/>
                    </a:cubicBezTo>
                    <a:cubicBezTo>
                      <a:pt x="317" y="1853"/>
                      <a:pt x="319" y="1855"/>
                      <a:pt x="320" y="1855"/>
                    </a:cubicBezTo>
                    <a:cubicBezTo>
                      <a:pt x="322" y="1856"/>
                      <a:pt x="324" y="1856"/>
                      <a:pt x="327" y="1856"/>
                    </a:cubicBezTo>
                    <a:cubicBezTo>
                      <a:pt x="330" y="1856"/>
                      <a:pt x="344" y="1853"/>
                      <a:pt x="339" y="1847"/>
                    </a:cubicBezTo>
                    <a:cubicBezTo>
                      <a:pt x="344" y="1846"/>
                      <a:pt x="350" y="1848"/>
                      <a:pt x="354" y="1844"/>
                    </a:cubicBezTo>
                    <a:cubicBezTo>
                      <a:pt x="355" y="1843"/>
                      <a:pt x="355" y="1843"/>
                      <a:pt x="356" y="1842"/>
                    </a:cubicBezTo>
                    <a:cubicBezTo>
                      <a:pt x="357" y="1842"/>
                      <a:pt x="359" y="1842"/>
                      <a:pt x="361" y="1842"/>
                    </a:cubicBezTo>
                    <a:cubicBezTo>
                      <a:pt x="378" y="1839"/>
                      <a:pt x="369" y="1822"/>
                      <a:pt x="367" y="1813"/>
                    </a:cubicBezTo>
                    <a:cubicBezTo>
                      <a:pt x="364" y="1804"/>
                      <a:pt x="348" y="1809"/>
                      <a:pt x="348" y="1809"/>
                    </a:cubicBezTo>
                    <a:cubicBezTo>
                      <a:pt x="348" y="1809"/>
                      <a:pt x="321" y="1817"/>
                      <a:pt x="308" y="1809"/>
                    </a:cubicBezTo>
                    <a:cubicBezTo>
                      <a:pt x="303" y="1805"/>
                      <a:pt x="290" y="1797"/>
                      <a:pt x="275" y="1786"/>
                    </a:cubicBezTo>
                    <a:cubicBezTo>
                      <a:pt x="282" y="1789"/>
                      <a:pt x="289" y="1795"/>
                      <a:pt x="297" y="1789"/>
                    </a:cubicBezTo>
                    <a:cubicBezTo>
                      <a:pt x="311" y="1780"/>
                      <a:pt x="315" y="1786"/>
                      <a:pt x="331" y="1784"/>
                    </a:cubicBezTo>
                    <a:cubicBezTo>
                      <a:pt x="347" y="1781"/>
                      <a:pt x="339" y="1765"/>
                      <a:pt x="336" y="1757"/>
                    </a:cubicBezTo>
                    <a:cubicBezTo>
                      <a:pt x="333" y="1749"/>
                      <a:pt x="319" y="1753"/>
                      <a:pt x="319" y="1753"/>
                    </a:cubicBezTo>
                    <a:cubicBezTo>
                      <a:pt x="319" y="1753"/>
                      <a:pt x="293" y="1761"/>
                      <a:pt x="281" y="1753"/>
                    </a:cubicBezTo>
                    <a:cubicBezTo>
                      <a:pt x="269" y="1745"/>
                      <a:pt x="211" y="1705"/>
                      <a:pt x="193" y="1689"/>
                    </a:cubicBezTo>
                    <a:cubicBezTo>
                      <a:pt x="188" y="1684"/>
                      <a:pt x="183" y="1679"/>
                      <a:pt x="179" y="1673"/>
                    </a:cubicBezTo>
                    <a:cubicBezTo>
                      <a:pt x="179" y="1672"/>
                      <a:pt x="179" y="1671"/>
                      <a:pt x="179" y="1670"/>
                    </a:cubicBezTo>
                    <a:cubicBezTo>
                      <a:pt x="178" y="1643"/>
                      <a:pt x="209" y="1472"/>
                      <a:pt x="206" y="1440"/>
                    </a:cubicBezTo>
                    <a:cubicBezTo>
                      <a:pt x="203" y="1407"/>
                      <a:pt x="233" y="1409"/>
                      <a:pt x="212" y="1355"/>
                    </a:cubicBezTo>
                    <a:cubicBezTo>
                      <a:pt x="201" y="1326"/>
                      <a:pt x="216" y="1302"/>
                      <a:pt x="219" y="1284"/>
                    </a:cubicBezTo>
                    <a:cubicBezTo>
                      <a:pt x="222" y="1265"/>
                      <a:pt x="254" y="1169"/>
                      <a:pt x="246" y="1095"/>
                    </a:cubicBezTo>
                    <a:cubicBezTo>
                      <a:pt x="242" y="1053"/>
                      <a:pt x="259" y="969"/>
                      <a:pt x="266" y="954"/>
                    </a:cubicBezTo>
                    <a:cubicBezTo>
                      <a:pt x="274" y="940"/>
                      <a:pt x="289" y="927"/>
                      <a:pt x="289" y="890"/>
                    </a:cubicBezTo>
                    <a:cubicBezTo>
                      <a:pt x="289" y="890"/>
                      <a:pt x="353" y="867"/>
                      <a:pt x="364" y="738"/>
                    </a:cubicBezTo>
                    <a:cubicBezTo>
                      <a:pt x="365" y="716"/>
                      <a:pt x="363" y="698"/>
                      <a:pt x="359" y="684"/>
                    </a:cubicBezTo>
                    <a:cubicBezTo>
                      <a:pt x="388" y="703"/>
                      <a:pt x="438" y="730"/>
                      <a:pt x="455" y="744"/>
                    </a:cubicBezTo>
                    <a:cubicBezTo>
                      <a:pt x="475" y="761"/>
                      <a:pt x="481" y="760"/>
                      <a:pt x="487" y="785"/>
                    </a:cubicBezTo>
                    <a:cubicBezTo>
                      <a:pt x="494" y="810"/>
                      <a:pt x="505" y="823"/>
                      <a:pt x="529" y="819"/>
                    </a:cubicBezTo>
                    <a:cubicBezTo>
                      <a:pt x="534" y="818"/>
                      <a:pt x="539" y="817"/>
                      <a:pt x="544" y="816"/>
                    </a:cubicBezTo>
                    <a:cubicBezTo>
                      <a:pt x="536" y="820"/>
                      <a:pt x="531" y="828"/>
                      <a:pt x="531" y="836"/>
                    </a:cubicBezTo>
                    <a:cubicBezTo>
                      <a:pt x="531" y="845"/>
                      <a:pt x="536" y="852"/>
                      <a:pt x="543" y="856"/>
                    </a:cubicBezTo>
                    <a:cubicBezTo>
                      <a:pt x="543" y="865"/>
                      <a:pt x="543" y="865"/>
                      <a:pt x="543" y="865"/>
                    </a:cubicBezTo>
                    <a:cubicBezTo>
                      <a:pt x="536" y="866"/>
                      <a:pt x="532" y="871"/>
                      <a:pt x="541" y="874"/>
                    </a:cubicBezTo>
                    <a:cubicBezTo>
                      <a:pt x="541" y="874"/>
                      <a:pt x="542" y="875"/>
                      <a:pt x="543" y="875"/>
                    </a:cubicBezTo>
                    <a:cubicBezTo>
                      <a:pt x="543" y="1832"/>
                      <a:pt x="543" y="1832"/>
                      <a:pt x="543" y="1832"/>
                    </a:cubicBezTo>
                    <a:cubicBezTo>
                      <a:pt x="575" y="1832"/>
                      <a:pt x="575" y="1832"/>
                      <a:pt x="575" y="1832"/>
                    </a:cubicBezTo>
                    <a:cubicBezTo>
                      <a:pt x="575" y="875"/>
                      <a:pt x="575" y="875"/>
                      <a:pt x="575" y="875"/>
                    </a:cubicBezTo>
                    <a:cubicBezTo>
                      <a:pt x="588" y="871"/>
                      <a:pt x="595" y="862"/>
                      <a:pt x="596" y="853"/>
                    </a:cubicBezTo>
                    <a:cubicBezTo>
                      <a:pt x="597" y="837"/>
                      <a:pt x="606" y="828"/>
                      <a:pt x="618" y="809"/>
                    </a:cubicBezTo>
                    <a:cubicBezTo>
                      <a:pt x="623" y="799"/>
                      <a:pt x="624" y="787"/>
                      <a:pt x="605" y="784"/>
                    </a:cubicBezTo>
                    <a:close/>
                    <a:moveTo>
                      <a:pt x="585" y="852"/>
                    </a:moveTo>
                    <a:cubicBezTo>
                      <a:pt x="584" y="855"/>
                      <a:pt x="580" y="857"/>
                      <a:pt x="575" y="859"/>
                    </a:cubicBezTo>
                    <a:cubicBezTo>
                      <a:pt x="575" y="856"/>
                      <a:pt x="575" y="856"/>
                      <a:pt x="575" y="856"/>
                    </a:cubicBezTo>
                    <a:cubicBezTo>
                      <a:pt x="580" y="853"/>
                      <a:pt x="584" y="848"/>
                      <a:pt x="586" y="843"/>
                    </a:cubicBezTo>
                    <a:cubicBezTo>
                      <a:pt x="585" y="846"/>
                      <a:pt x="585" y="849"/>
                      <a:pt x="585" y="852"/>
                    </a:cubicBezTo>
                    <a:close/>
                    <a:moveTo>
                      <a:pt x="587" y="836"/>
                    </a:moveTo>
                    <a:cubicBezTo>
                      <a:pt x="587" y="825"/>
                      <a:pt x="577" y="816"/>
                      <a:pt x="565" y="813"/>
                    </a:cubicBezTo>
                    <a:cubicBezTo>
                      <a:pt x="579" y="812"/>
                      <a:pt x="589" y="811"/>
                      <a:pt x="589" y="814"/>
                    </a:cubicBezTo>
                    <a:cubicBezTo>
                      <a:pt x="589" y="818"/>
                      <a:pt x="588" y="827"/>
                      <a:pt x="587" y="836"/>
                    </a:cubicBezTo>
                    <a:close/>
                  </a:path>
                </a:pathLst>
              </a:custGeom>
              <a:grpFill/>
              <a:ln w="4763" cap="rnd">
                <a:solidFill>
                  <a:srgbClr val="34343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</p:grpSp>
        <p:grpSp>
          <p:nvGrpSpPr>
            <p:cNvPr id="272" name="Group 9">
              <a:extLst>
                <a:ext uri="{FF2B5EF4-FFF2-40B4-BE49-F238E27FC236}">
                  <a16:creationId xmlns:a16="http://schemas.microsoft.com/office/drawing/2014/main" id="{A800348C-1F33-E94C-BB19-363041143E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6231" y="2756694"/>
              <a:ext cx="712788" cy="2473325"/>
              <a:chOff x="2110" y="2017"/>
              <a:chExt cx="594" cy="2065"/>
            </a:xfrm>
            <a:solidFill>
              <a:schemeClr val="bg1">
                <a:lumMod val="85000"/>
              </a:schemeClr>
            </a:solidFill>
          </p:grpSpPr>
          <p:sp>
            <p:nvSpPr>
              <p:cNvPr id="279" name="Freeform 10">
                <a:extLst>
                  <a:ext uri="{FF2B5EF4-FFF2-40B4-BE49-F238E27FC236}">
                    <a16:creationId xmlns:a16="http://schemas.microsoft.com/office/drawing/2014/main" id="{2791E653-F8FC-984D-971C-FA33963D2B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0" y="2017"/>
                <a:ext cx="594" cy="2065"/>
              </a:xfrm>
              <a:custGeom>
                <a:avLst/>
                <a:gdLst>
                  <a:gd name="T0" fmla="*/ 327 w 778"/>
                  <a:gd name="T1" fmla="*/ 285 h 2707"/>
                  <a:gd name="T2" fmla="*/ 221 w 778"/>
                  <a:gd name="T3" fmla="*/ 180 h 2707"/>
                  <a:gd name="T4" fmla="*/ 221 w 778"/>
                  <a:gd name="T5" fmla="*/ 179 h 2707"/>
                  <a:gd name="T6" fmla="*/ 230 w 778"/>
                  <a:gd name="T7" fmla="*/ 162 h 2707"/>
                  <a:gd name="T8" fmla="*/ 245 w 778"/>
                  <a:gd name="T9" fmla="*/ 127 h 2707"/>
                  <a:gd name="T10" fmla="*/ 251 w 778"/>
                  <a:gd name="T11" fmla="*/ 97 h 2707"/>
                  <a:gd name="T12" fmla="*/ 240 w 778"/>
                  <a:gd name="T13" fmla="*/ 95 h 2707"/>
                  <a:gd name="T14" fmla="*/ 239 w 778"/>
                  <a:gd name="T15" fmla="*/ 73 h 2707"/>
                  <a:gd name="T16" fmla="*/ 197 w 778"/>
                  <a:gd name="T17" fmla="*/ 8 h 2707"/>
                  <a:gd name="T18" fmla="*/ 173 w 778"/>
                  <a:gd name="T19" fmla="*/ 3 h 2707"/>
                  <a:gd name="T20" fmla="*/ 124 w 778"/>
                  <a:gd name="T21" fmla="*/ 11 h 2707"/>
                  <a:gd name="T22" fmla="*/ 105 w 778"/>
                  <a:gd name="T23" fmla="*/ 34 h 2707"/>
                  <a:gd name="T24" fmla="*/ 100 w 778"/>
                  <a:gd name="T25" fmla="*/ 68 h 2707"/>
                  <a:gd name="T26" fmla="*/ 104 w 778"/>
                  <a:gd name="T27" fmla="*/ 103 h 2707"/>
                  <a:gd name="T28" fmla="*/ 105 w 778"/>
                  <a:gd name="T29" fmla="*/ 108 h 2707"/>
                  <a:gd name="T30" fmla="*/ 107 w 778"/>
                  <a:gd name="T31" fmla="*/ 112 h 2707"/>
                  <a:gd name="T32" fmla="*/ 109 w 778"/>
                  <a:gd name="T33" fmla="*/ 117 h 2707"/>
                  <a:gd name="T34" fmla="*/ 97 w 778"/>
                  <a:gd name="T35" fmla="*/ 127 h 2707"/>
                  <a:gd name="T36" fmla="*/ 124 w 778"/>
                  <a:gd name="T37" fmla="*/ 161 h 2707"/>
                  <a:gd name="T38" fmla="*/ 134 w 778"/>
                  <a:gd name="T39" fmla="*/ 213 h 2707"/>
                  <a:gd name="T40" fmla="*/ 8 w 778"/>
                  <a:gd name="T41" fmla="*/ 553 h 2707"/>
                  <a:gd name="T42" fmla="*/ 4 w 778"/>
                  <a:gd name="T43" fmla="*/ 646 h 2707"/>
                  <a:gd name="T44" fmla="*/ 21 w 778"/>
                  <a:gd name="T45" fmla="*/ 658 h 2707"/>
                  <a:gd name="T46" fmla="*/ 49 w 778"/>
                  <a:gd name="T47" fmla="*/ 661 h 2707"/>
                  <a:gd name="T48" fmla="*/ 46 w 778"/>
                  <a:gd name="T49" fmla="*/ 632 h 2707"/>
                  <a:gd name="T50" fmla="*/ 61 w 778"/>
                  <a:gd name="T51" fmla="*/ 597 h 2707"/>
                  <a:gd name="T52" fmla="*/ 54 w 778"/>
                  <a:gd name="T53" fmla="*/ 458 h 2707"/>
                  <a:gd name="T54" fmla="*/ 76 w 778"/>
                  <a:gd name="T55" fmla="*/ 379 h 2707"/>
                  <a:gd name="T56" fmla="*/ 66 w 778"/>
                  <a:gd name="T57" fmla="*/ 636 h 2707"/>
                  <a:gd name="T58" fmla="*/ 80 w 778"/>
                  <a:gd name="T59" fmla="*/ 813 h 2707"/>
                  <a:gd name="T60" fmla="*/ 106 w 778"/>
                  <a:gd name="T61" fmla="*/ 1049 h 2707"/>
                  <a:gd name="T62" fmla="*/ 68 w 778"/>
                  <a:gd name="T63" fmla="*/ 1176 h 2707"/>
                  <a:gd name="T64" fmla="*/ 86 w 778"/>
                  <a:gd name="T65" fmla="*/ 1192 h 2707"/>
                  <a:gd name="T66" fmla="*/ 111 w 778"/>
                  <a:gd name="T67" fmla="*/ 1201 h 2707"/>
                  <a:gd name="T68" fmla="*/ 146 w 778"/>
                  <a:gd name="T69" fmla="*/ 1145 h 2707"/>
                  <a:gd name="T70" fmla="*/ 150 w 778"/>
                  <a:gd name="T71" fmla="*/ 1098 h 2707"/>
                  <a:gd name="T72" fmla="*/ 152 w 778"/>
                  <a:gd name="T73" fmla="*/ 924 h 2707"/>
                  <a:gd name="T74" fmla="*/ 154 w 778"/>
                  <a:gd name="T75" fmla="*/ 793 h 2707"/>
                  <a:gd name="T76" fmla="*/ 175 w 778"/>
                  <a:gd name="T77" fmla="*/ 678 h 2707"/>
                  <a:gd name="T78" fmla="*/ 186 w 778"/>
                  <a:gd name="T79" fmla="*/ 853 h 2707"/>
                  <a:gd name="T80" fmla="*/ 190 w 778"/>
                  <a:gd name="T81" fmla="*/ 1098 h 2707"/>
                  <a:gd name="T82" fmla="*/ 193 w 778"/>
                  <a:gd name="T83" fmla="*/ 1145 h 2707"/>
                  <a:gd name="T84" fmla="*/ 209 w 778"/>
                  <a:gd name="T85" fmla="*/ 1176 h 2707"/>
                  <a:gd name="T86" fmla="*/ 228 w 778"/>
                  <a:gd name="T87" fmla="*/ 1201 h 2707"/>
                  <a:gd name="T88" fmla="*/ 253 w 778"/>
                  <a:gd name="T89" fmla="*/ 1192 h 2707"/>
                  <a:gd name="T90" fmla="*/ 265 w 778"/>
                  <a:gd name="T91" fmla="*/ 1157 h 2707"/>
                  <a:gd name="T92" fmla="*/ 237 w 778"/>
                  <a:gd name="T93" fmla="*/ 1036 h 2707"/>
                  <a:gd name="T94" fmla="*/ 277 w 778"/>
                  <a:gd name="T95" fmla="*/ 636 h 2707"/>
                  <a:gd name="T96" fmla="*/ 276 w 778"/>
                  <a:gd name="T97" fmla="*/ 582 h 2707"/>
                  <a:gd name="T98" fmla="*/ 263 w 778"/>
                  <a:gd name="T99" fmla="*/ 461 h 2707"/>
                  <a:gd name="T100" fmla="*/ 279 w 778"/>
                  <a:gd name="T101" fmla="*/ 352 h 2707"/>
                  <a:gd name="T102" fmla="*/ 297 w 778"/>
                  <a:gd name="T103" fmla="*/ 452 h 2707"/>
                  <a:gd name="T104" fmla="*/ 282 w 778"/>
                  <a:gd name="T105" fmla="*/ 648 h 2707"/>
                  <a:gd name="T106" fmla="*/ 294 w 778"/>
                  <a:gd name="T107" fmla="*/ 627 h 2707"/>
                  <a:gd name="T108" fmla="*/ 295 w 778"/>
                  <a:gd name="T109" fmla="*/ 678 h 2707"/>
                  <a:gd name="T110" fmla="*/ 314 w 778"/>
                  <a:gd name="T111" fmla="*/ 677 h 2707"/>
                  <a:gd name="T112" fmla="*/ 337 w 778"/>
                  <a:gd name="T113" fmla="*/ 607 h 270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778" h="2707">
                    <a:moveTo>
                      <a:pt x="758" y="1227"/>
                    </a:moveTo>
                    <a:cubicBezTo>
                      <a:pt x="775" y="1130"/>
                      <a:pt x="778" y="1007"/>
                      <a:pt x="776" y="974"/>
                    </a:cubicBezTo>
                    <a:cubicBezTo>
                      <a:pt x="773" y="941"/>
                      <a:pt x="743" y="794"/>
                      <a:pt x="736" y="674"/>
                    </a:cubicBezTo>
                    <a:cubicBezTo>
                      <a:pt x="736" y="663"/>
                      <a:pt x="734" y="652"/>
                      <a:pt x="733" y="642"/>
                    </a:cubicBezTo>
                    <a:cubicBezTo>
                      <a:pt x="717" y="550"/>
                      <a:pt x="657" y="530"/>
                      <a:pt x="644" y="529"/>
                    </a:cubicBezTo>
                    <a:cubicBezTo>
                      <a:pt x="629" y="528"/>
                      <a:pt x="575" y="509"/>
                      <a:pt x="528" y="494"/>
                    </a:cubicBezTo>
                    <a:cubicBezTo>
                      <a:pt x="522" y="493"/>
                      <a:pt x="518" y="490"/>
                      <a:pt x="514" y="487"/>
                    </a:cubicBezTo>
                    <a:cubicBezTo>
                      <a:pt x="498" y="469"/>
                      <a:pt x="496" y="433"/>
                      <a:pt x="498" y="407"/>
                    </a:cubicBezTo>
                    <a:cubicBezTo>
                      <a:pt x="498" y="407"/>
                      <a:pt x="498" y="406"/>
                      <a:pt x="498" y="406"/>
                    </a:cubicBezTo>
                    <a:cubicBezTo>
                      <a:pt x="498" y="406"/>
                      <a:pt x="498" y="406"/>
                      <a:pt x="498" y="406"/>
                    </a:cubicBezTo>
                    <a:cubicBezTo>
                      <a:pt x="498" y="405"/>
                      <a:pt x="498" y="403"/>
                      <a:pt x="498" y="402"/>
                    </a:cubicBezTo>
                    <a:cubicBezTo>
                      <a:pt x="498" y="402"/>
                      <a:pt x="498" y="402"/>
                      <a:pt x="498" y="402"/>
                    </a:cubicBezTo>
                    <a:cubicBezTo>
                      <a:pt x="498" y="403"/>
                      <a:pt x="498" y="404"/>
                      <a:pt x="498" y="406"/>
                    </a:cubicBezTo>
                    <a:cubicBezTo>
                      <a:pt x="499" y="401"/>
                      <a:pt x="499" y="401"/>
                      <a:pt x="499" y="401"/>
                    </a:cubicBezTo>
                    <a:cubicBezTo>
                      <a:pt x="502" y="395"/>
                      <a:pt x="504" y="390"/>
                      <a:pt x="507" y="385"/>
                    </a:cubicBezTo>
                    <a:cubicBezTo>
                      <a:pt x="512" y="376"/>
                      <a:pt x="515" y="369"/>
                      <a:pt x="516" y="365"/>
                    </a:cubicBezTo>
                    <a:cubicBezTo>
                      <a:pt x="518" y="357"/>
                      <a:pt x="522" y="341"/>
                      <a:pt x="526" y="321"/>
                    </a:cubicBezTo>
                    <a:cubicBezTo>
                      <a:pt x="530" y="323"/>
                      <a:pt x="534" y="323"/>
                      <a:pt x="538" y="322"/>
                    </a:cubicBezTo>
                    <a:cubicBezTo>
                      <a:pt x="549" y="317"/>
                      <a:pt x="550" y="302"/>
                      <a:pt x="550" y="291"/>
                    </a:cubicBezTo>
                    <a:cubicBezTo>
                      <a:pt x="550" y="289"/>
                      <a:pt x="550" y="287"/>
                      <a:pt x="550" y="285"/>
                    </a:cubicBezTo>
                    <a:cubicBezTo>
                      <a:pt x="550" y="284"/>
                      <a:pt x="550" y="284"/>
                      <a:pt x="550" y="283"/>
                    </a:cubicBezTo>
                    <a:cubicBezTo>
                      <a:pt x="550" y="273"/>
                      <a:pt x="553" y="261"/>
                      <a:pt x="557" y="252"/>
                    </a:cubicBezTo>
                    <a:cubicBezTo>
                      <a:pt x="560" y="242"/>
                      <a:pt x="563" y="234"/>
                      <a:pt x="565" y="224"/>
                    </a:cubicBezTo>
                    <a:cubicBezTo>
                      <a:pt x="565" y="222"/>
                      <a:pt x="565" y="220"/>
                      <a:pt x="565" y="219"/>
                    </a:cubicBezTo>
                    <a:cubicBezTo>
                      <a:pt x="565" y="211"/>
                      <a:pt x="562" y="203"/>
                      <a:pt x="553" y="202"/>
                    </a:cubicBezTo>
                    <a:cubicBezTo>
                      <a:pt x="547" y="202"/>
                      <a:pt x="542" y="206"/>
                      <a:pt x="538" y="211"/>
                    </a:cubicBezTo>
                    <a:cubicBezTo>
                      <a:pt x="538" y="211"/>
                      <a:pt x="538" y="211"/>
                      <a:pt x="538" y="211"/>
                    </a:cubicBezTo>
                    <a:cubicBezTo>
                      <a:pt x="538" y="211"/>
                      <a:pt x="538" y="212"/>
                      <a:pt x="538" y="212"/>
                    </a:cubicBezTo>
                    <a:cubicBezTo>
                      <a:pt x="538" y="210"/>
                      <a:pt x="538" y="208"/>
                      <a:pt x="538" y="206"/>
                    </a:cubicBezTo>
                    <a:cubicBezTo>
                      <a:pt x="539" y="196"/>
                      <a:pt x="541" y="185"/>
                      <a:pt x="539" y="176"/>
                    </a:cubicBezTo>
                    <a:cubicBezTo>
                      <a:pt x="539" y="174"/>
                      <a:pt x="539" y="173"/>
                      <a:pt x="538" y="171"/>
                    </a:cubicBezTo>
                    <a:cubicBezTo>
                      <a:pt x="538" y="169"/>
                      <a:pt x="537" y="167"/>
                      <a:pt x="537" y="165"/>
                    </a:cubicBezTo>
                    <a:cubicBezTo>
                      <a:pt x="536" y="159"/>
                      <a:pt x="535" y="153"/>
                      <a:pt x="534" y="147"/>
                    </a:cubicBezTo>
                    <a:cubicBezTo>
                      <a:pt x="529" y="117"/>
                      <a:pt x="517" y="94"/>
                      <a:pt x="501" y="68"/>
                    </a:cubicBezTo>
                    <a:cubicBezTo>
                      <a:pt x="495" y="60"/>
                      <a:pt x="489" y="53"/>
                      <a:pt x="482" y="46"/>
                    </a:cubicBezTo>
                    <a:cubicBezTo>
                      <a:pt x="471" y="35"/>
                      <a:pt x="457" y="26"/>
                      <a:pt x="443" y="20"/>
                    </a:cubicBezTo>
                    <a:cubicBezTo>
                      <a:pt x="443" y="20"/>
                      <a:pt x="442" y="19"/>
                      <a:pt x="442" y="19"/>
                    </a:cubicBezTo>
                    <a:cubicBezTo>
                      <a:pt x="446" y="20"/>
                      <a:pt x="450" y="21"/>
                      <a:pt x="454" y="21"/>
                    </a:cubicBezTo>
                    <a:cubicBezTo>
                      <a:pt x="448" y="15"/>
                      <a:pt x="431" y="11"/>
                      <a:pt x="422" y="9"/>
                    </a:cubicBezTo>
                    <a:cubicBezTo>
                      <a:pt x="411" y="6"/>
                      <a:pt x="400" y="6"/>
                      <a:pt x="389" y="6"/>
                    </a:cubicBezTo>
                    <a:cubicBezTo>
                      <a:pt x="393" y="5"/>
                      <a:pt x="397" y="3"/>
                      <a:pt x="401" y="3"/>
                    </a:cubicBezTo>
                    <a:cubicBezTo>
                      <a:pt x="385" y="0"/>
                      <a:pt x="353" y="2"/>
                      <a:pt x="336" y="13"/>
                    </a:cubicBezTo>
                    <a:cubicBezTo>
                      <a:pt x="334" y="13"/>
                      <a:pt x="331" y="14"/>
                      <a:pt x="328" y="15"/>
                    </a:cubicBezTo>
                    <a:cubicBezTo>
                      <a:pt x="311" y="15"/>
                      <a:pt x="294" y="17"/>
                      <a:pt x="278" y="26"/>
                    </a:cubicBezTo>
                    <a:cubicBezTo>
                      <a:pt x="284" y="27"/>
                      <a:pt x="293" y="22"/>
                      <a:pt x="299" y="25"/>
                    </a:cubicBezTo>
                    <a:cubicBezTo>
                      <a:pt x="281" y="29"/>
                      <a:pt x="264" y="35"/>
                      <a:pt x="252" y="51"/>
                    </a:cubicBezTo>
                    <a:cubicBezTo>
                      <a:pt x="259" y="47"/>
                      <a:pt x="267" y="45"/>
                      <a:pt x="275" y="44"/>
                    </a:cubicBezTo>
                    <a:cubicBezTo>
                      <a:pt x="261" y="53"/>
                      <a:pt x="243" y="62"/>
                      <a:pt x="234" y="76"/>
                    </a:cubicBezTo>
                    <a:cubicBezTo>
                      <a:pt x="241" y="73"/>
                      <a:pt x="248" y="68"/>
                      <a:pt x="255" y="65"/>
                    </a:cubicBezTo>
                    <a:cubicBezTo>
                      <a:pt x="248" y="72"/>
                      <a:pt x="244" y="80"/>
                      <a:pt x="241" y="89"/>
                    </a:cubicBezTo>
                    <a:cubicBezTo>
                      <a:pt x="234" y="101"/>
                      <a:pt x="228" y="115"/>
                      <a:pt x="226" y="131"/>
                    </a:cubicBezTo>
                    <a:cubicBezTo>
                      <a:pt x="224" y="138"/>
                      <a:pt x="224" y="146"/>
                      <a:pt x="224" y="154"/>
                    </a:cubicBezTo>
                    <a:cubicBezTo>
                      <a:pt x="224" y="178"/>
                      <a:pt x="224" y="201"/>
                      <a:pt x="231" y="224"/>
                    </a:cubicBezTo>
                    <a:cubicBezTo>
                      <a:pt x="231" y="224"/>
                      <a:pt x="231" y="224"/>
                      <a:pt x="231" y="224"/>
                    </a:cubicBezTo>
                    <a:cubicBezTo>
                      <a:pt x="231" y="225"/>
                      <a:pt x="231" y="226"/>
                      <a:pt x="232" y="227"/>
                    </a:cubicBezTo>
                    <a:cubicBezTo>
                      <a:pt x="232" y="228"/>
                      <a:pt x="233" y="230"/>
                      <a:pt x="233" y="232"/>
                    </a:cubicBezTo>
                    <a:cubicBezTo>
                      <a:pt x="233" y="232"/>
                      <a:pt x="233" y="232"/>
                      <a:pt x="233" y="232"/>
                    </a:cubicBezTo>
                    <a:cubicBezTo>
                      <a:pt x="234" y="234"/>
                      <a:pt x="234" y="235"/>
                      <a:pt x="235" y="237"/>
                    </a:cubicBezTo>
                    <a:cubicBezTo>
                      <a:pt x="235" y="237"/>
                      <a:pt x="235" y="237"/>
                      <a:pt x="235" y="238"/>
                    </a:cubicBezTo>
                    <a:cubicBezTo>
                      <a:pt x="235" y="239"/>
                      <a:pt x="236" y="241"/>
                      <a:pt x="236" y="243"/>
                    </a:cubicBezTo>
                    <a:cubicBezTo>
                      <a:pt x="236" y="243"/>
                      <a:pt x="236" y="243"/>
                      <a:pt x="236" y="243"/>
                    </a:cubicBezTo>
                    <a:cubicBezTo>
                      <a:pt x="237" y="245"/>
                      <a:pt x="237" y="246"/>
                      <a:pt x="238" y="248"/>
                    </a:cubicBezTo>
                    <a:cubicBezTo>
                      <a:pt x="238" y="248"/>
                      <a:pt x="238" y="248"/>
                      <a:pt x="238" y="249"/>
                    </a:cubicBezTo>
                    <a:cubicBezTo>
                      <a:pt x="239" y="250"/>
                      <a:pt x="239" y="252"/>
                      <a:pt x="240" y="253"/>
                    </a:cubicBezTo>
                    <a:cubicBezTo>
                      <a:pt x="240" y="254"/>
                      <a:pt x="240" y="254"/>
                      <a:pt x="241" y="255"/>
                    </a:cubicBezTo>
                    <a:cubicBezTo>
                      <a:pt x="241" y="256"/>
                      <a:pt x="242" y="257"/>
                      <a:pt x="242" y="259"/>
                    </a:cubicBezTo>
                    <a:cubicBezTo>
                      <a:pt x="243" y="259"/>
                      <a:pt x="243" y="260"/>
                      <a:pt x="243" y="260"/>
                    </a:cubicBezTo>
                    <a:cubicBezTo>
                      <a:pt x="244" y="262"/>
                      <a:pt x="244" y="263"/>
                      <a:pt x="245" y="264"/>
                    </a:cubicBezTo>
                    <a:cubicBezTo>
                      <a:pt x="245" y="265"/>
                      <a:pt x="245" y="265"/>
                      <a:pt x="245" y="265"/>
                    </a:cubicBezTo>
                    <a:cubicBezTo>
                      <a:pt x="242" y="264"/>
                      <a:pt x="239" y="264"/>
                      <a:pt x="236" y="264"/>
                    </a:cubicBezTo>
                    <a:cubicBezTo>
                      <a:pt x="232" y="265"/>
                      <a:pt x="229" y="265"/>
                      <a:pt x="227" y="267"/>
                    </a:cubicBezTo>
                    <a:cubicBezTo>
                      <a:pt x="219" y="271"/>
                      <a:pt x="218" y="279"/>
                      <a:pt x="218" y="287"/>
                    </a:cubicBezTo>
                    <a:cubicBezTo>
                      <a:pt x="219" y="297"/>
                      <a:pt x="227" y="304"/>
                      <a:pt x="235" y="311"/>
                    </a:cubicBezTo>
                    <a:cubicBezTo>
                      <a:pt x="246" y="323"/>
                      <a:pt x="252" y="339"/>
                      <a:pt x="261" y="352"/>
                    </a:cubicBezTo>
                    <a:cubicBezTo>
                      <a:pt x="265" y="357"/>
                      <a:pt x="271" y="364"/>
                      <a:pt x="279" y="363"/>
                    </a:cubicBezTo>
                    <a:cubicBezTo>
                      <a:pt x="279" y="363"/>
                      <a:pt x="279" y="363"/>
                      <a:pt x="279" y="363"/>
                    </a:cubicBezTo>
                    <a:cubicBezTo>
                      <a:pt x="279" y="363"/>
                      <a:pt x="279" y="363"/>
                      <a:pt x="279" y="363"/>
                    </a:cubicBezTo>
                    <a:cubicBezTo>
                      <a:pt x="281" y="362"/>
                      <a:pt x="283" y="361"/>
                      <a:pt x="284" y="360"/>
                    </a:cubicBezTo>
                    <a:cubicBezTo>
                      <a:pt x="292" y="376"/>
                      <a:pt x="301" y="392"/>
                      <a:pt x="310" y="403"/>
                    </a:cubicBezTo>
                    <a:cubicBezTo>
                      <a:pt x="313" y="427"/>
                      <a:pt x="315" y="465"/>
                      <a:pt x="301" y="480"/>
                    </a:cubicBezTo>
                    <a:cubicBezTo>
                      <a:pt x="281" y="503"/>
                      <a:pt x="221" y="510"/>
                      <a:pt x="194" y="516"/>
                    </a:cubicBezTo>
                    <a:cubicBezTo>
                      <a:pt x="167" y="523"/>
                      <a:pt x="91" y="519"/>
                      <a:pt x="79" y="655"/>
                    </a:cubicBezTo>
                    <a:cubicBezTo>
                      <a:pt x="68" y="790"/>
                      <a:pt x="15" y="884"/>
                      <a:pt x="7" y="982"/>
                    </a:cubicBezTo>
                    <a:cubicBezTo>
                      <a:pt x="0" y="1081"/>
                      <a:pt x="15" y="1213"/>
                      <a:pt x="17" y="1245"/>
                    </a:cubicBezTo>
                    <a:cubicBezTo>
                      <a:pt x="20" y="1278"/>
                      <a:pt x="22" y="1347"/>
                      <a:pt x="11" y="1379"/>
                    </a:cubicBezTo>
                    <a:cubicBezTo>
                      <a:pt x="0" y="1410"/>
                      <a:pt x="8" y="1454"/>
                      <a:pt x="8" y="1454"/>
                    </a:cubicBezTo>
                    <a:cubicBezTo>
                      <a:pt x="8" y="1454"/>
                      <a:pt x="8" y="1454"/>
                      <a:pt x="8" y="1454"/>
                    </a:cubicBezTo>
                    <a:cubicBezTo>
                      <a:pt x="8" y="1455"/>
                      <a:pt x="8" y="1455"/>
                      <a:pt x="8" y="1455"/>
                    </a:cubicBezTo>
                    <a:cubicBezTo>
                      <a:pt x="8" y="1455"/>
                      <a:pt x="13" y="1461"/>
                      <a:pt x="21" y="1468"/>
                    </a:cubicBezTo>
                    <a:cubicBezTo>
                      <a:pt x="21" y="1470"/>
                      <a:pt x="22" y="1472"/>
                      <a:pt x="24" y="1474"/>
                    </a:cubicBezTo>
                    <a:cubicBezTo>
                      <a:pt x="22" y="1469"/>
                      <a:pt x="22" y="1469"/>
                      <a:pt x="22" y="1469"/>
                    </a:cubicBezTo>
                    <a:cubicBezTo>
                      <a:pt x="29" y="1476"/>
                      <a:pt x="39" y="1483"/>
                      <a:pt x="46" y="1483"/>
                    </a:cubicBezTo>
                    <a:cubicBezTo>
                      <a:pt x="46" y="1483"/>
                      <a:pt x="78" y="1509"/>
                      <a:pt x="96" y="1508"/>
                    </a:cubicBezTo>
                    <a:cubicBezTo>
                      <a:pt x="100" y="1507"/>
                      <a:pt x="99" y="1498"/>
                      <a:pt x="99" y="1498"/>
                    </a:cubicBezTo>
                    <a:cubicBezTo>
                      <a:pt x="99" y="1498"/>
                      <a:pt x="110" y="1500"/>
                      <a:pt x="110" y="1491"/>
                    </a:cubicBezTo>
                    <a:cubicBezTo>
                      <a:pt x="110" y="1490"/>
                      <a:pt x="110" y="1489"/>
                      <a:pt x="110" y="1489"/>
                    </a:cubicBezTo>
                    <a:cubicBezTo>
                      <a:pt x="108" y="1480"/>
                      <a:pt x="89" y="1472"/>
                      <a:pt x="88" y="1471"/>
                    </a:cubicBezTo>
                    <a:cubicBezTo>
                      <a:pt x="88" y="1465"/>
                      <a:pt x="86" y="1423"/>
                      <a:pt x="86" y="1421"/>
                    </a:cubicBezTo>
                    <a:cubicBezTo>
                      <a:pt x="85" y="1419"/>
                      <a:pt x="99" y="1400"/>
                      <a:pt x="101" y="1398"/>
                    </a:cubicBezTo>
                    <a:cubicBezTo>
                      <a:pt x="101" y="1401"/>
                      <a:pt x="100" y="1413"/>
                      <a:pt x="102" y="1425"/>
                    </a:cubicBezTo>
                    <a:cubicBezTo>
                      <a:pt x="105" y="1442"/>
                      <a:pt x="113" y="1460"/>
                      <a:pt x="133" y="1463"/>
                    </a:cubicBezTo>
                    <a:cubicBezTo>
                      <a:pt x="133" y="1463"/>
                      <a:pt x="136" y="1426"/>
                      <a:pt x="138" y="1420"/>
                    </a:cubicBezTo>
                    <a:cubicBezTo>
                      <a:pt x="139" y="1414"/>
                      <a:pt x="139" y="1350"/>
                      <a:pt x="139" y="1350"/>
                    </a:cubicBezTo>
                    <a:cubicBezTo>
                      <a:pt x="139" y="1350"/>
                      <a:pt x="139" y="1348"/>
                      <a:pt x="138" y="1345"/>
                    </a:cubicBezTo>
                    <a:cubicBezTo>
                      <a:pt x="137" y="1339"/>
                      <a:pt x="133" y="1325"/>
                      <a:pt x="118" y="1306"/>
                    </a:cubicBezTo>
                    <a:cubicBezTo>
                      <a:pt x="109" y="1294"/>
                      <a:pt x="105" y="1282"/>
                      <a:pt x="103" y="1269"/>
                    </a:cubicBezTo>
                    <a:cubicBezTo>
                      <a:pt x="100" y="1252"/>
                      <a:pt x="101" y="1236"/>
                      <a:pt x="100" y="1223"/>
                    </a:cubicBezTo>
                    <a:cubicBezTo>
                      <a:pt x="98" y="1200"/>
                      <a:pt x="117" y="1048"/>
                      <a:pt x="122" y="1031"/>
                    </a:cubicBezTo>
                    <a:cubicBezTo>
                      <a:pt x="128" y="1014"/>
                      <a:pt x="132" y="953"/>
                      <a:pt x="131" y="934"/>
                    </a:cubicBezTo>
                    <a:cubicBezTo>
                      <a:pt x="129" y="914"/>
                      <a:pt x="166" y="815"/>
                      <a:pt x="168" y="810"/>
                    </a:cubicBezTo>
                    <a:cubicBezTo>
                      <a:pt x="170" y="809"/>
                      <a:pt x="170" y="809"/>
                      <a:pt x="170" y="809"/>
                    </a:cubicBezTo>
                    <a:cubicBezTo>
                      <a:pt x="170" y="825"/>
                      <a:pt x="171" y="841"/>
                      <a:pt x="172" y="855"/>
                    </a:cubicBezTo>
                    <a:cubicBezTo>
                      <a:pt x="178" y="907"/>
                      <a:pt x="181" y="1087"/>
                      <a:pt x="176" y="1126"/>
                    </a:cubicBezTo>
                    <a:cubicBezTo>
                      <a:pt x="171" y="1165"/>
                      <a:pt x="182" y="1180"/>
                      <a:pt x="162" y="1319"/>
                    </a:cubicBezTo>
                    <a:cubicBezTo>
                      <a:pt x="161" y="1319"/>
                      <a:pt x="161" y="1319"/>
                      <a:pt x="161" y="1319"/>
                    </a:cubicBezTo>
                    <a:cubicBezTo>
                      <a:pt x="161" y="1319"/>
                      <a:pt x="151" y="1402"/>
                      <a:pt x="147" y="1433"/>
                    </a:cubicBezTo>
                    <a:cubicBezTo>
                      <a:pt x="143" y="1460"/>
                      <a:pt x="136" y="1546"/>
                      <a:pt x="149" y="1620"/>
                    </a:cubicBezTo>
                    <a:cubicBezTo>
                      <a:pt x="151" y="1630"/>
                      <a:pt x="153" y="1640"/>
                      <a:pt x="156" y="1650"/>
                    </a:cubicBezTo>
                    <a:cubicBezTo>
                      <a:pt x="164" y="1679"/>
                      <a:pt x="169" y="1704"/>
                      <a:pt x="173" y="1727"/>
                    </a:cubicBezTo>
                    <a:cubicBezTo>
                      <a:pt x="180" y="1765"/>
                      <a:pt x="182" y="1798"/>
                      <a:pt x="180" y="1833"/>
                    </a:cubicBezTo>
                    <a:cubicBezTo>
                      <a:pt x="177" y="1890"/>
                      <a:pt x="190" y="1943"/>
                      <a:pt x="191" y="1997"/>
                    </a:cubicBezTo>
                    <a:cubicBezTo>
                      <a:pt x="192" y="2041"/>
                      <a:pt x="197" y="2161"/>
                      <a:pt x="216" y="2265"/>
                    </a:cubicBezTo>
                    <a:cubicBezTo>
                      <a:pt x="220" y="2289"/>
                      <a:pt x="225" y="2313"/>
                      <a:pt x="231" y="2334"/>
                    </a:cubicBezTo>
                    <a:cubicBezTo>
                      <a:pt x="234" y="2345"/>
                      <a:pt x="236" y="2355"/>
                      <a:pt x="238" y="2364"/>
                    </a:cubicBezTo>
                    <a:cubicBezTo>
                      <a:pt x="255" y="2457"/>
                      <a:pt x="224" y="2499"/>
                      <a:pt x="224" y="2499"/>
                    </a:cubicBezTo>
                    <a:cubicBezTo>
                      <a:pt x="224" y="2499"/>
                      <a:pt x="200" y="2541"/>
                      <a:pt x="192" y="2571"/>
                    </a:cubicBezTo>
                    <a:cubicBezTo>
                      <a:pt x="187" y="2589"/>
                      <a:pt x="173" y="2594"/>
                      <a:pt x="168" y="2608"/>
                    </a:cubicBezTo>
                    <a:cubicBezTo>
                      <a:pt x="164" y="2620"/>
                      <a:pt x="150" y="2629"/>
                      <a:pt x="153" y="2648"/>
                    </a:cubicBezTo>
                    <a:cubicBezTo>
                      <a:pt x="153" y="2651"/>
                      <a:pt x="154" y="2654"/>
                      <a:pt x="155" y="2657"/>
                    </a:cubicBezTo>
                    <a:cubicBezTo>
                      <a:pt x="155" y="2657"/>
                      <a:pt x="160" y="2682"/>
                      <a:pt x="172" y="2673"/>
                    </a:cubicBezTo>
                    <a:cubicBezTo>
                      <a:pt x="172" y="2673"/>
                      <a:pt x="182" y="2690"/>
                      <a:pt x="194" y="2683"/>
                    </a:cubicBezTo>
                    <a:cubicBezTo>
                      <a:pt x="194" y="2684"/>
                      <a:pt x="194" y="2684"/>
                      <a:pt x="194" y="2685"/>
                    </a:cubicBezTo>
                    <a:cubicBezTo>
                      <a:pt x="195" y="2683"/>
                      <a:pt x="195" y="2683"/>
                      <a:pt x="195" y="2683"/>
                    </a:cubicBezTo>
                    <a:cubicBezTo>
                      <a:pt x="196" y="2685"/>
                      <a:pt x="211" y="2700"/>
                      <a:pt x="221" y="2685"/>
                    </a:cubicBezTo>
                    <a:cubicBezTo>
                      <a:pt x="221" y="2686"/>
                      <a:pt x="221" y="2687"/>
                      <a:pt x="222" y="2689"/>
                    </a:cubicBezTo>
                    <a:cubicBezTo>
                      <a:pt x="223" y="2696"/>
                      <a:pt x="228" y="2706"/>
                      <a:pt x="249" y="2705"/>
                    </a:cubicBezTo>
                    <a:cubicBezTo>
                      <a:pt x="279" y="2703"/>
                      <a:pt x="281" y="2690"/>
                      <a:pt x="280" y="2672"/>
                    </a:cubicBezTo>
                    <a:cubicBezTo>
                      <a:pt x="279" y="2654"/>
                      <a:pt x="293" y="2651"/>
                      <a:pt x="293" y="2651"/>
                    </a:cubicBezTo>
                    <a:cubicBezTo>
                      <a:pt x="293" y="2651"/>
                      <a:pt x="314" y="2635"/>
                      <a:pt x="314" y="2616"/>
                    </a:cubicBezTo>
                    <a:cubicBezTo>
                      <a:pt x="314" y="2596"/>
                      <a:pt x="328" y="2580"/>
                      <a:pt x="328" y="2580"/>
                    </a:cubicBezTo>
                    <a:cubicBezTo>
                      <a:pt x="328" y="2580"/>
                      <a:pt x="344" y="2573"/>
                      <a:pt x="337" y="2535"/>
                    </a:cubicBezTo>
                    <a:cubicBezTo>
                      <a:pt x="337" y="2532"/>
                      <a:pt x="336" y="2528"/>
                      <a:pt x="335" y="2524"/>
                    </a:cubicBezTo>
                    <a:cubicBezTo>
                      <a:pt x="335" y="2523"/>
                      <a:pt x="341" y="2500"/>
                      <a:pt x="337" y="2478"/>
                    </a:cubicBezTo>
                    <a:cubicBezTo>
                      <a:pt x="337" y="2477"/>
                      <a:pt x="336" y="2475"/>
                      <a:pt x="336" y="2473"/>
                    </a:cubicBezTo>
                    <a:cubicBezTo>
                      <a:pt x="336" y="2472"/>
                      <a:pt x="335" y="2471"/>
                      <a:pt x="335" y="2469"/>
                    </a:cubicBezTo>
                    <a:cubicBezTo>
                      <a:pt x="330" y="2440"/>
                      <a:pt x="332" y="2368"/>
                      <a:pt x="333" y="2341"/>
                    </a:cubicBezTo>
                    <a:cubicBezTo>
                      <a:pt x="334" y="2311"/>
                      <a:pt x="352" y="2147"/>
                      <a:pt x="340" y="2083"/>
                    </a:cubicBezTo>
                    <a:cubicBezTo>
                      <a:pt x="340" y="2083"/>
                      <a:pt x="340" y="2083"/>
                      <a:pt x="340" y="2082"/>
                    </a:cubicBezTo>
                    <a:cubicBezTo>
                      <a:pt x="340" y="2082"/>
                      <a:pt x="340" y="2082"/>
                      <a:pt x="340" y="2082"/>
                    </a:cubicBezTo>
                    <a:cubicBezTo>
                      <a:pt x="339" y="2079"/>
                      <a:pt x="339" y="2076"/>
                      <a:pt x="338" y="2073"/>
                    </a:cubicBezTo>
                    <a:cubicBezTo>
                      <a:pt x="321" y="1974"/>
                      <a:pt x="348" y="1939"/>
                      <a:pt x="348" y="1890"/>
                    </a:cubicBezTo>
                    <a:cubicBezTo>
                      <a:pt x="348" y="1890"/>
                      <a:pt x="352" y="1833"/>
                      <a:pt x="346" y="1787"/>
                    </a:cubicBezTo>
                    <a:cubicBezTo>
                      <a:pt x="341" y="1740"/>
                      <a:pt x="351" y="1688"/>
                      <a:pt x="357" y="1629"/>
                    </a:cubicBezTo>
                    <a:cubicBezTo>
                      <a:pt x="360" y="1591"/>
                      <a:pt x="366" y="1555"/>
                      <a:pt x="370" y="1527"/>
                    </a:cubicBezTo>
                    <a:cubicBezTo>
                      <a:pt x="375" y="1529"/>
                      <a:pt x="381" y="1530"/>
                      <a:pt x="387" y="1530"/>
                    </a:cubicBezTo>
                    <a:cubicBezTo>
                      <a:pt x="389" y="1530"/>
                      <a:pt x="391" y="1530"/>
                      <a:pt x="393" y="1529"/>
                    </a:cubicBezTo>
                    <a:cubicBezTo>
                      <a:pt x="397" y="1557"/>
                      <a:pt x="403" y="1592"/>
                      <a:pt x="406" y="1628"/>
                    </a:cubicBezTo>
                    <a:cubicBezTo>
                      <a:pt x="412" y="1687"/>
                      <a:pt x="422" y="1739"/>
                      <a:pt x="416" y="1786"/>
                    </a:cubicBezTo>
                    <a:cubicBezTo>
                      <a:pt x="411" y="1833"/>
                      <a:pt x="415" y="1889"/>
                      <a:pt x="415" y="1889"/>
                    </a:cubicBezTo>
                    <a:cubicBezTo>
                      <a:pt x="415" y="1900"/>
                      <a:pt x="416" y="1911"/>
                      <a:pt x="418" y="1921"/>
                    </a:cubicBezTo>
                    <a:cubicBezTo>
                      <a:pt x="420" y="1934"/>
                      <a:pt x="423" y="1946"/>
                      <a:pt x="426" y="1960"/>
                    </a:cubicBezTo>
                    <a:cubicBezTo>
                      <a:pt x="431" y="1989"/>
                      <a:pt x="434" y="2026"/>
                      <a:pt x="423" y="2082"/>
                    </a:cubicBezTo>
                    <a:cubicBezTo>
                      <a:pt x="411" y="2147"/>
                      <a:pt x="429" y="2311"/>
                      <a:pt x="430" y="2340"/>
                    </a:cubicBezTo>
                    <a:cubicBezTo>
                      <a:pt x="431" y="2369"/>
                      <a:pt x="433" y="2450"/>
                      <a:pt x="427" y="2473"/>
                    </a:cubicBezTo>
                    <a:cubicBezTo>
                      <a:pt x="423" y="2490"/>
                      <a:pt x="425" y="2507"/>
                      <a:pt x="426" y="2516"/>
                    </a:cubicBezTo>
                    <a:cubicBezTo>
                      <a:pt x="427" y="2520"/>
                      <a:pt x="428" y="2522"/>
                      <a:pt x="428" y="2523"/>
                    </a:cubicBezTo>
                    <a:cubicBezTo>
                      <a:pt x="423" y="2541"/>
                      <a:pt x="423" y="2553"/>
                      <a:pt x="425" y="2562"/>
                    </a:cubicBezTo>
                    <a:cubicBezTo>
                      <a:pt x="428" y="2576"/>
                      <a:pt x="435" y="2580"/>
                      <a:pt x="435" y="2580"/>
                    </a:cubicBezTo>
                    <a:cubicBezTo>
                      <a:pt x="435" y="2580"/>
                      <a:pt x="446" y="2592"/>
                      <a:pt x="449" y="2608"/>
                    </a:cubicBezTo>
                    <a:cubicBezTo>
                      <a:pt x="449" y="2610"/>
                      <a:pt x="449" y="2613"/>
                      <a:pt x="449" y="2615"/>
                    </a:cubicBezTo>
                    <a:cubicBezTo>
                      <a:pt x="449" y="2616"/>
                      <a:pt x="449" y="2618"/>
                      <a:pt x="450" y="2619"/>
                    </a:cubicBezTo>
                    <a:cubicBezTo>
                      <a:pt x="452" y="2637"/>
                      <a:pt x="470" y="2651"/>
                      <a:pt x="470" y="2651"/>
                    </a:cubicBezTo>
                    <a:cubicBezTo>
                      <a:pt x="470" y="2651"/>
                      <a:pt x="480" y="2653"/>
                      <a:pt x="483" y="2665"/>
                    </a:cubicBezTo>
                    <a:cubicBezTo>
                      <a:pt x="483" y="2667"/>
                      <a:pt x="483" y="2669"/>
                      <a:pt x="483" y="2671"/>
                    </a:cubicBezTo>
                    <a:cubicBezTo>
                      <a:pt x="483" y="2676"/>
                      <a:pt x="483" y="2680"/>
                      <a:pt x="483" y="2684"/>
                    </a:cubicBezTo>
                    <a:cubicBezTo>
                      <a:pt x="485" y="2696"/>
                      <a:pt x="492" y="2703"/>
                      <a:pt x="514" y="2705"/>
                    </a:cubicBezTo>
                    <a:cubicBezTo>
                      <a:pt x="544" y="2707"/>
                      <a:pt x="542" y="2685"/>
                      <a:pt x="542" y="2685"/>
                    </a:cubicBezTo>
                    <a:cubicBezTo>
                      <a:pt x="551" y="2699"/>
                      <a:pt x="566" y="2686"/>
                      <a:pt x="568" y="2683"/>
                    </a:cubicBezTo>
                    <a:cubicBezTo>
                      <a:pt x="569" y="2685"/>
                      <a:pt x="569" y="2685"/>
                      <a:pt x="569" y="2685"/>
                    </a:cubicBezTo>
                    <a:cubicBezTo>
                      <a:pt x="569" y="2684"/>
                      <a:pt x="569" y="2684"/>
                      <a:pt x="569" y="2683"/>
                    </a:cubicBezTo>
                    <a:cubicBezTo>
                      <a:pt x="581" y="2690"/>
                      <a:pt x="591" y="2673"/>
                      <a:pt x="591" y="2673"/>
                    </a:cubicBezTo>
                    <a:cubicBezTo>
                      <a:pt x="603" y="2682"/>
                      <a:pt x="608" y="2657"/>
                      <a:pt x="608" y="2657"/>
                    </a:cubicBezTo>
                    <a:cubicBezTo>
                      <a:pt x="611" y="2649"/>
                      <a:pt x="611" y="2642"/>
                      <a:pt x="610" y="2637"/>
                    </a:cubicBezTo>
                    <a:cubicBezTo>
                      <a:pt x="607" y="2625"/>
                      <a:pt x="598" y="2617"/>
                      <a:pt x="595" y="2608"/>
                    </a:cubicBezTo>
                    <a:cubicBezTo>
                      <a:pt x="590" y="2594"/>
                      <a:pt x="576" y="2589"/>
                      <a:pt x="571" y="2571"/>
                    </a:cubicBezTo>
                    <a:cubicBezTo>
                      <a:pt x="563" y="2541"/>
                      <a:pt x="539" y="2499"/>
                      <a:pt x="539" y="2499"/>
                    </a:cubicBezTo>
                    <a:cubicBezTo>
                      <a:pt x="539" y="2499"/>
                      <a:pt x="528" y="2484"/>
                      <a:pt x="523" y="2454"/>
                    </a:cubicBezTo>
                    <a:cubicBezTo>
                      <a:pt x="518" y="2427"/>
                      <a:pt x="517" y="2387"/>
                      <a:pt x="532" y="2334"/>
                    </a:cubicBezTo>
                    <a:cubicBezTo>
                      <a:pt x="563" y="2220"/>
                      <a:pt x="570" y="2052"/>
                      <a:pt x="572" y="1998"/>
                    </a:cubicBezTo>
                    <a:cubicBezTo>
                      <a:pt x="573" y="1944"/>
                      <a:pt x="586" y="1891"/>
                      <a:pt x="583" y="1834"/>
                    </a:cubicBezTo>
                    <a:cubicBezTo>
                      <a:pt x="580" y="1777"/>
                      <a:pt x="586" y="1729"/>
                      <a:pt x="607" y="1650"/>
                    </a:cubicBezTo>
                    <a:cubicBezTo>
                      <a:pt x="629" y="1572"/>
                      <a:pt x="621" y="1465"/>
                      <a:pt x="623" y="1433"/>
                    </a:cubicBezTo>
                    <a:cubicBezTo>
                      <a:pt x="627" y="1376"/>
                      <a:pt x="620" y="1312"/>
                      <a:pt x="620" y="1312"/>
                    </a:cubicBezTo>
                    <a:cubicBezTo>
                      <a:pt x="620" y="1312"/>
                      <a:pt x="620" y="1312"/>
                      <a:pt x="620" y="1312"/>
                    </a:cubicBezTo>
                    <a:cubicBezTo>
                      <a:pt x="620" y="1311"/>
                      <a:pt x="620" y="1311"/>
                      <a:pt x="620" y="1311"/>
                    </a:cubicBezTo>
                    <a:cubicBezTo>
                      <a:pt x="619" y="1311"/>
                      <a:pt x="619" y="1311"/>
                      <a:pt x="619" y="1311"/>
                    </a:cubicBezTo>
                    <a:cubicBezTo>
                      <a:pt x="618" y="1299"/>
                      <a:pt x="614" y="1276"/>
                      <a:pt x="611" y="1255"/>
                    </a:cubicBezTo>
                    <a:cubicBezTo>
                      <a:pt x="608" y="1242"/>
                      <a:pt x="606" y="1229"/>
                      <a:pt x="603" y="1219"/>
                    </a:cubicBezTo>
                    <a:cubicBezTo>
                      <a:pt x="602" y="1215"/>
                      <a:pt x="601" y="1210"/>
                      <a:pt x="600" y="1204"/>
                    </a:cubicBezTo>
                    <a:cubicBezTo>
                      <a:pt x="593" y="1162"/>
                      <a:pt x="587" y="1083"/>
                      <a:pt x="590" y="1038"/>
                    </a:cubicBezTo>
                    <a:cubicBezTo>
                      <a:pt x="593" y="989"/>
                      <a:pt x="626" y="874"/>
                      <a:pt x="627" y="792"/>
                    </a:cubicBezTo>
                    <a:cubicBezTo>
                      <a:pt x="628" y="793"/>
                      <a:pt x="628" y="793"/>
                      <a:pt x="628" y="793"/>
                    </a:cubicBezTo>
                    <a:cubicBezTo>
                      <a:pt x="628" y="794"/>
                      <a:pt x="628" y="794"/>
                      <a:pt x="628" y="794"/>
                    </a:cubicBezTo>
                    <a:cubicBezTo>
                      <a:pt x="628" y="793"/>
                      <a:pt x="628" y="793"/>
                      <a:pt x="628" y="793"/>
                    </a:cubicBezTo>
                    <a:cubicBezTo>
                      <a:pt x="631" y="799"/>
                      <a:pt x="631" y="799"/>
                      <a:pt x="631" y="799"/>
                    </a:cubicBezTo>
                    <a:cubicBezTo>
                      <a:pt x="632" y="805"/>
                      <a:pt x="634" y="814"/>
                      <a:pt x="636" y="827"/>
                    </a:cubicBezTo>
                    <a:cubicBezTo>
                      <a:pt x="641" y="854"/>
                      <a:pt x="649" y="894"/>
                      <a:pt x="656" y="932"/>
                    </a:cubicBezTo>
                    <a:cubicBezTo>
                      <a:pt x="662" y="970"/>
                      <a:pt x="668" y="1004"/>
                      <a:pt x="668" y="1020"/>
                    </a:cubicBezTo>
                    <a:cubicBezTo>
                      <a:pt x="668" y="1058"/>
                      <a:pt x="669" y="1223"/>
                      <a:pt x="672" y="1250"/>
                    </a:cubicBezTo>
                    <a:cubicBezTo>
                      <a:pt x="676" y="1277"/>
                      <a:pt x="677" y="1307"/>
                      <a:pt x="659" y="1331"/>
                    </a:cubicBezTo>
                    <a:cubicBezTo>
                      <a:pt x="641" y="1356"/>
                      <a:pt x="636" y="1373"/>
                      <a:pt x="634" y="1380"/>
                    </a:cubicBezTo>
                    <a:cubicBezTo>
                      <a:pt x="632" y="1386"/>
                      <a:pt x="633" y="1460"/>
                      <a:pt x="633" y="1460"/>
                    </a:cubicBezTo>
                    <a:cubicBezTo>
                      <a:pt x="634" y="1461"/>
                      <a:pt x="634" y="1461"/>
                      <a:pt x="634" y="1461"/>
                    </a:cubicBezTo>
                    <a:cubicBezTo>
                      <a:pt x="634" y="1461"/>
                      <a:pt x="634" y="1461"/>
                      <a:pt x="634" y="1461"/>
                    </a:cubicBezTo>
                    <a:cubicBezTo>
                      <a:pt x="639" y="1486"/>
                      <a:pt x="639" y="1486"/>
                      <a:pt x="639" y="1486"/>
                    </a:cubicBezTo>
                    <a:cubicBezTo>
                      <a:pt x="665" y="1478"/>
                      <a:pt x="660" y="1412"/>
                      <a:pt x="660" y="1412"/>
                    </a:cubicBezTo>
                    <a:cubicBezTo>
                      <a:pt x="668" y="1421"/>
                      <a:pt x="671" y="1431"/>
                      <a:pt x="672" y="1439"/>
                    </a:cubicBezTo>
                    <a:cubicBezTo>
                      <a:pt x="674" y="1448"/>
                      <a:pt x="674" y="1456"/>
                      <a:pt x="674" y="1461"/>
                    </a:cubicBezTo>
                    <a:cubicBezTo>
                      <a:pt x="675" y="1471"/>
                      <a:pt x="672" y="1497"/>
                      <a:pt x="668" y="1500"/>
                    </a:cubicBezTo>
                    <a:cubicBezTo>
                      <a:pt x="665" y="1502"/>
                      <a:pt x="659" y="1519"/>
                      <a:pt x="661" y="1528"/>
                    </a:cubicBezTo>
                    <a:cubicBezTo>
                      <a:pt x="661" y="1531"/>
                      <a:pt x="662" y="1533"/>
                      <a:pt x="663" y="1534"/>
                    </a:cubicBezTo>
                    <a:cubicBezTo>
                      <a:pt x="670" y="1541"/>
                      <a:pt x="682" y="1532"/>
                      <a:pt x="682" y="1532"/>
                    </a:cubicBezTo>
                    <a:cubicBezTo>
                      <a:pt x="691" y="1537"/>
                      <a:pt x="699" y="1530"/>
                      <a:pt x="704" y="1524"/>
                    </a:cubicBezTo>
                    <a:cubicBezTo>
                      <a:pt x="704" y="1525"/>
                      <a:pt x="704" y="1525"/>
                      <a:pt x="704" y="1526"/>
                    </a:cubicBezTo>
                    <a:cubicBezTo>
                      <a:pt x="705" y="1523"/>
                      <a:pt x="705" y="1523"/>
                      <a:pt x="705" y="1523"/>
                    </a:cubicBezTo>
                    <a:cubicBezTo>
                      <a:pt x="707" y="1521"/>
                      <a:pt x="708" y="1519"/>
                      <a:pt x="708" y="1519"/>
                    </a:cubicBezTo>
                    <a:cubicBezTo>
                      <a:pt x="717" y="1520"/>
                      <a:pt x="741" y="1500"/>
                      <a:pt x="750" y="1481"/>
                    </a:cubicBezTo>
                    <a:cubicBezTo>
                      <a:pt x="760" y="1461"/>
                      <a:pt x="765" y="1408"/>
                      <a:pt x="758" y="1367"/>
                    </a:cubicBezTo>
                    <a:cubicBezTo>
                      <a:pt x="750" y="1327"/>
                      <a:pt x="750" y="1273"/>
                      <a:pt x="758" y="12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  <p:sp>
            <p:nvSpPr>
              <p:cNvPr id="280" name="Freeform 11">
                <a:extLst>
                  <a:ext uri="{FF2B5EF4-FFF2-40B4-BE49-F238E27FC236}">
                    <a16:creationId xmlns:a16="http://schemas.microsoft.com/office/drawing/2014/main" id="{0946A417-495C-B648-8142-37336FED7B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0" y="2017"/>
                <a:ext cx="594" cy="2065"/>
              </a:xfrm>
              <a:custGeom>
                <a:avLst/>
                <a:gdLst>
                  <a:gd name="T0" fmla="*/ 327 w 778"/>
                  <a:gd name="T1" fmla="*/ 285 h 2707"/>
                  <a:gd name="T2" fmla="*/ 221 w 778"/>
                  <a:gd name="T3" fmla="*/ 180 h 2707"/>
                  <a:gd name="T4" fmla="*/ 221 w 778"/>
                  <a:gd name="T5" fmla="*/ 179 h 2707"/>
                  <a:gd name="T6" fmla="*/ 230 w 778"/>
                  <a:gd name="T7" fmla="*/ 162 h 2707"/>
                  <a:gd name="T8" fmla="*/ 245 w 778"/>
                  <a:gd name="T9" fmla="*/ 127 h 2707"/>
                  <a:gd name="T10" fmla="*/ 251 w 778"/>
                  <a:gd name="T11" fmla="*/ 97 h 2707"/>
                  <a:gd name="T12" fmla="*/ 240 w 778"/>
                  <a:gd name="T13" fmla="*/ 95 h 2707"/>
                  <a:gd name="T14" fmla="*/ 239 w 778"/>
                  <a:gd name="T15" fmla="*/ 73 h 2707"/>
                  <a:gd name="T16" fmla="*/ 197 w 778"/>
                  <a:gd name="T17" fmla="*/ 8 h 2707"/>
                  <a:gd name="T18" fmla="*/ 173 w 778"/>
                  <a:gd name="T19" fmla="*/ 3 h 2707"/>
                  <a:gd name="T20" fmla="*/ 124 w 778"/>
                  <a:gd name="T21" fmla="*/ 11 h 2707"/>
                  <a:gd name="T22" fmla="*/ 105 w 778"/>
                  <a:gd name="T23" fmla="*/ 34 h 2707"/>
                  <a:gd name="T24" fmla="*/ 100 w 778"/>
                  <a:gd name="T25" fmla="*/ 68 h 2707"/>
                  <a:gd name="T26" fmla="*/ 104 w 778"/>
                  <a:gd name="T27" fmla="*/ 103 h 2707"/>
                  <a:gd name="T28" fmla="*/ 105 w 778"/>
                  <a:gd name="T29" fmla="*/ 108 h 2707"/>
                  <a:gd name="T30" fmla="*/ 107 w 778"/>
                  <a:gd name="T31" fmla="*/ 112 h 2707"/>
                  <a:gd name="T32" fmla="*/ 109 w 778"/>
                  <a:gd name="T33" fmla="*/ 117 h 2707"/>
                  <a:gd name="T34" fmla="*/ 97 w 778"/>
                  <a:gd name="T35" fmla="*/ 127 h 2707"/>
                  <a:gd name="T36" fmla="*/ 124 w 778"/>
                  <a:gd name="T37" fmla="*/ 161 h 2707"/>
                  <a:gd name="T38" fmla="*/ 134 w 778"/>
                  <a:gd name="T39" fmla="*/ 213 h 2707"/>
                  <a:gd name="T40" fmla="*/ 8 w 778"/>
                  <a:gd name="T41" fmla="*/ 553 h 2707"/>
                  <a:gd name="T42" fmla="*/ 4 w 778"/>
                  <a:gd name="T43" fmla="*/ 646 h 2707"/>
                  <a:gd name="T44" fmla="*/ 21 w 778"/>
                  <a:gd name="T45" fmla="*/ 658 h 2707"/>
                  <a:gd name="T46" fmla="*/ 49 w 778"/>
                  <a:gd name="T47" fmla="*/ 661 h 2707"/>
                  <a:gd name="T48" fmla="*/ 46 w 778"/>
                  <a:gd name="T49" fmla="*/ 632 h 2707"/>
                  <a:gd name="T50" fmla="*/ 61 w 778"/>
                  <a:gd name="T51" fmla="*/ 597 h 2707"/>
                  <a:gd name="T52" fmla="*/ 54 w 778"/>
                  <a:gd name="T53" fmla="*/ 458 h 2707"/>
                  <a:gd name="T54" fmla="*/ 76 w 778"/>
                  <a:gd name="T55" fmla="*/ 379 h 2707"/>
                  <a:gd name="T56" fmla="*/ 66 w 778"/>
                  <a:gd name="T57" fmla="*/ 636 h 2707"/>
                  <a:gd name="T58" fmla="*/ 80 w 778"/>
                  <a:gd name="T59" fmla="*/ 813 h 2707"/>
                  <a:gd name="T60" fmla="*/ 106 w 778"/>
                  <a:gd name="T61" fmla="*/ 1049 h 2707"/>
                  <a:gd name="T62" fmla="*/ 68 w 778"/>
                  <a:gd name="T63" fmla="*/ 1176 h 2707"/>
                  <a:gd name="T64" fmla="*/ 86 w 778"/>
                  <a:gd name="T65" fmla="*/ 1192 h 2707"/>
                  <a:gd name="T66" fmla="*/ 111 w 778"/>
                  <a:gd name="T67" fmla="*/ 1201 h 2707"/>
                  <a:gd name="T68" fmla="*/ 146 w 778"/>
                  <a:gd name="T69" fmla="*/ 1145 h 2707"/>
                  <a:gd name="T70" fmla="*/ 150 w 778"/>
                  <a:gd name="T71" fmla="*/ 1098 h 2707"/>
                  <a:gd name="T72" fmla="*/ 152 w 778"/>
                  <a:gd name="T73" fmla="*/ 924 h 2707"/>
                  <a:gd name="T74" fmla="*/ 154 w 778"/>
                  <a:gd name="T75" fmla="*/ 793 h 2707"/>
                  <a:gd name="T76" fmla="*/ 175 w 778"/>
                  <a:gd name="T77" fmla="*/ 678 h 2707"/>
                  <a:gd name="T78" fmla="*/ 186 w 778"/>
                  <a:gd name="T79" fmla="*/ 853 h 2707"/>
                  <a:gd name="T80" fmla="*/ 190 w 778"/>
                  <a:gd name="T81" fmla="*/ 1098 h 2707"/>
                  <a:gd name="T82" fmla="*/ 193 w 778"/>
                  <a:gd name="T83" fmla="*/ 1145 h 2707"/>
                  <a:gd name="T84" fmla="*/ 209 w 778"/>
                  <a:gd name="T85" fmla="*/ 1176 h 2707"/>
                  <a:gd name="T86" fmla="*/ 228 w 778"/>
                  <a:gd name="T87" fmla="*/ 1201 h 2707"/>
                  <a:gd name="T88" fmla="*/ 253 w 778"/>
                  <a:gd name="T89" fmla="*/ 1192 h 2707"/>
                  <a:gd name="T90" fmla="*/ 265 w 778"/>
                  <a:gd name="T91" fmla="*/ 1157 h 2707"/>
                  <a:gd name="T92" fmla="*/ 237 w 778"/>
                  <a:gd name="T93" fmla="*/ 1036 h 2707"/>
                  <a:gd name="T94" fmla="*/ 277 w 778"/>
                  <a:gd name="T95" fmla="*/ 636 h 2707"/>
                  <a:gd name="T96" fmla="*/ 276 w 778"/>
                  <a:gd name="T97" fmla="*/ 582 h 2707"/>
                  <a:gd name="T98" fmla="*/ 263 w 778"/>
                  <a:gd name="T99" fmla="*/ 461 h 2707"/>
                  <a:gd name="T100" fmla="*/ 279 w 778"/>
                  <a:gd name="T101" fmla="*/ 352 h 2707"/>
                  <a:gd name="T102" fmla="*/ 297 w 778"/>
                  <a:gd name="T103" fmla="*/ 452 h 2707"/>
                  <a:gd name="T104" fmla="*/ 282 w 778"/>
                  <a:gd name="T105" fmla="*/ 648 h 2707"/>
                  <a:gd name="T106" fmla="*/ 294 w 778"/>
                  <a:gd name="T107" fmla="*/ 627 h 2707"/>
                  <a:gd name="T108" fmla="*/ 295 w 778"/>
                  <a:gd name="T109" fmla="*/ 678 h 2707"/>
                  <a:gd name="T110" fmla="*/ 314 w 778"/>
                  <a:gd name="T111" fmla="*/ 677 h 2707"/>
                  <a:gd name="T112" fmla="*/ 337 w 778"/>
                  <a:gd name="T113" fmla="*/ 607 h 270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778" h="2707">
                    <a:moveTo>
                      <a:pt x="758" y="1227"/>
                    </a:moveTo>
                    <a:cubicBezTo>
                      <a:pt x="775" y="1130"/>
                      <a:pt x="778" y="1007"/>
                      <a:pt x="776" y="974"/>
                    </a:cubicBezTo>
                    <a:cubicBezTo>
                      <a:pt x="773" y="941"/>
                      <a:pt x="743" y="794"/>
                      <a:pt x="736" y="674"/>
                    </a:cubicBezTo>
                    <a:cubicBezTo>
                      <a:pt x="736" y="663"/>
                      <a:pt x="734" y="652"/>
                      <a:pt x="733" y="642"/>
                    </a:cubicBezTo>
                    <a:cubicBezTo>
                      <a:pt x="717" y="550"/>
                      <a:pt x="657" y="530"/>
                      <a:pt x="644" y="529"/>
                    </a:cubicBezTo>
                    <a:cubicBezTo>
                      <a:pt x="629" y="528"/>
                      <a:pt x="575" y="509"/>
                      <a:pt x="528" y="494"/>
                    </a:cubicBezTo>
                    <a:cubicBezTo>
                      <a:pt x="522" y="493"/>
                      <a:pt x="518" y="490"/>
                      <a:pt x="514" y="487"/>
                    </a:cubicBezTo>
                    <a:cubicBezTo>
                      <a:pt x="498" y="469"/>
                      <a:pt x="496" y="433"/>
                      <a:pt x="498" y="407"/>
                    </a:cubicBezTo>
                    <a:cubicBezTo>
                      <a:pt x="498" y="407"/>
                      <a:pt x="498" y="406"/>
                      <a:pt x="498" y="406"/>
                    </a:cubicBezTo>
                    <a:cubicBezTo>
                      <a:pt x="498" y="406"/>
                      <a:pt x="498" y="406"/>
                      <a:pt x="498" y="406"/>
                    </a:cubicBezTo>
                    <a:cubicBezTo>
                      <a:pt x="498" y="405"/>
                      <a:pt x="498" y="403"/>
                      <a:pt x="498" y="402"/>
                    </a:cubicBezTo>
                    <a:cubicBezTo>
                      <a:pt x="498" y="402"/>
                      <a:pt x="498" y="402"/>
                      <a:pt x="498" y="402"/>
                    </a:cubicBezTo>
                    <a:cubicBezTo>
                      <a:pt x="498" y="403"/>
                      <a:pt x="498" y="404"/>
                      <a:pt x="498" y="406"/>
                    </a:cubicBezTo>
                    <a:cubicBezTo>
                      <a:pt x="499" y="401"/>
                      <a:pt x="499" y="401"/>
                      <a:pt x="499" y="401"/>
                    </a:cubicBezTo>
                    <a:cubicBezTo>
                      <a:pt x="502" y="395"/>
                      <a:pt x="504" y="390"/>
                      <a:pt x="507" y="385"/>
                    </a:cubicBezTo>
                    <a:cubicBezTo>
                      <a:pt x="512" y="376"/>
                      <a:pt x="515" y="369"/>
                      <a:pt x="516" y="365"/>
                    </a:cubicBezTo>
                    <a:cubicBezTo>
                      <a:pt x="518" y="357"/>
                      <a:pt x="522" y="341"/>
                      <a:pt x="526" y="321"/>
                    </a:cubicBezTo>
                    <a:cubicBezTo>
                      <a:pt x="530" y="323"/>
                      <a:pt x="534" y="323"/>
                      <a:pt x="538" y="322"/>
                    </a:cubicBezTo>
                    <a:cubicBezTo>
                      <a:pt x="549" y="317"/>
                      <a:pt x="550" y="302"/>
                      <a:pt x="550" y="291"/>
                    </a:cubicBezTo>
                    <a:cubicBezTo>
                      <a:pt x="550" y="289"/>
                      <a:pt x="550" y="287"/>
                      <a:pt x="550" y="285"/>
                    </a:cubicBezTo>
                    <a:cubicBezTo>
                      <a:pt x="550" y="284"/>
                      <a:pt x="550" y="284"/>
                      <a:pt x="550" y="283"/>
                    </a:cubicBezTo>
                    <a:cubicBezTo>
                      <a:pt x="550" y="273"/>
                      <a:pt x="553" y="261"/>
                      <a:pt x="557" y="252"/>
                    </a:cubicBezTo>
                    <a:cubicBezTo>
                      <a:pt x="560" y="242"/>
                      <a:pt x="563" y="234"/>
                      <a:pt x="565" y="224"/>
                    </a:cubicBezTo>
                    <a:cubicBezTo>
                      <a:pt x="565" y="222"/>
                      <a:pt x="565" y="220"/>
                      <a:pt x="565" y="219"/>
                    </a:cubicBezTo>
                    <a:cubicBezTo>
                      <a:pt x="565" y="211"/>
                      <a:pt x="562" y="203"/>
                      <a:pt x="553" y="202"/>
                    </a:cubicBezTo>
                    <a:cubicBezTo>
                      <a:pt x="547" y="202"/>
                      <a:pt x="542" y="206"/>
                      <a:pt x="538" y="211"/>
                    </a:cubicBezTo>
                    <a:cubicBezTo>
                      <a:pt x="538" y="211"/>
                      <a:pt x="538" y="211"/>
                      <a:pt x="538" y="211"/>
                    </a:cubicBezTo>
                    <a:cubicBezTo>
                      <a:pt x="538" y="211"/>
                      <a:pt x="538" y="212"/>
                      <a:pt x="538" y="212"/>
                    </a:cubicBezTo>
                    <a:cubicBezTo>
                      <a:pt x="538" y="210"/>
                      <a:pt x="538" y="208"/>
                      <a:pt x="538" y="206"/>
                    </a:cubicBezTo>
                    <a:cubicBezTo>
                      <a:pt x="539" y="196"/>
                      <a:pt x="541" y="185"/>
                      <a:pt x="539" y="176"/>
                    </a:cubicBezTo>
                    <a:cubicBezTo>
                      <a:pt x="539" y="174"/>
                      <a:pt x="539" y="173"/>
                      <a:pt x="538" y="171"/>
                    </a:cubicBezTo>
                    <a:cubicBezTo>
                      <a:pt x="538" y="169"/>
                      <a:pt x="537" y="167"/>
                      <a:pt x="537" y="165"/>
                    </a:cubicBezTo>
                    <a:cubicBezTo>
                      <a:pt x="536" y="159"/>
                      <a:pt x="535" y="153"/>
                      <a:pt x="534" y="147"/>
                    </a:cubicBezTo>
                    <a:cubicBezTo>
                      <a:pt x="529" y="117"/>
                      <a:pt x="517" y="94"/>
                      <a:pt x="501" y="68"/>
                    </a:cubicBezTo>
                    <a:cubicBezTo>
                      <a:pt x="495" y="60"/>
                      <a:pt x="489" y="53"/>
                      <a:pt x="482" y="46"/>
                    </a:cubicBezTo>
                    <a:cubicBezTo>
                      <a:pt x="471" y="35"/>
                      <a:pt x="457" y="26"/>
                      <a:pt x="443" y="20"/>
                    </a:cubicBezTo>
                    <a:cubicBezTo>
                      <a:pt x="443" y="20"/>
                      <a:pt x="442" y="19"/>
                      <a:pt x="442" y="19"/>
                    </a:cubicBezTo>
                    <a:cubicBezTo>
                      <a:pt x="446" y="20"/>
                      <a:pt x="450" y="21"/>
                      <a:pt x="454" y="21"/>
                    </a:cubicBezTo>
                    <a:cubicBezTo>
                      <a:pt x="448" y="15"/>
                      <a:pt x="431" y="11"/>
                      <a:pt x="422" y="9"/>
                    </a:cubicBezTo>
                    <a:cubicBezTo>
                      <a:pt x="411" y="6"/>
                      <a:pt x="400" y="6"/>
                      <a:pt x="389" y="6"/>
                    </a:cubicBezTo>
                    <a:cubicBezTo>
                      <a:pt x="393" y="5"/>
                      <a:pt x="397" y="3"/>
                      <a:pt x="401" y="3"/>
                    </a:cubicBezTo>
                    <a:cubicBezTo>
                      <a:pt x="385" y="0"/>
                      <a:pt x="353" y="2"/>
                      <a:pt x="336" y="13"/>
                    </a:cubicBezTo>
                    <a:cubicBezTo>
                      <a:pt x="334" y="13"/>
                      <a:pt x="331" y="14"/>
                      <a:pt x="328" y="15"/>
                    </a:cubicBezTo>
                    <a:cubicBezTo>
                      <a:pt x="311" y="15"/>
                      <a:pt x="294" y="17"/>
                      <a:pt x="278" y="26"/>
                    </a:cubicBezTo>
                    <a:cubicBezTo>
                      <a:pt x="284" y="27"/>
                      <a:pt x="293" y="22"/>
                      <a:pt x="299" y="25"/>
                    </a:cubicBezTo>
                    <a:cubicBezTo>
                      <a:pt x="281" y="29"/>
                      <a:pt x="264" y="35"/>
                      <a:pt x="252" y="51"/>
                    </a:cubicBezTo>
                    <a:cubicBezTo>
                      <a:pt x="259" y="47"/>
                      <a:pt x="267" y="45"/>
                      <a:pt x="275" y="44"/>
                    </a:cubicBezTo>
                    <a:cubicBezTo>
                      <a:pt x="261" y="53"/>
                      <a:pt x="243" y="62"/>
                      <a:pt x="234" y="76"/>
                    </a:cubicBezTo>
                    <a:cubicBezTo>
                      <a:pt x="241" y="73"/>
                      <a:pt x="248" y="68"/>
                      <a:pt x="255" y="65"/>
                    </a:cubicBezTo>
                    <a:cubicBezTo>
                      <a:pt x="248" y="72"/>
                      <a:pt x="244" y="80"/>
                      <a:pt x="241" y="89"/>
                    </a:cubicBezTo>
                    <a:cubicBezTo>
                      <a:pt x="234" y="101"/>
                      <a:pt x="228" y="115"/>
                      <a:pt x="226" y="131"/>
                    </a:cubicBezTo>
                    <a:cubicBezTo>
                      <a:pt x="224" y="138"/>
                      <a:pt x="224" y="146"/>
                      <a:pt x="224" y="154"/>
                    </a:cubicBezTo>
                    <a:cubicBezTo>
                      <a:pt x="224" y="178"/>
                      <a:pt x="224" y="201"/>
                      <a:pt x="231" y="224"/>
                    </a:cubicBezTo>
                    <a:cubicBezTo>
                      <a:pt x="231" y="224"/>
                      <a:pt x="231" y="224"/>
                      <a:pt x="231" y="224"/>
                    </a:cubicBezTo>
                    <a:cubicBezTo>
                      <a:pt x="231" y="225"/>
                      <a:pt x="231" y="226"/>
                      <a:pt x="232" y="227"/>
                    </a:cubicBezTo>
                    <a:cubicBezTo>
                      <a:pt x="232" y="228"/>
                      <a:pt x="233" y="230"/>
                      <a:pt x="233" y="232"/>
                    </a:cubicBezTo>
                    <a:cubicBezTo>
                      <a:pt x="233" y="232"/>
                      <a:pt x="233" y="232"/>
                      <a:pt x="233" y="232"/>
                    </a:cubicBezTo>
                    <a:cubicBezTo>
                      <a:pt x="234" y="234"/>
                      <a:pt x="234" y="235"/>
                      <a:pt x="235" y="237"/>
                    </a:cubicBezTo>
                    <a:cubicBezTo>
                      <a:pt x="235" y="237"/>
                      <a:pt x="235" y="237"/>
                      <a:pt x="235" y="238"/>
                    </a:cubicBezTo>
                    <a:cubicBezTo>
                      <a:pt x="235" y="239"/>
                      <a:pt x="236" y="241"/>
                      <a:pt x="236" y="243"/>
                    </a:cubicBezTo>
                    <a:cubicBezTo>
                      <a:pt x="236" y="243"/>
                      <a:pt x="236" y="243"/>
                      <a:pt x="236" y="243"/>
                    </a:cubicBezTo>
                    <a:cubicBezTo>
                      <a:pt x="237" y="245"/>
                      <a:pt x="237" y="246"/>
                      <a:pt x="238" y="248"/>
                    </a:cubicBezTo>
                    <a:cubicBezTo>
                      <a:pt x="238" y="248"/>
                      <a:pt x="238" y="248"/>
                      <a:pt x="238" y="249"/>
                    </a:cubicBezTo>
                    <a:cubicBezTo>
                      <a:pt x="239" y="250"/>
                      <a:pt x="239" y="252"/>
                      <a:pt x="240" y="253"/>
                    </a:cubicBezTo>
                    <a:cubicBezTo>
                      <a:pt x="240" y="254"/>
                      <a:pt x="240" y="254"/>
                      <a:pt x="241" y="255"/>
                    </a:cubicBezTo>
                    <a:cubicBezTo>
                      <a:pt x="241" y="256"/>
                      <a:pt x="242" y="257"/>
                      <a:pt x="242" y="259"/>
                    </a:cubicBezTo>
                    <a:cubicBezTo>
                      <a:pt x="243" y="259"/>
                      <a:pt x="243" y="260"/>
                      <a:pt x="243" y="260"/>
                    </a:cubicBezTo>
                    <a:cubicBezTo>
                      <a:pt x="244" y="262"/>
                      <a:pt x="244" y="263"/>
                      <a:pt x="245" y="264"/>
                    </a:cubicBezTo>
                    <a:cubicBezTo>
                      <a:pt x="245" y="265"/>
                      <a:pt x="245" y="265"/>
                      <a:pt x="245" y="265"/>
                    </a:cubicBezTo>
                    <a:cubicBezTo>
                      <a:pt x="242" y="264"/>
                      <a:pt x="239" y="264"/>
                      <a:pt x="236" y="264"/>
                    </a:cubicBezTo>
                    <a:cubicBezTo>
                      <a:pt x="232" y="265"/>
                      <a:pt x="229" y="265"/>
                      <a:pt x="227" y="267"/>
                    </a:cubicBezTo>
                    <a:cubicBezTo>
                      <a:pt x="219" y="271"/>
                      <a:pt x="218" y="279"/>
                      <a:pt x="218" y="287"/>
                    </a:cubicBezTo>
                    <a:cubicBezTo>
                      <a:pt x="219" y="297"/>
                      <a:pt x="227" y="304"/>
                      <a:pt x="235" y="311"/>
                    </a:cubicBezTo>
                    <a:cubicBezTo>
                      <a:pt x="246" y="323"/>
                      <a:pt x="252" y="339"/>
                      <a:pt x="261" y="352"/>
                    </a:cubicBezTo>
                    <a:cubicBezTo>
                      <a:pt x="265" y="357"/>
                      <a:pt x="271" y="364"/>
                      <a:pt x="279" y="363"/>
                    </a:cubicBezTo>
                    <a:cubicBezTo>
                      <a:pt x="279" y="363"/>
                      <a:pt x="279" y="363"/>
                      <a:pt x="279" y="363"/>
                    </a:cubicBezTo>
                    <a:cubicBezTo>
                      <a:pt x="279" y="363"/>
                      <a:pt x="279" y="363"/>
                      <a:pt x="279" y="363"/>
                    </a:cubicBezTo>
                    <a:cubicBezTo>
                      <a:pt x="281" y="362"/>
                      <a:pt x="283" y="361"/>
                      <a:pt x="284" y="360"/>
                    </a:cubicBezTo>
                    <a:cubicBezTo>
                      <a:pt x="292" y="376"/>
                      <a:pt x="301" y="392"/>
                      <a:pt x="310" y="403"/>
                    </a:cubicBezTo>
                    <a:cubicBezTo>
                      <a:pt x="313" y="427"/>
                      <a:pt x="315" y="465"/>
                      <a:pt x="301" y="480"/>
                    </a:cubicBezTo>
                    <a:cubicBezTo>
                      <a:pt x="281" y="503"/>
                      <a:pt x="221" y="510"/>
                      <a:pt x="194" y="516"/>
                    </a:cubicBezTo>
                    <a:cubicBezTo>
                      <a:pt x="167" y="523"/>
                      <a:pt x="91" y="519"/>
                      <a:pt x="79" y="655"/>
                    </a:cubicBezTo>
                    <a:cubicBezTo>
                      <a:pt x="68" y="790"/>
                      <a:pt x="15" y="884"/>
                      <a:pt x="7" y="982"/>
                    </a:cubicBezTo>
                    <a:cubicBezTo>
                      <a:pt x="0" y="1081"/>
                      <a:pt x="15" y="1213"/>
                      <a:pt x="17" y="1245"/>
                    </a:cubicBezTo>
                    <a:cubicBezTo>
                      <a:pt x="20" y="1278"/>
                      <a:pt x="22" y="1347"/>
                      <a:pt x="11" y="1379"/>
                    </a:cubicBezTo>
                    <a:cubicBezTo>
                      <a:pt x="0" y="1410"/>
                      <a:pt x="8" y="1454"/>
                      <a:pt x="8" y="1454"/>
                    </a:cubicBezTo>
                    <a:cubicBezTo>
                      <a:pt x="8" y="1454"/>
                      <a:pt x="8" y="1454"/>
                      <a:pt x="8" y="1454"/>
                    </a:cubicBezTo>
                    <a:cubicBezTo>
                      <a:pt x="8" y="1455"/>
                      <a:pt x="8" y="1455"/>
                      <a:pt x="8" y="1455"/>
                    </a:cubicBezTo>
                    <a:cubicBezTo>
                      <a:pt x="8" y="1455"/>
                      <a:pt x="13" y="1461"/>
                      <a:pt x="21" y="1468"/>
                    </a:cubicBezTo>
                    <a:cubicBezTo>
                      <a:pt x="21" y="1470"/>
                      <a:pt x="22" y="1472"/>
                      <a:pt x="24" y="1474"/>
                    </a:cubicBezTo>
                    <a:cubicBezTo>
                      <a:pt x="22" y="1469"/>
                      <a:pt x="22" y="1469"/>
                      <a:pt x="22" y="1469"/>
                    </a:cubicBezTo>
                    <a:cubicBezTo>
                      <a:pt x="29" y="1476"/>
                      <a:pt x="39" y="1483"/>
                      <a:pt x="46" y="1483"/>
                    </a:cubicBezTo>
                    <a:cubicBezTo>
                      <a:pt x="46" y="1483"/>
                      <a:pt x="78" y="1509"/>
                      <a:pt x="96" y="1508"/>
                    </a:cubicBezTo>
                    <a:cubicBezTo>
                      <a:pt x="100" y="1507"/>
                      <a:pt x="99" y="1498"/>
                      <a:pt x="99" y="1498"/>
                    </a:cubicBezTo>
                    <a:cubicBezTo>
                      <a:pt x="99" y="1498"/>
                      <a:pt x="110" y="1500"/>
                      <a:pt x="110" y="1491"/>
                    </a:cubicBezTo>
                    <a:cubicBezTo>
                      <a:pt x="110" y="1490"/>
                      <a:pt x="110" y="1489"/>
                      <a:pt x="110" y="1489"/>
                    </a:cubicBezTo>
                    <a:cubicBezTo>
                      <a:pt x="108" y="1480"/>
                      <a:pt x="89" y="1472"/>
                      <a:pt x="88" y="1471"/>
                    </a:cubicBezTo>
                    <a:cubicBezTo>
                      <a:pt x="88" y="1465"/>
                      <a:pt x="86" y="1423"/>
                      <a:pt x="86" y="1421"/>
                    </a:cubicBezTo>
                    <a:cubicBezTo>
                      <a:pt x="85" y="1419"/>
                      <a:pt x="99" y="1400"/>
                      <a:pt x="101" y="1398"/>
                    </a:cubicBezTo>
                    <a:cubicBezTo>
                      <a:pt x="101" y="1401"/>
                      <a:pt x="100" y="1413"/>
                      <a:pt x="102" y="1425"/>
                    </a:cubicBezTo>
                    <a:cubicBezTo>
                      <a:pt x="105" y="1442"/>
                      <a:pt x="113" y="1460"/>
                      <a:pt x="133" y="1463"/>
                    </a:cubicBezTo>
                    <a:cubicBezTo>
                      <a:pt x="133" y="1463"/>
                      <a:pt x="136" y="1426"/>
                      <a:pt x="138" y="1420"/>
                    </a:cubicBezTo>
                    <a:cubicBezTo>
                      <a:pt x="139" y="1414"/>
                      <a:pt x="139" y="1350"/>
                      <a:pt x="139" y="1350"/>
                    </a:cubicBezTo>
                    <a:cubicBezTo>
                      <a:pt x="139" y="1350"/>
                      <a:pt x="139" y="1348"/>
                      <a:pt x="138" y="1345"/>
                    </a:cubicBezTo>
                    <a:cubicBezTo>
                      <a:pt x="137" y="1339"/>
                      <a:pt x="133" y="1325"/>
                      <a:pt x="118" y="1306"/>
                    </a:cubicBezTo>
                    <a:cubicBezTo>
                      <a:pt x="109" y="1294"/>
                      <a:pt x="105" y="1282"/>
                      <a:pt x="103" y="1269"/>
                    </a:cubicBezTo>
                    <a:cubicBezTo>
                      <a:pt x="100" y="1252"/>
                      <a:pt x="101" y="1236"/>
                      <a:pt x="100" y="1223"/>
                    </a:cubicBezTo>
                    <a:cubicBezTo>
                      <a:pt x="98" y="1200"/>
                      <a:pt x="117" y="1048"/>
                      <a:pt x="122" y="1031"/>
                    </a:cubicBezTo>
                    <a:cubicBezTo>
                      <a:pt x="128" y="1014"/>
                      <a:pt x="132" y="953"/>
                      <a:pt x="131" y="934"/>
                    </a:cubicBezTo>
                    <a:cubicBezTo>
                      <a:pt x="129" y="914"/>
                      <a:pt x="166" y="815"/>
                      <a:pt x="168" y="810"/>
                    </a:cubicBezTo>
                    <a:cubicBezTo>
                      <a:pt x="170" y="809"/>
                      <a:pt x="170" y="809"/>
                      <a:pt x="170" y="809"/>
                    </a:cubicBezTo>
                    <a:cubicBezTo>
                      <a:pt x="170" y="825"/>
                      <a:pt x="171" y="841"/>
                      <a:pt x="172" y="855"/>
                    </a:cubicBezTo>
                    <a:cubicBezTo>
                      <a:pt x="178" y="907"/>
                      <a:pt x="181" y="1087"/>
                      <a:pt x="176" y="1126"/>
                    </a:cubicBezTo>
                    <a:cubicBezTo>
                      <a:pt x="171" y="1165"/>
                      <a:pt x="182" y="1180"/>
                      <a:pt x="162" y="1319"/>
                    </a:cubicBezTo>
                    <a:cubicBezTo>
                      <a:pt x="161" y="1319"/>
                      <a:pt x="161" y="1319"/>
                      <a:pt x="161" y="1319"/>
                    </a:cubicBezTo>
                    <a:cubicBezTo>
                      <a:pt x="161" y="1319"/>
                      <a:pt x="151" y="1402"/>
                      <a:pt x="147" y="1433"/>
                    </a:cubicBezTo>
                    <a:cubicBezTo>
                      <a:pt x="143" y="1460"/>
                      <a:pt x="136" y="1546"/>
                      <a:pt x="149" y="1620"/>
                    </a:cubicBezTo>
                    <a:cubicBezTo>
                      <a:pt x="151" y="1630"/>
                      <a:pt x="153" y="1640"/>
                      <a:pt x="156" y="1650"/>
                    </a:cubicBezTo>
                    <a:cubicBezTo>
                      <a:pt x="164" y="1679"/>
                      <a:pt x="169" y="1704"/>
                      <a:pt x="173" y="1727"/>
                    </a:cubicBezTo>
                    <a:cubicBezTo>
                      <a:pt x="180" y="1765"/>
                      <a:pt x="182" y="1798"/>
                      <a:pt x="180" y="1833"/>
                    </a:cubicBezTo>
                    <a:cubicBezTo>
                      <a:pt x="177" y="1890"/>
                      <a:pt x="190" y="1943"/>
                      <a:pt x="191" y="1997"/>
                    </a:cubicBezTo>
                    <a:cubicBezTo>
                      <a:pt x="192" y="2041"/>
                      <a:pt x="197" y="2161"/>
                      <a:pt x="216" y="2265"/>
                    </a:cubicBezTo>
                    <a:cubicBezTo>
                      <a:pt x="220" y="2289"/>
                      <a:pt x="225" y="2313"/>
                      <a:pt x="231" y="2334"/>
                    </a:cubicBezTo>
                    <a:cubicBezTo>
                      <a:pt x="234" y="2345"/>
                      <a:pt x="236" y="2355"/>
                      <a:pt x="238" y="2364"/>
                    </a:cubicBezTo>
                    <a:cubicBezTo>
                      <a:pt x="255" y="2457"/>
                      <a:pt x="224" y="2499"/>
                      <a:pt x="224" y="2499"/>
                    </a:cubicBezTo>
                    <a:cubicBezTo>
                      <a:pt x="224" y="2499"/>
                      <a:pt x="200" y="2541"/>
                      <a:pt x="192" y="2571"/>
                    </a:cubicBezTo>
                    <a:cubicBezTo>
                      <a:pt x="187" y="2589"/>
                      <a:pt x="173" y="2594"/>
                      <a:pt x="168" y="2608"/>
                    </a:cubicBezTo>
                    <a:cubicBezTo>
                      <a:pt x="164" y="2620"/>
                      <a:pt x="150" y="2629"/>
                      <a:pt x="153" y="2648"/>
                    </a:cubicBezTo>
                    <a:cubicBezTo>
                      <a:pt x="153" y="2651"/>
                      <a:pt x="154" y="2654"/>
                      <a:pt x="155" y="2657"/>
                    </a:cubicBezTo>
                    <a:cubicBezTo>
                      <a:pt x="155" y="2657"/>
                      <a:pt x="160" y="2682"/>
                      <a:pt x="172" y="2673"/>
                    </a:cubicBezTo>
                    <a:cubicBezTo>
                      <a:pt x="172" y="2673"/>
                      <a:pt x="182" y="2690"/>
                      <a:pt x="194" y="2683"/>
                    </a:cubicBezTo>
                    <a:cubicBezTo>
                      <a:pt x="194" y="2684"/>
                      <a:pt x="194" y="2684"/>
                      <a:pt x="194" y="2685"/>
                    </a:cubicBezTo>
                    <a:cubicBezTo>
                      <a:pt x="195" y="2683"/>
                      <a:pt x="195" y="2683"/>
                      <a:pt x="195" y="2683"/>
                    </a:cubicBezTo>
                    <a:cubicBezTo>
                      <a:pt x="196" y="2685"/>
                      <a:pt x="211" y="2700"/>
                      <a:pt x="221" y="2685"/>
                    </a:cubicBezTo>
                    <a:cubicBezTo>
                      <a:pt x="221" y="2686"/>
                      <a:pt x="221" y="2687"/>
                      <a:pt x="222" y="2689"/>
                    </a:cubicBezTo>
                    <a:cubicBezTo>
                      <a:pt x="223" y="2696"/>
                      <a:pt x="228" y="2706"/>
                      <a:pt x="249" y="2705"/>
                    </a:cubicBezTo>
                    <a:cubicBezTo>
                      <a:pt x="279" y="2703"/>
                      <a:pt x="281" y="2690"/>
                      <a:pt x="280" y="2672"/>
                    </a:cubicBezTo>
                    <a:cubicBezTo>
                      <a:pt x="279" y="2654"/>
                      <a:pt x="293" y="2651"/>
                      <a:pt x="293" y="2651"/>
                    </a:cubicBezTo>
                    <a:cubicBezTo>
                      <a:pt x="293" y="2651"/>
                      <a:pt x="314" y="2635"/>
                      <a:pt x="314" y="2616"/>
                    </a:cubicBezTo>
                    <a:cubicBezTo>
                      <a:pt x="314" y="2596"/>
                      <a:pt x="328" y="2580"/>
                      <a:pt x="328" y="2580"/>
                    </a:cubicBezTo>
                    <a:cubicBezTo>
                      <a:pt x="328" y="2580"/>
                      <a:pt x="344" y="2573"/>
                      <a:pt x="337" y="2535"/>
                    </a:cubicBezTo>
                    <a:cubicBezTo>
                      <a:pt x="337" y="2532"/>
                      <a:pt x="336" y="2528"/>
                      <a:pt x="335" y="2524"/>
                    </a:cubicBezTo>
                    <a:cubicBezTo>
                      <a:pt x="335" y="2523"/>
                      <a:pt x="341" y="2500"/>
                      <a:pt x="337" y="2478"/>
                    </a:cubicBezTo>
                    <a:cubicBezTo>
                      <a:pt x="337" y="2477"/>
                      <a:pt x="336" y="2475"/>
                      <a:pt x="336" y="2473"/>
                    </a:cubicBezTo>
                    <a:cubicBezTo>
                      <a:pt x="336" y="2472"/>
                      <a:pt x="335" y="2471"/>
                      <a:pt x="335" y="2469"/>
                    </a:cubicBezTo>
                    <a:cubicBezTo>
                      <a:pt x="330" y="2440"/>
                      <a:pt x="332" y="2368"/>
                      <a:pt x="333" y="2341"/>
                    </a:cubicBezTo>
                    <a:cubicBezTo>
                      <a:pt x="334" y="2311"/>
                      <a:pt x="352" y="2147"/>
                      <a:pt x="340" y="2083"/>
                    </a:cubicBezTo>
                    <a:cubicBezTo>
                      <a:pt x="340" y="2083"/>
                      <a:pt x="340" y="2083"/>
                      <a:pt x="340" y="2082"/>
                    </a:cubicBezTo>
                    <a:cubicBezTo>
                      <a:pt x="340" y="2082"/>
                      <a:pt x="340" y="2082"/>
                      <a:pt x="340" y="2082"/>
                    </a:cubicBezTo>
                    <a:cubicBezTo>
                      <a:pt x="339" y="2079"/>
                      <a:pt x="339" y="2076"/>
                      <a:pt x="338" y="2073"/>
                    </a:cubicBezTo>
                    <a:cubicBezTo>
                      <a:pt x="321" y="1974"/>
                      <a:pt x="348" y="1939"/>
                      <a:pt x="348" y="1890"/>
                    </a:cubicBezTo>
                    <a:cubicBezTo>
                      <a:pt x="348" y="1890"/>
                      <a:pt x="352" y="1833"/>
                      <a:pt x="346" y="1787"/>
                    </a:cubicBezTo>
                    <a:cubicBezTo>
                      <a:pt x="341" y="1740"/>
                      <a:pt x="351" y="1688"/>
                      <a:pt x="357" y="1629"/>
                    </a:cubicBezTo>
                    <a:cubicBezTo>
                      <a:pt x="360" y="1591"/>
                      <a:pt x="366" y="1555"/>
                      <a:pt x="370" y="1527"/>
                    </a:cubicBezTo>
                    <a:cubicBezTo>
                      <a:pt x="375" y="1529"/>
                      <a:pt x="381" y="1530"/>
                      <a:pt x="387" y="1530"/>
                    </a:cubicBezTo>
                    <a:cubicBezTo>
                      <a:pt x="389" y="1530"/>
                      <a:pt x="391" y="1530"/>
                      <a:pt x="393" y="1529"/>
                    </a:cubicBezTo>
                    <a:cubicBezTo>
                      <a:pt x="397" y="1557"/>
                      <a:pt x="403" y="1592"/>
                      <a:pt x="406" y="1628"/>
                    </a:cubicBezTo>
                    <a:cubicBezTo>
                      <a:pt x="412" y="1687"/>
                      <a:pt x="422" y="1739"/>
                      <a:pt x="416" y="1786"/>
                    </a:cubicBezTo>
                    <a:cubicBezTo>
                      <a:pt x="411" y="1833"/>
                      <a:pt x="415" y="1889"/>
                      <a:pt x="415" y="1889"/>
                    </a:cubicBezTo>
                    <a:cubicBezTo>
                      <a:pt x="415" y="1900"/>
                      <a:pt x="416" y="1911"/>
                      <a:pt x="418" y="1921"/>
                    </a:cubicBezTo>
                    <a:cubicBezTo>
                      <a:pt x="420" y="1934"/>
                      <a:pt x="423" y="1946"/>
                      <a:pt x="426" y="1960"/>
                    </a:cubicBezTo>
                    <a:cubicBezTo>
                      <a:pt x="431" y="1989"/>
                      <a:pt x="434" y="2026"/>
                      <a:pt x="423" y="2082"/>
                    </a:cubicBezTo>
                    <a:cubicBezTo>
                      <a:pt x="411" y="2147"/>
                      <a:pt x="429" y="2311"/>
                      <a:pt x="430" y="2340"/>
                    </a:cubicBezTo>
                    <a:cubicBezTo>
                      <a:pt x="431" y="2369"/>
                      <a:pt x="433" y="2450"/>
                      <a:pt x="427" y="2473"/>
                    </a:cubicBezTo>
                    <a:cubicBezTo>
                      <a:pt x="423" y="2490"/>
                      <a:pt x="425" y="2507"/>
                      <a:pt x="426" y="2516"/>
                    </a:cubicBezTo>
                    <a:cubicBezTo>
                      <a:pt x="427" y="2520"/>
                      <a:pt x="428" y="2522"/>
                      <a:pt x="428" y="2523"/>
                    </a:cubicBezTo>
                    <a:cubicBezTo>
                      <a:pt x="423" y="2541"/>
                      <a:pt x="423" y="2553"/>
                      <a:pt x="425" y="2562"/>
                    </a:cubicBezTo>
                    <a:cubicBezTo>
                      <a:pt x="428" y="2576"/>
                      <a:pt x="435" y="2580"/>
                      <a:pt x="435" y="2580"/>
                    </a:cubicBezTo>
                    <a:cubicBezTo>
                      <a:pt x="435" y="2580"/>
                      <a:pt x="446" y="2592"/>
                      <a:pt x="449" y="2608"/>
                    </a:cubicBezTo>
                    <a:cubicBezTo>
                      <a:pt x="449" y="2610"/>
                      <a:pt x="449" y="2613"/>
                      <a:pt x="449" y="2615"/>
                    </a:cubicBezTo>
                    <a:cubicBezTo>
                      <a:pt x="449" y="2616"/>
                      <a:pt x="449" y="2618"/>
                      <a:pt x="450" y="2619"/>
                    </a:cubicBezTo>
                    <a:cubicBezTo>
                      <a:pt x="452" y="2637"/>
                      <a:pt x="470" y="2651"/>
                      <a:pt x="470" y="2651"/>
                    </a:cubicBezTo>
                    <a:cubicBezTo>
                      <a:pt x="470" y="2651"/>
                      <a:pt x="480" y="2653"/>
                      <a:pt x="483" y="2665"/>
                    </a:cubicBezTo>
                    <a:cubicBezTo>
                      <a:pt x="483" y="2667"/>
                      <a:pt x="483" y="2669"/>
                      <a:pt x="483" y="2671"/>
                    </a:cubicBezTo>
                    <a:cubicBezTo>
                      <a:pt x="483" y="2676"/>
                      <a:pt x="483" y="2680"/>
                      <a:pt x="483" y="2684"/>
                    </a:cubicBezTo>
                    <a:cubicBezTo>
                      <a:pt x="485" y="2696"/>
                      <a:pt x="492" y="2703"/>
                      <a:pt x="514" y="2705"/>
                    </a:cubicBezTo>
                    <a:cubicBezTo>
                      <a:pt x="544" y="2707"/>
                      <a:pt x="542" y="2685"/>
                      <a:pt x="542" y="2685"/>
                    </a:cubicBezTo>
                    <a:cubicBezTo>
                      <a:pt x="551" y="2699"/>
                      <a:pt x="566" y="2686"/>
                      <a:pt x="568" y="2683"/>
                    </a:cubicBezTo>
                    <a:cubicBezTo>
                      <a:pt x="569" y="2685"/>
                      <a:pt x="569" y="2685"/>
                      <a:pt x="569" y="2685"/>
                    </a:cubicBezTo>
                    <a:cubicBezTo>
                      <a:pt x="569" y="2684"/>
                      <a:pt x="569" y="2684"/>
                      <a:pt x="569" y="2683"/>
                    </a:cubicBezTo>
                    <a:cubicBezTo>
                      <a:pt x="581" y="2690"/>
                      <a:pt x="591" y="2673"/>
                      <a:pt x="591" y="2673"/>
                    </a:cubicBezTo>
                    <a:cubicBezTo>
                      <a:pt x="603" y="2682"/>
                      <a:pt x="608" y="2657"/>
                      <a:pt x="608" y="2657"/>
                    </a:cubicBezTo>
                    <a:cubicBezTo>
                      <a:pt x="611" y="2649"/>
                      <a:pt x="611" y="2642"/>
                      <a:pt x="610" y="2637"/>
                    </a:cubicBezTo>
                    <a:cubicBezTo>
                      <a:pt x="607" y="2625"/>
                      <a:pt x="598" y="2617"/>
                      <a:pt x="595" y="2608"/>
                    </a:cubicBezTo>
                    <a:cubicBezTo>
                      <a:pt x="590" y="2594"/>
                      <a:pt x="576" y="2589"/>
                      <a:pt x="571" y="2571"/>
                    </a:cubicBezTo>
                    <a:cubicBezTo>
                      <a:pt x="563" y="2541"/>
                      <a:pt x="539" y="2499"/>
                      <a:pt x="539" y="2499"/>
                    </a:cubicBezTo>
                    <a:cubicBezTo>
                      <a:pt x="539" y="2499"/>
                      <a:pt x="528" y="2484"/>
                      <a:pt x="523" y="2454"/>
                    </a:cubicBezTo>
                    <a:cubicBezTo>
                      <a:pt x="518" y="2427"/>
                      <a:pt x="517" y="2387"/>
                      <a:pt x="532" y="2334"/>
                    </a:cubicBezTo>
                    <a:cubicBezTo>
                      <a:pt x="563" y="2220"/>
                      <a:pt x="570" y="2052"/>
                      <a:pt x="572" y="1998"/>
                    </a:cubicBezTo>
                    <a:cubicBezTo>
                      <a:pt x="573" y="1944"/>
                      <a:pt x="586" y="1891"/>
                      <a:pt x="583" y="1834"/>
                    </a:cubicBezTo>
                    <a:cubicBezTo>
                      <a:pt x="580" y="1777"/>
                      <a:pt x="586" y="1729"/>
                      <a:pt x="607" y="1650"/>
                    </a:cubicBezTo>
                    <a:cubicBezTo>
                      <a:pt x="629" y="1572"/>
                      <a:pt x="621" y="1465"/>
                      <a:pt x="623" y="1433"/>
                    </a:cubicBezTo>
                    <a:cubicBezTo>
                      <a:pt x="627" y="1376"/>
                      <a:pt x="620" y="1312"/>
                      <a:pt x="620" y="1312"/>
                    </a:cubicBezTo>
                    <a:cubicBezTo>
                      <a:pt x="620" y="1312"/>
                      <a:pt x="620" y="1312"/>
                      <a:pt x="620" y="1312"/>
                    </a:cubicBezTo>
                    <a:cubicBezTo>
                      <a:pt x="620" y="1311"/>
                      <a:pt x="620" y="1311"/>
                      <a:pt x="620" y="1311"/>
                    </a:cubicBezTo>
                    <a:cubicBezTo>
                      <a:pt x="619" y="1311"/>
                      <a:pt x="619" y="1311"/>
                      <a:pt x="619" y="1311"/>
                    </a:cubicBezTo>
                    <a:cubicBezTo>
                      <a:pt x="618" y="1299"/>
                      <a:pt x="614" y="1276"/>
                      <a:pt x="611" y="1255"/>
                    </a:cubicBezTo>
                    <a:cubicBezTo>
                      <a:pt x="608" y="1242"/>
                      <a:pt x="606" y="1229"/>
                      <a:pt x="603" y="1219"/>
                    </a:cubicBezTo>
                    <a:cubicBezTo>
                      <a:pt x="602" y="1215"/>
                      <a:pt x="601" y="1210"/>
                      <a:pt x="600" y="1204"/>
                    </a:cubicBezTo>
                    <a:cubicBezTo>
                      <a:pt x="593" y="1162"/>
                      <a:pt x="587" y="1083"/>
                      <a:pt x="590" y="1038"/>
                    </a:cubicBezTo>
                    <a:cubicBezTo>
                      <a:pt x="593" y="989"/>
                      <a:pt x="626" y="874"/>
                      <a:pt x="627" y="792"/>
                    </a:cubicBezTo>
                    <a:cubicBezTo>
                      <a:pt x="628" y="793"/>
                      <a:pt x="628" y="793"/>
                      <a:pt x="628" y="793"/>
                    </a:cubicBezTo>
                    <a:cubicBezTo>
                      <a:pt x="628" y="794"/>
                      <a:pt x="628" y="794"/>
                      <a:pt x="628" y="794"/>
                    </a:cubicBezTo>
                    <a:cubicBezTo>
                      <a:pt x="628" y="793"/>
                      <a:pt x="628" y="793"/>
                      <a:pt x="628" y="793"/>
                    </a:cubicBezTo>
                    <a:cubicBezTo>
                      <a:pt x="631" y="799"/>
                      <a:pt x="631" y="799"/>
                      <a:pt x="631" y="799"/>
                    </a:cubicBezTo>
                    <a:cubicBezTo>
                      <a:pt x="632" y="805"/>
                      <a:pt x="634" y="814"/>
                      <a:pt x="636" y="827"/>
                    </a:cubicBezTo>
                    <a:cubicBezTo>
                      <a:pt x="641" y="854"/>
                      <a:pt x="649" y="894"/>
                      <a:pt x="656" y="932"/>
                    </a:cubicBezTo>
                    <a:cubicBezTo>
                      <a:pt x="662" y="970"/>
                      <a:pt x="668" y="1004"/>
                      <a:pt x="668" y="1020"/>
                    </a:cubicBezTo>
                    <a:cubicBezTo>
                      <a:pt x="668" y="1058"/>
                      <a:pt x="669" y="1223"/>
                      <a:pt x="672" y="1250"/>
                    </a:cubicBezTo>
                    <a:cubicBezTo>
                      <a:pt x="676" y="1277"/>
                      <a:pt x="677" y="1307"/>
                      <a:pt x="659" y="1331"/>
                    </a:cubicBezTo>
                    <a:cubicBezTo>
                      <a:pt x="641" y="1356"/>
                      <a:pt x="636" y="1373"/>
                      <a:pt x="634" y="1380"/>
                    </a:cubicBezTo>
                    <a:cubicBezTo>
                      <a:pt x="632" y="1386"/>
                      <a:pt x="633" y="1460"/>
                      <a:pt x="633" y="1460"/>
                    </a:cubicBezTo>
                    <a:cubicBezTo>
                      <a:pt x="634" y="1461"/>
                      <a:pt x="634" y="1461"/>
                      <a:pt x="634" y="1461"/>
                    </a:cubicBezTo>
                    <a:cubicBezTo>
                      <a:pt x="634" y="1461"/>
                      <a:pt x="634" y="1461"/>
                      <a:pt x="634" y="1461"/>
                    </a:cubicBezTo>
                    <a:cubicBezTo>
                      <a:pt x="639" y="1486"/>
                      <a:pt x="639" y="1486"/>
                      <a:pt x="639" y="1486"/>
                    </a:cubicBezTo>
                    <a:cubicBezTo>
                      <a:pt x="665" y="1478"/>
                      <a:pt x="660" y="1412"/>
                      <a:pt x="660" y="1412"/>
                    </a:cubicBezTo>
                    <a:cubicBezTo>
                      <a:pt x="668" y="1421"/>
                      <a:pt x="671" y="1431"/>
                      <a:pt x="672" y="1439"/>
                    </a:cubicBezTo>
                    <a:cubicBezTo>
                      <a:pt x="674" y="1448"/>
                      <a:pt x="674" y="1456"/>
                      <a:pt x="674" y="1461"/>
                    </a:cubicBezTo>
                    <a:cubicBezTo>
                      <a:pt x="675" y="1471"/>
                      <a:pt x="672" y="1497"/>
                      <a:pt x="668" y="1500"/>
                    </a:cubicBezTo>
                    <a:cubicBezTo>
                      <a:pt x="665" y="1502"/>
                      <a:pt x="659" y="1519"/>
                      <a:pt x="661" y="1528"/>
                    </a:cubicBezTo>
                    <a:cubicBezTo>
                      <a:pt x="661" y="1531"/>
                      <a:pt x="662" y="1533"/>
                      <a:pt x="663" y="1534"/>
                    </a:cubicBezTo>
                    <a:cubicBezTo>
                      <a:pt x="670" y="1541"/>
                      <a:pt x="682" y="1532"/>
                      <a:pt x="682" y="1532"/>
                    </a:cubicBezTo>
                    <a:cubicBezTo>
                      <a:pt x="691" y="1537"/>
                      <a:pt x="699" y="1530"/>
                      <a:pt x="704" y="1524"/>
                    </a:cubicBezTo>
                    <a:cubicBezTo>
                      <a:pt x="704" y="1525"/>
                      <a:pt x="704" y="1525"/>
                      <a:pt x="704" y="1526"/>
                    </a:cubicBezTo>
                    <a:cubicBezTo>
                      <a:pt x="705" y="1523"/>
                      <a:pt x="705" y="1523"/>
                      <a:pt x="705" y="1523"/>
                    </a:cubicBezTo>
                    <a:cubicBezTo>
                      <a:pt x="707" y="1521"/>
                      <a:pt x="708" y="1519"/>
                      <a:pt x="708" y="1519"/>
                    </a:cubicBezTo>
                    <a:cubicBezTo>
                      <a:pt x="717" y="1520"/>
                      <a:pt x="741" y="1500"/>
                      <a:pt x="750" y="1481"/>
                    </a:cubicBezTo>
                    <a:cubicBezTo>
                      <a:pt x="760" y="1461"/>
                      <a:pt x="765" y="1408"/>
                      <a:pt x="758" y="1367"/>
                    </a:cubicBezTo>
                    <a:cubicBezTo>
                      <a:pt x="750" y="1327"/>
                      <a:pt x="750" y="1273"/>
                      <a:pt x="758" y="1227"/>
                    </a:cubicBezTo>
                    <a:close/>
                  </a:path>
                </a:pathLst>
              </a:custGeom>
              <a:grpFill/>
              <a:ln w="4763" cap="rnd">
                <a:solidFill>
                  <a:srgbClr val="343434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</p:grpSp>
        <p:grpSp>
          <p:nvGrpSpPr>
            <p:cNvPr id="273" name="Group 43">
              <a:extLst>
                <a:ext uri="{FF2B5EF4-FFF2-40B4-BE49-F238E27FC236}">
                  <a16:creationId xmlns:a16="http://schemas.microsoft.com/office/drawing/2014/main" id="{24DFBFBC-776B-3341-B196-B5FF78BCE7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10860" y="1648619"/>
              <a:ext cx="1371600" cy="3581400"/>
              <a:chOff x="2062" y="1730"/>
              <a:chExt cx="882" cy="2302"/>
            </a:xfrm>
            <a:solidFill>
              <a:schemeClr val="bg1">
                <a:lumMod val="85000"/>
              </a:schemeClr>
            </a:solidFill>
          </p:grpSpPr>
          <p:sp>
            <p:nvSpPr>
              <p:cNvPr id="277" name="Freeform 44">
                <a:extLst>
                  <a:ext uri="{FF2B5EF4-FFF2-40B4-BE49-F238E27FC236}">
                    <a16:creationId xmlns:a16="http://schemas.microsoft.com/office/drawing/2014/main" id="{7E9A656A-DD5C-A444-A3C4-D54893052A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62" y="1730"/>
                <a:ext cx="882" cy="2302"/>
              </a:xfrm>
              <a:custGeom>
                <a:avLst/>
                <a:gdLst>
                  <a:gd name="T0" fmla="*/ 493 w 1120"/>
                  <a:gd name="T1" fmla="*/ 640 h 2926"/>
                  <a:gd name="T2" fmla="*/ 343 w 1120"/>
                  <a:gd name="T3" fmla="*/ 234 h 2926"/>
                  <a:gd name="T4" fmla="*/ 324 w 1120"/>
                  <a:gd name="T5" fmla="*/ 170 h 2926"/>
                  <a:gd name="T6" fmla="*/ 328 w 1120"/>
                  <a:gd name="T7" fmla="*/ 157 h 2926"/>
                  <a:gd name="T8" fmla="*/ 328 w 1120"/>
                  <a:gd name="T9" fmla="*/ 151 h 2926"/>
                  <a:gd name="T10" fmla="*/ 334 w 1120"/>
                  <a:gd name="T11" fmla="*/ 146 h 2926"/>
                  <a:gd name="T12" fmla="*/ 344 w 1120"/>
                  <a:gd name="T13" fmla="*/ 98 h 2926"/>
                  <a:gd name="T14" fmla="*/ 340 w 1120"/>
                  <a:gd name="T15" fmla="*/ 53 h 2926"/>
                  <a:gd name="T16" fmla="*/ 273 w 1120"/>
                  <a:gd name="T17" fmla="*/ 2 h 2926"/>
                  <a:gd name="T18" fmla="*/ 203 w 1120"/>
                  <a:gd name="T19" fmla="*/ 62 h 2926"/>
                  <a:gd name="T20" fmla="*/ 202 w 1120"/>
                  <a:gd name="T21" fmla="*/ 100 h 2926"/>
                  <a:gd name="T22" fmla="*/ 213 w 1120"/>
                  <a:gd name="T23" fmla="*/ 146 h 2926"/>
                  <a:gd name="T24" fmla="*/ 220 w 1120"/>
                  <a:gd name="T25" fmla="*/ 151 h 2926"/>
                  <a:gd name="T26" fmla="*/ 220 w 1120"/>
                  <a:gd name="T27" fmla="*/ 157 h 2926"/>
                  <a:gd name="T28" fmla="*/ 221 w 1120"/>
                  <a:gd name="T29" fmla="*/ 164 h 2926"/>
                  <a:gd name="T30" fmla="*/ 222 w 1120"/>
                  <a:gd name="T31" fmla="*/ 170 h 2926"/>
                  <a:gd name="T32" fmla="*/ 224 w 1120"/>
                  <a:gd name="T33" fmla="*/ 175 h 2926"/>
                  <a:gd name="T34" fmla="*/ 206 w 1120"/>
                  <a:gd name="T35" fmla="*/ 234 h 2926"/>
                  <a:gd name="T36" fmla="*/ 54 w 1120"/>
                  <a:gd name="T37" fmla="*/ 640 h 2926"/>
                  <a:gd name="T38" fmla="*/ 8 w 1120"/>
                  <a:gd name="T39" fmla="*/ 805 h 2926"/>
                  <a:gd name="T40" fmla="*/ 65 w 1120"/>
                  <a:gd name="T41" fmla="*/ 854 h 2926"/>
                  <a:gd name="T42" fmla="*/ 85 w 1120"/>
                  <a:gd name="T43" fmla="*/ 836 h 2926"/>
                  <a:gd name="T44" fmla="*/ 86 w 1120"/>
                  <a:gd name="T45" fmla="*/ 837 h 2926"/>
                  <a:gd name="T46" fmla="*/ 98 w 1120"/>
                  <a:gd name="T47" fmla="*/ 724 h 2926"/>
                  <a:gd name="T48" fmla="*/ 144 w 1120"/>
                  <a:gd name="T49" fmla="*/ 440 h 2926"/>
                  <a:gd name="T50" fmla="*/ 160 w 1120"/>
                  <a:gd name="T51" fmla="*/ 617 h 2926"/>
                  <a:gd name="T52" fmla="*/ 153 w 1120"/>
                  <a:gd name="T53" fmla="*/ 646 h 2926"/>
                  <a:gd name="T54" fmla="*/ 150 w 1120"/>
                  <a:gd name="T55" fmla="*/ 657 h 2926"/>
                  <a:gd name="T56" fmla="*/ 148 w 1120"/>
                  <a:gd name="T57" fmla="*/ 668 h 2926"/>
                  <a:gd name="T58" fmla="*/ 146 w 1120"/>
                  <a:gd name="T59" fmla="*/ 678 h 2926"/>
                  <a:gd name="T60" fmla="*/ 145 w 1120"/>
                  <a:gd name="T61" fmla="*/ 688 h 2926"/>
                  <a:gd name="T62" fmla="*/ 144 w 1120"/>
                  <a:gd name="T63" fmla="*/ 695 h 2926"/>
                  <a:gd name="T64" fmla="*/ 206 w 1120"/>
                  <a:gd name="T65" fmla="*/ 1321 h 2926"/>
                  <a:gd name="T66" fmla="*/ 168 w 1120"/>
                  <a:gd name="T67" fmla="*/ 1407 h 2926"/>
                  <a:gd name="T68" fmla="*/ 200 w 1120"/>
                  <a:gd name="T69" fmla="*/ 1421 h 2926"/>
                  <a:gd name="T70" fmla="*/ 215 w 1120"/>
                  <a:gd name="T71" fmla="*/ 1418 h 2926"/>
                  <a:gd name="T72" fmla="*/ 238 w 1120"/>
                  <a:gd name="T73" fmla="*/ 1422 h 2926"/>
                  <a:gd name="T74" fmla="*/ 244 w 1120"/>
                  <a:gd name="T75" fmla="*/ 1419 h 2926"/>
                  <a:gd name="T76" fmla="*/ 255 w 1120"/>
                  <a:gd name="T77" fmla="*/ 1402 h 2926"/>
                  <a:gd name="T78" fmla="*/ 250 w 1120"/>
                  <a:gd name="T79" fmla="*/ 1046 h 2926"/>
                  <a:gd name="T80" fmla="*/ 298 w 1120"/>
                  <a:gd name="T81" fmla="*/ 1046 h 2926"/>
                  <a:gd name="T82" fmla="*/ 291 w 1120"/>
                  <a:gd name="T83" fmla="*/ 1402 h 2926"/>
                  <a:gd name="T84" fmla="*/ 302 w 1120"/>
                  <a:gd name="T85" fmla="*/ 1419 h 2926"/>
                  <a:gd name="T86" fmla="*/ 309 w 1120"/>
                  <a:gd name="T87" fmla="*/ 1422 h 2926"/>
                  <a:gd name="T88" fmla="*/ 317 w 1120"/>
                  <a:gd name="T89" fmla="*/ 1424 h 2926"/>
                  <a:gd name="T90" fmla="*/ 343 w 1120"/>
                  <a:gd name="T91" fmla="*/ 1421 h 2926"/>
                  <a:gd name="T92" fmla="*/ 369 w 1120"/>
                  <a:gd name="T93" fmla="*/ 1414 h 2926"/>
                  <a:gd name="T94" fmla="*/ 369 w 1120"/>
                  <a:gd name="T95" fmla="*/ 1383 h 2926"/>
                  <a:gd name="T96" fmla="*/ 379 w 1120"/>
                  <a:gd name="T97" fmla="*/ 1026 h 2926"/>
                  <a:gd name="T98" fmla="*/ 402 w 1120"/>
                  <a:gd name="T99" fmla="*/ 692 h 2926"/>
                  <a:gd name="T100" fmla="*/ 402 w 1120"/>
                  <a:gd name="T101" fmla="*/ 684 h 2926"/>
                  <a:gd name="T102" fmla="*/ 400 w 1120"/>
                  <a:gd name="T103" fmla="*/ 674 h 2926"/>
                  <a:gd name="T104" fmla="*/ 398 w 1120"/>
                  <a:gd name="T105" fmla="*/ 663 h 2926"/>
                  <a:gd name="T106" fmla="*/ 395 w 1120"/>
                  <a:gd name="T107" fmla="*/ 651 h 2926"/>
                  <a:gd name="T108" fmla="*/ 393 w 1120"/>
                  <a:gd name="T109" fmla="*/ 640 h 2926"/>
                  <a:gd name="T110" fmla="*/ 391 w 1120"/>
                  <a:gd name="T111" fmla="*/ 632 h 2926"/>
                  <a:gd name="T112" fmla="*/ 392 w 1120"/>
                  <a:gd name="T113" fmla="*/ 535 h 2926"/>
                  <a:gd name="T114" fmla="*/ 416 w 1120"/>
                  <a:gd name="T115" fmla="*/ 593 h 2926"/>
                  <a:gd name="T116" fmla="*/ 458 w 1120"/>
                  <a:gd name="T117" fmla="*/ 837 h 2926"/>
                  <a:gd name="T118" fmla="*/ 461 w 1120"/>
                  <a:gd name="T119" fmla="*/ 837 h 2926"/>
                  <a:gd name="T120" fmla="*/ 462 w 1120"/>
                  <a:gd name="T121" fmla="*/ 836 h 2926"/>
                  <a:gd name="T122" fmla="*/ 504 w 1120"/>
                  <a:gd name="T123" fmla="*/ 816 h 2926"/>
                  <a:gd name="T124" fmla="*/ 328 w 1120"/>
                  <a:gd name="T125" fmla="*/ 151 h 292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120" h="2926">
                    <a:moveTo>
                      <a:pt x="1111" y="1628"/>
                    </a:moveTo>
                    <a:cubicBezTo>
                      <a:pt x="1106" y="1614"/>
                      <a:pt x="1105" y="1598"/>
                      <a:pt x="1100" y="1592"/>
                    </a:cubicBezTo>
                    <a:cubicBezTo>
                      <a:pt x="1095" y="1586"/>
                      <a:pt x="1087" y="1551"/>
                      <a:pt x="1078" y="1539"/>
                    </a:cubicBezTo>
                    <a:cubicBezTo>
                      <a:pt x="1069" y="1528"/>
                      <a:pt x="1035" y="1477"/>
                      <a:pt x="1026" y="1469"/>
                    </a:cubicBezTo>
                    <a:cubicBezTo>
                      <a:pt x="1023" y="1464"/>
                      <a:pt x="1025" y="1444"/>
                      <a:pt x="1021" y="1430"/>
                    </a:cubicBezTo>
                    <a:cubicBezTo>
                      <a:pt x="1017" y="1416"/>
                      <a:pt x="1018" y="1402"/>
                      <a:pt x="1014" y="1386"/>
                    </a:cubicBezTo>
                    <a:cubicBezTo>
                      <a:pt x="1010" y="1369"/>
                      <a:pt x="1010" y="1337"/>
                      <a:pt x="1009" y="1315"/>
                    </a:cubicBezTo>
                    <a:cubicBezTo>
                      <a:pt x="1007" y="1277"/>
                      <a:pt x="1007" y="1129"/>
                      <a:pt x="985" y="1075"/>
                    </a:cubicBezTo>
                    <a:cubicBezTo>
                      <a:pt x="981" y="1058"/>
                      <a:pt x="976" y="1030"/>
                      <a:pt x="977" y="992"/>
                    </a:cubicBezTo>
                    <a:cubicBezTo>
                      <a:pt x="975" y="886"/>
                      <a:pt x="951" y="825"/>
                      <a:pt x="953" y="792"/>
                    </a:cubicBezTo>
                    <a:cubicBezTo>
                      <a:pt x="960" y="744"/>
                      <a:pt x="949" y="693"/>
                      <a:pt x="940" y="653"/>
                    </a:cubicBezTo>
                    <a:cubicBezTo>
                      <a:pt x="921" y="567"/>
                      <a:pt x="879" y="544"/>
                      <a:pt x="860" y="540"/>
                    </a:cubicBezTo>
                    <a:cubicBezTo>
                      <a:pt x="840" y="536"/>
                      <a:pt x="810" y="533"/>
                      <a:pt x="797" y="520"/>
                    </a:cubicBezTo>
                    <a:cubicBezTo>
                      <a:pt x="787" y="512"/>
                      <a:pt x="720" y="481"/>
                      <a:pt x="701" y="479"/>
                    </a:cubicBezTo>
                    <a:cubicBezTo>
                      <a:pt x="651" y="470"/>
                      <a:pt x="660" y="380"/>
                      <a:pt x="660" y="362"/>
                    </a:cubicBezTo>
                    <a:cubicBezTo>
                      <a:pt x="660" y="362"/>
                      <a:pt x="660" y="362"/>
                      <a:pt x="660" y="362"/>
                    </a:cubicBezTo>
                    <a:cubicBezTo>
                      <a:pt x="660" y="362"/>
                      <a:pt x="660" y="362"/>
                      <a:pt x="660" y="362"/>
                    </a:cubicBezTo>
                    <a:cubicBezTo>
                      <a:pt x="661" y="360"/>
                      <a:pt x="661" y="358"/>
                      <a:pt x="662" y="357"/>
                    </a:cubicBezTo>
                    <a:cubicBezTo>
                      <a:pt x="662" y="357"/>
                      <a:pt x="662" y="356"/>
                      <a:pt x="662" y="356"/>
                    </a:cubicBezTo>
                    <a:cubicBezTo>
                      <a:pt x="663" y="355"/>
                      <a:pt x="663" y="353"/>
                      <a:pt x="664" y="351"/>
                    </a:cubicBezTo>
                    <a:cubicBezTo>
                      <a:pt x="664" y="350"/>
                      <a:pt x="664" y="350"/>
                      <a:pt x="664" y="350"/>
                    </a:cubicBezTo>
                    <a:cubicBezTo>
                      <a:pt x="665" y="348"/>
                      <a:pt x="665" y="346"/>
                      <a:pt x="666" y="344"/>
                    </a:cubicBezTo>
                    <a:cubicBezTo>
                      <a:pt x="666" y="344"/>
                      <a:pt x="666" y="344"/>
                      <a:pt x="666" y="343"/>
                    </a:cubicBezTo>
                    <a:cubicBezTo>
                      <a:pt x="666" y="341"/>
                      <a:pt x="667" y="339"/>
                      <a:pt x="667" y="337"/>
                    </a:cubicBezTo>
                    <a:cubicBezTo>
                      <a:pt x="667" y="337"/>
                      <a:pt x="667" y="337"/>
                      <a:pt x="668" y="337"/>
                    </a:cubicBezTo>
                    <a:cubicBezTo>
                      <a:pt x="668" y="334"/>
                      <a:pt x="669" y="332"/>
                      <a:pt x="669" y="330"/>
                    </a:cubicBezTo>
                    <a:cubicBezTo>
                      <a:pt x="669" y="330"/>
                      <a:pt x="669" y="330"/>
                      <a:pt x="669" y="330"/>
                    </a:cubicBezTo>
                    <a:cubicBezTo>
                      <a:pt x="669" y="328"/>
                      <a:pt x="670" y="325"/>
                      <a:pt x="670" y="323"/>
                    </a:cubicBezTo>
                    <a:cubicBezTo>
                      <a:pt x="670" y="323"/>
                      <a:pt x="670" y="323"/>
                      <a:pt x="670" y="323"/>
                    </a:cubicBezTo>
                    <a:cubicBezTo>
                      <a:pt x="671" y="321"/>
                      <a:pt x="671" y="319"/>
                      <a:pt x="671" y="317"/>
                    </a:cubicBezTo>
                    <a:cubicBezTo>
                      <a:pt x="671" y="317"/>
                      <a:pt x="671" y="317"/>
                      <a:pt x="671" y="317"/>
                    </a:cubicBezTo>
                    <a:cubicBezTo>
                      <a:pt x="672" y="315"/>
                      <a:pt x="672" y="313"/>
                      <a:pt x="672" y="312"/>
                    </a:cubicBezTo>
                    <a:cubicBezTo>
                      <a:pt x="672" y="312"/>
                      <a:pt x="672" y="312"/>
                      <a:pt x="672" y="312"/>
                    </a:cubicBezTo>
                    <a:cubicBezTo>
                      <a:pt x="672" y="311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4" y="309"/>
                      <a:pt x="676" y="308"/>
                      <a:pt x="679" y="306"/>
                    </a:cubicBezTo>
                    <a:cubicBezTo>
                      <a:pt x="679" y="306"/>
                      <a:pt x="679" y="306"/>
                      <a:pt x="679" y="306"/>
                    </a:cubicBezTo>
                    <a:cubicBezTo>
                      <a:pt x="680" y="305"/>
                      <a:pt x="680" y="305"/>
                      <a:pt x="681" y="305"/>
                    </a:cubicBezTo>
                    <a:cubicBezTo>
                      <a:pt x="681" y="304"/>
                      <a:pt x="681" y="304"/>
                      <a:pt x="681" y="304"/>
                    </a:cubicBezTo>
                    <a:cubicBezTo>
                      <a:pt x="682" y="304"/>
                      <a:pt x="682" y="303"/>
                      <a:pt x="682" y="303"/>
                    </a:cubicBezTo>
                    <a:cubicBezTo>
                      <a:pt x="683" y="303"/>
                      <a:pt x="683" y="302"/>
                      <a:pt x="683" y="302"/>
                    </a:cubicBezTo>
                    <a:cubicBezTo>
                      <a:pt x="683" y="302"/>
                      <a:pt x="684" y="302"/>
                      <a:pt x="684" y="301"/>
                    </a:cubicBezTo>
                    <a:cubicBezTo>
                      <a:pt x="684" y="301"/>
                      <a:pt x="685" y="300"/>
                      <a:pt x="685" y="300"/>
                    </a:cubicBezTo>
                    <a:cubicBezTo>
                      <a:pt x="688" y="296"/>
                      <a:pt x="689" y="291"/>
                      <a:pt x="693" y="286"/>
                    </a:cubicBezTo>
                    <a:cubicBezTo>
                      <a:pt x="696" y="280"/>
                      <a:pt x="695" y="276"/>
                      <a:pt x="698" y="267"/>
                    </a:cubicBezTo>
                    <a:cubicBezTo>
                      <a:pt x="701" y="258"/>
                      <a:pt x="703" y="244"/>
                      <a:pt x="703" y="239"/>
                    </a:cubicBezTo>
                    <a:cubicBezTo>
                      <a:pt x="703" y="233"/>
                      <a:pt x="709" y="218"/>
                      <a:pt x="709" y="211"/>
                    </a:cubicBezTo>
                    <a:cubicBezTo>
                      <a:pt x="709" y="206"/>
                      <a:pt x="707" y="202"/>
                      <a:pt x="705" y="201"/>
                    </a:cubicBezTo>
                    <a:cubicBezTo>
                      <a:pt x="705" y="201"/>
                      <a:pt x="705" y="201"/>
                      <a:pt x="705" y="201"/>
                    </a:cubicBezTo>
                    <a:cubicBezTo>
                      <a:pt x="705" y="201"/>
                      <a:pt x="706" y="201"/>
                      <a:pt x="706" y="200"/>
                    </a:cubicBezTo>
                    <a:cubicBezTo>
                      <a:pt x="706" y="200"/>
                      <a:pt x="706" y="200"/>
                      <a:pt x="706" y="200"/>
                    </a:cubicBezTo>
                    <a:cubicBezTo>
                      <a:pt x="706" y="200"/>
                      <a:pt x="706" y="200"/>
                      <a:pt x="706" y="200"/>
                    </a:cubicBezTo>
                    <a:cubicBezTo>
                      <a:pt x="707" y="200"/>
                      <a:pt x="707" y="199"/>
                      <a:pt x="707" y="199"/>
                    </a:cubicBezTo>
                    <a:cubicBezTo>
                      <a:pt x="707" y="192"/>
                      <a:pt x="704" y="175"/>
                      <a:pt x="705" y="168"/>
                    </a:cubicBezTo>
                    <a:cubicBezTo>
                      <a:pt x="705" y="163"/>
                      <a:pt x="706" y="148"/>
                      <a:pt x="706" y="142"/>
                    </a:cubicBezTo>
                    <a:cubicBezTo>
                      <a:pt x="706" y="131"/>
                      <a:pt x="700" y="120"/>
                      <a:pt x="697" y="110"/>
                    </a:cubicBezTo>
                    <a:cubicBezTo>
                      <a:pt x="694" y="99"/>
                      <a:pt x="694" y="87"/>
                      <a:pt x="691" y="77"/>
                    </a:cubicBezTo>
                    <a:cubicBezTo>
                      <a:pt x="687" y="64"/>
                      <a:pt x="678" y="56"/>
                      <a:pt x="666" y="49"/>
                    </a:cubicBezTo>
                    <a:cubicBezTo>
                      <a:pt x="657" y="44"/>
                      <a:pt x="646" y="43"/>
                      <a:pt x="641" y="35"/>
                    </a:cubicBezTo>
                    <a:cubicBezTo>
                      <a:pt x="638" y="31"/>
                      <a:pt x="641" y="30"/>
                      <a:pt x="635" y="27"/>
                    </a:cubicBezTo>
                    <a:cubicBezTo>
                      <a:pt x="632" y="25"/>
                      <a:pt x="626" y="24"/>
                      <a:pt x="623" y="23"/>
                    </a:cubicBezTo>
                    <a:cubicBezTo>
                      <a:pt x="614" y="21"/>
                      <a:pt x="602" y="16"/>
                      <a:pt x="604" y="5"/>
                    </a:cubicBezTo>
                    <a:cubicBezTo>
                      <a:pt x="591" y="2"/>
                      <a:pt x="570" y="13"/>
                      <a:pt x="559" y="2"/>
                    </a:cubicBezTo>
                    <a:cubicBezTo>
                      <a:pt x="551" y="2"/>
                      <a:pt x="551" y="2"/>
                      <a:pt x="551" y="2"/>
                    </a:cubicBezTo>
                    <a:cubicBezTo>
                      <a:pt x="544" y="4"/>
                      <a:pt x="535" y="3"/>
                      <a:pt x="528" y="0"/>
                    </a:cubicBezTo>
                    <a:cubicBezTo>
                      <a:pt x="525" y="6"/>
                      <a:pt x="511" y="12"/>
                      <a:pt x="503" y="12"/>
                    </a:cubicBezTo>
                    <a:cubicBezTo>
                      <a:pt x="493" y="12"/>
                      <a:pt x="482" y="14"/>
                      <a:pt x="476" y="23"/>
                    </a:cubicBezTo>
                    <a:cubicBezTo>
                      <a:pt x="480" y="22"/>
                      <a:pt x="485" y="20"/>
                      <a:pt x="487" y="23"/>
                    </a:cubicBezTo>
                    <a:cubicBezTo>
                      <a:pt x="461" y="37"/>
                      <a:pt x="429" y="57"/>
                      <a:pt x="426" y="89"/>
                    </a:cubicBezTo>
                    <a:cubicBezTo>
                      <a:pt x="425" y="103"/>
                      <a:pt x="418" y="114"/>
                      <a:pt x="417" y="128"/>
                    </a:cubicBezTo>
                    <a:cubicBezTo>
                      <a:pt x="416" y="142"/>
                      <a:pt x="405" y="149"/>
                      <a:pt x="410" y="163"/>
                    </a:cubicBezTo>
                    <a:cubicBezTo>
                      <a:pt x="409" y="172"/>
                      <a:pt x="412" y="172"/>
                      <a:pt x="412" y="180"/>
                    </a:cubicBezTo>
                    <a:cubicBezTo>
                      <a:pt x="409" y="189"/>
                      <a:pt x="417" y="200"/>
                      <a:pt x="417" y="200"/>
                    </a:cubicBezTo>
                    <a:cubicBezTo>
                      <a:pt x="417" y="200"/>
                      <a:pt x="417" y="200"/>
                      <a:pt x="417" y="200"/>
                    </a:cubicBezTo>
                    <a:cubicBezTo>
                      <a:pt x="416" y="200"/>
                      <a:pt x="415" y="202"/>
                      <a:pt x="414" y="204"/>
                    </a:cubicBezTo>
                    <a:cubicBezTo>
                      <a:pt x="414" y="204"/>
                      <a:pt x="414" y="204"/>
                      <a:pt x="414" y="204"/>
                    </a:cubicBezTo>
                    <a:cubicBezTo>
                      <a:pt x="413" y="205"/>
                      <a:pt x="413" y="205"/>
                      <a:pt x="413" y="206"/>
                    </a:cubicBezTo>
                    <a:cubicBezTo>
                      <a:pt x="413" y="207"/>
                      <a:pt x="413" y="207"/>
                      <a:pt x="413" y="207"/>
                    </a:cubicBezTo>
                    <a:cubicBezTo>
                      <a:pt x="412" y="208"/>
                      <a:pt x="412" y="209"/>
                      <a:pt x="412" y="211"/>
                    </a:cubicBezTo>
                    <a:cubicBezTo>
                      <a:pt x="412" y="218"/>
                      <a:pt x="419" y="233"/>
                      <a:pt x="419" y="239"/>
                    </a:cubicBezTo>
                    <a:cubicBezTo>
                      <a:pt x="419" y="244"/>
                      <a:pt x="420" y="258"/>
                      <a:pt x="424" y="267"/>
                    </a:cubicBezTo>
                    <a:cubicBezTo>
                      <a:pt x="427" y="276"/>
                      <a:pt x="425" y="280"/>
                      <a:pt x="429" y="286"/>
                    </a:cubicBezTo>
                    <a:cubicBezTo>
                      <a:pt x="432" y="291"/>
                      <a:pt x="433" y="296"/>
                      <a:pt x="436" y="300"/>
                    </a:cubicBezTo>
                    <a:cubicBezTo>
                      <a:pt x="437" y="300"/>
                      <a:pt x="437" y="301"/>
                      <a:pt x="437" y="301"/>
                    </a:cubicBezTo>
                    <a:cubicBezTo>
                      <a:pt x="438" y="302"/>
                      <a:pt x="438" y="302"/>
                      <a:pt x="438" y="302"/>
                    </a:cubicBezTo>
                    <a:cubicBezTo>
                      <a:pt x="438" y="302"/>
                      <a:pt x="439" y="303"/>
                      <a:pt x="439" y="303"/>
                    </a:cubicBezTo>
                    <a:cubicBezTo>
                      <a:pt x="439" y="303"/>
                      <a:pt x="440" y="304"/>
                      <a:pt x="440" y="304"/>
                    </a:cubicBezTo>
                    <a:cubicBezTo>
                      <a:pt x="440" y="304"/>
                      <a:pt x="441" y="305"/>
                      <a:pt x="441" y="305"/>
                    </a:cubicBezTo>
                    <a:cubicBezTo>
                      <a:pt x="441" y="305"/>
                      <a:pt x="442" y="306"/>
                      <a:pt x="442" y="306"/>
                    </a:cubicBezTo>
                    <a:cubicBezTo>
                      <a:pt x="442" y="306"/>
                      <a:pt x="443" y="306"/>
                      <a:pt x="443" y="306"/>
                    </a:cubicBezTo>
                    <a:cubicBezTo>
                      <a:pt x="445" y="308"/>
                      <a:pt x="448" y="310"/>
                      <a:pt x="449" y="310"/>
                    </a:cubicBezTo>
                    <a:cubicBezTo>
                      <a:pt x="449" y="310"/>
                      <a:pt x="449" y="310"/>
                      <a:pt x="449" y="310"/>
                    </a:cubicBezTo>
                    <a:cubicBezTo>
                      <a:pt x="449" y="312"/>
                      <a:pt x="450" y="314"/>
                      <a:pt x="450" y="316"/>
                    </a:cubicBezTo>
                    <a:cubicBezTo>
                      <a:pt x="450" y="316"/>
                      <a:pt x="450" y="316"/>
                      <a:pt x="450" y="316"/>
                    </a:cubicBezTo>
                    <a:cubicBezTo>
                      <a:pt x="450" y="317"/>
                      <a:pt x="450" y="318"/>
                      <a:pt x="450" y="319"/>
                    </a:cubicBezTo>
                    <a:cubicBezTo>
                      <a:pt x="450" y="319"/>
                      <a:pt x="450" y="319"/>
                      <a:pt x="450" y="319"/>
                    </a:cubicBezTo>
                    <a:cubicBezTo>
                      <a:pt x="450" y="320"/>
                      <a:pt x="450" y="321"/>
                      <a:pt x="450" y="322"/>
                    </a:cubicBezTo>
                    <a:cubicBezTo>
                      <a:pt x="450" y="322"/>
                      <a:pt x="450" y="322"/>
                      <a:pt x="450" y="322"/>
                    </a:cubicBezTo>
                    <a:cubicBezTo>
                      <a:pt x="450" y="323"/>
                      <a:pt x="451" y="324"/>
                      <a:pt x="451" y="326"/>
                    </a:cubicBezTo>
                    <a:cubicBezTo>
                      <a:pt x="451" y="326"/>
                      <a:pt x="451" y="326"/>
                      <a:pt x="451" y="326"/>
                    </a:cubicBezTo>
                    <a:cubicBezTo>
                      <a:pt x="451" y="327"/>
                      <a:pt x="451" y="328"/>
                      <a:pt x="451" y="329"/>
                    </a:cubicBezTo>
                    <a:cubicBezTo>
                      <a:pt x="451" y="329"/>
                      <a:pt x="451" y="330"/>
                      <a:pt x="451" y="330"/>
                    </a:cubicBezTo>
                    <a:cubicBezTo>
                      <a:pt x="451" y="331"/>
                      <a:pt x="452" y="332"/>
                      <a:pt x="452" y="333"/>
                    </a:cubicBezTo>
                    <a:cubicBezTo>
                      <a:pt x="452" y="333"/>
                      <a:pt x="452" y="333"/>
                      <a:pt x="452" y="334"/>
                    </a:cubicBezTo>
                    <a:cubicBezTo>
                      <a:pt x="452" y="335"/>
                      <a:pt x="452" y="336"/>
                      <a:pt x="452" y="336"/>
                    </a:cubicBezTo>
                    <a:cubicBezTo>
                      <a:pt x="452" y="337"/>
                      <a:pt x="452" y="337"/>
                      <a:pt x="453" y="338"/>
                    </a:cubicBezTo>
                    <a:cubicBezTo>
                      <a:pt x="453" y="339"/>
                      <a:pt x="453" y="339"/>
                      <a:pt x="453" y="340"/>
                    </a:cubicBezTo>
                    <a:cubicBezTo>
                      <a:pt x="453" y="341"/>
                      <a:pt x="453" y="341"/>
                      <a:pt x="453" y="342"/>
                    </a:cubicBezTo>
                    <a:cubicBezTo>
                      <a:pt x="453" y="342"/>
                      <a:pt x="454" y="343"/>
                      <a:pt x="454" y="344"/>
                    </a:cubicBezTo>
                    <a:cubicBezTo>
                      <a:pt x="454" y="344"/>
                      <a:pt x="454" y="345"/>
                      <a:pt x="454" y="345"/>
                    </a:cubicBezTo>
                    <a:cubicBezTo>
                      <a:pt x="454" y="346"/>
                      <a:pt x="454" y="347"/>
                      <a:pt x="454" y="347"/>
                    </a:cubicBezTo>
                    <a:cubicBezTo>
                      <a:pt x="455" y="348"/>
                      <a:pt x="455" y="348"/>
                      <a:pt x="455" y="349"/>
                    </a:cubicBezTo>
                    <a:cubicBezTo>
                      <a:pt x="455" y="349"/>
                      <a:pt x="455" y="350"/>
                      <a:pt x="455" y="351"/>
                    </a:cubicBezTo>
                    <a:cubicBezTo>
                      <a:pt x="455" y="351"/>
                      <a:pt x="456" y="352"/>
                      <a:pt x="456" y="352"/>
                    </a:cubicBezTo>
                    <a:cubicBezTo>
                      <a:pt x="456" y="353"/>
                      <a:pt x="456" y="353"/>
                      <a:pt x="456" y="354"/>
                    </a:cubicBezTo>
                    <a:cubicBezTo>
                      <a:pt x="456" y="354"/>
                      <a:pt x="457" y="355"/>
                      <a:pt x="457" y="355"/>
                    </a:cubicBezTo>
                    <a:cubicBezTo>
                      <a:pt x="457" y="356"/>
                      <a:pt x="457" y="356"/>
                      <a:pt x="457" y="357"/>
                    </a:cubicBezTo>
                    <a:cubicBezTo>
                      <a:pt x="457" y="357"/>
                      <a:pt x="458" y="358"/>
                      <a:pt x="458" y="358"/>
                    </a:cubicBezTo>
                    <a:cubicBezTo>
                      <a:pt x="458" y="359"/>
                      <a:pt x="458" y="359"/>
                      <a:pt x="458" y="359"/>
                    </a:cubicBezTo>
                    <a:cubicBezTo>
                      <a:pt x="459" y="360"/>
                      <a:pt x="459" y="361"/>
                      <a:pt x="459" y="362"/>
                    </a:cubicBezTo>
                    <a:cubicBezTo>
                      <a:pt x="460" y="362"/>
                      <a:pt x="460" y="363"/>
                      <a:pt x="461" y="364"/>
                    </a:cubicBezTo>
                    <a:cubicBezTo>
                      <a:pt x="461" y="365"/>
                      <a:pt x="461" y="365"/>
                      <a:pt x="461" y="366"/>
                    </a:cubicBezTo>
                    <a:cubicBezTo>
                      <a:pt x="461" y="377"/>
                      <a:pt x="463" y="401"/>
                      <a:pt x="459" y="425"/>
                    </a:cubicBezTo>
                    <a:cubicBezTo>
                      <a:pt x="459" y="425"/>
                      <a:pt x="459" y="426"/>
                      <a:pt x="459" y="426"/>
                    </a:cubicBezTo>
                    <a:cubicBezTo>
                      <a:pt x="458" y="427"/>
                      <a:pt x="458" y="427"/>
                      <a:pt x="458" y="427"/>
                    </a:cubicBezTo>
                    <a:cubicBezTo>
                      <a:pt x="454" y="452"/>
                      <a:pt x="443" y="475"/>
                      <a:pt x="420" y="479"/>
                    </a:cubicBezTo>
                    <a:cubicBezTo>
                      <a:pt x="400" y="481"/>
                      <a:pt x="333" y="512"/>
                      <a:pt x="324" y="520"/>
                    </a:cubicBezTo>
                    <a:cubicBezTo>
                      <a:pt x="311" y="533"/>
                      <a:pt x="280" y="536"/>
                      <a:pt x="261" y="540"/>
                    </a:cubicBezTo>
                    <a:cubicBezTo>
                      <a:pt x="241" y="544"/>
                      <a:pt x="200" y="567"/>
                      <a:pt x="180" y="653"/>
                    </a:cubicBezTo>
                    <a:cubicBezTo>
                      <a:pt x="171" y="693"/>
                      <a:pt x="161" y="744"/>
                      <a:pt x="167" y="792"/>
                    </a:cubicBezTo>
                    <a:cubicBezTo>
                      <a:pt x="170" y="825"/>
                      <a:pt x="146" y="886"/>
                      <a:pt x="143" y="992"/>
                    </a:cubicBezTo>
                    <a:cubicBezTo>
                      <a:pt x="144" y="1030"/>
                      <a:pt x="140" y="1058"/>
                      <a:pt x="135" y="1075"/>
                    </a:cubicBezTo>
                    <a:cubicBezTo>
                      <a:pt x="113" y="1129"/>
                      <a:pt x="113" y="1277"/>
                      <a:pt x="112" y="1315"/>
                    </a:cubicBezTo>
                    <a:cubicBezTo>
                      <a:pt x="111" y="1337"/>
                      <a:pt x="111" y="1369"/>
                      <a:pt x="107" y="1386"/>
                    </a:cubicBezTo>
                    <a:cubicBezTo>
                      <a:pt x="103" y="1402"/>
                      <a:pt x="106" y="1416"/>
                      <a:pt x="101" y="1430"/>
                    </a:cubicBezTo>
                    <a:cubicBezTo>
                      <a:pt x="97" y="1444"/>
                      <a:pt x="99" y="1464"/>
                      <a:pt x="96" y="1469"/>
                    </a:cubicBezTo>
                    <a:cubicBezTo>
                      <a:pt x="88" y="1477"/>
                      <a:pt x="53" y="1528"/>
                      <a:pt x="44" y="1539"/>
                    </a:cubicBezTo>
                    <a:cubicBezTo>
                      <a:pt x="36" y="1551"/>
                      <a:pt x="26" y="1586"/>
                      <a:pt x="21" y="1592"/>
                    </a:cubicBezTo>
                    <a:cubicBezTo>
                      <a:pt x="16" y="1598"/>
                      <a:pt x="15" y="1614"/>
                      <a:pt x="9" y="1628"/>
                    </a:cubicBezTo>
                    <a:cubicBezTo>
                      <a:pt x="4" y="1641"/>
                      <a:pt x="0" y="1653"/>
                      <a:pt x="17" y="1652"/>
                    </a:cubicBezTo>
                    <a:cubicBezTo>
                      <a:pt x="31" y="1651"/>
                      <a:pt x="46" y="1627"/>
                      <a:pt x="49" y="1611"/>
                    </a:cubicBezTo>
                    <a:cubicBezTo>
                      <a:pt x="53" y="1609"/>
                      <a:pt x="61" y="1599"/>
                      <a:pt x="70" y="1589"/>
                    </a:cubicBezTo>
                    <a:cubicBezTo>
                      <a:pt x="68" y="1597"/>
                      <a:pt x="74" y="1606"/>
                      <a:pt x="81" y="1633"/>
                    </a:cubicBezTo>
                    <a:cubicBezTo>
                      <a:pt x="81" y="1642"/>
                      <a:pt x="89" y="1665"/>
                      <a:pt x="88" y="1675"/>
                    </a:cubicBezTo>
                    <a:cubicBezTo>
                      <a:pt x="87" y="1686"/>
                      <a:pt x="94" y="1714"/>
                      <a:pt x="97" y="1728"/>
                    </a:cubicBezTo>
                    <a:cubicBezTo>
                      <a:pt x="100" y="1742"/>
                      <a:pt x="113" y="1743"/>
                      <a:pt x="122" y="1739"/>
                    </a:cubicBezTo>
                    <a:cubicBezTo>
                      <a:pt x="122" y="1739"/>
                      <a:pt x="121" y="1751"/>
                      <a:pt x="134" y="1753"/>
                    </a:cubicBezTo>
                    <a:cubicBezTo>
                      <a:pt x="146" y="1755"/>
                      <a:pt x="148" y="1733"/>
                      <a:pt x="148" y="1733"/>
                    </a:cubicBezTo>
                    <a:cubicBezTo>
                      <a:pt x="148" y="1733"/>
                      <a:pt x="148" y="1741"/>
                      <a:pt x="157" y="1742"/>
                    </a:cubicBezTo>
                    <a:cubicBezTo>
                      <a:pt x="171" y="1742"/>
                      <a:pt x="173" y="1715"/>
                      <a:pt x="173" y="1715"/>
                    </a:cubicBezTo>
                    <a:cubicBezTo>
                      <a:pt x="173" y="1715"/>
                      <a:pt x="174" y="1716"/>
                      <a:pt x="174" y="1716"/>
                    </a:cubicBezTo>
                    <a:cubicBezTo>
                      <a:pt x="174" y="1716"/>
                      <a:pt x="174" y="1716"/>
                      <a:pt x="174" y="1716"/>
                    </a:cubicBezTo>
                    <a:cubicBezTo>
                      <a:pt x="174" y="1716"/>
                      <a:pt x="174" y="1717"/>
                      <a:pt x="174" y="1717"/>
                    </a:cubicBezTo>
                    <a:cubicBezTo>
                      <a:pt x="174" y="1716"/>
                      <a:pt x="174" y="1716"/>
                      <a:pt x="174" y="1716"/>
                    </a:cubicBezTo>
                    <a:cubicBezTo>
                      <a:pt x="174" y="1717"/>
                      <a:pt x="174" y="1717"/>
                      <a:pt x="174" y="1717"/>
                    </a:cubicBezTo>
                    <a:cubicBezTo>
                      <a:pt x="174" y="1717"/>
                      <a:pt x="174" y="1717"/>
                      <a:pt x="174" y="1717"/>
                    </a:cubicBezTo>
                    <a:cubicBezTo>
                      <a:pt x="174" y="1718"/>
                      <a:pt x="175" y="1718"/>
                      <a:pt x="175" y="1719"/>
                    </a:cubicBezTo>
                    <a:cubicBezTo>
                      <a:pt x="175" y="1719"/>
                      <a:pt x="176" y="1719"/>
                      <a:pt x="176" y="1719"/>
                    </a:cubicBezTo>
                    <a:cubicBezTo>
                      <a:pt x="176" y="1719"/>
                      <a:pt x="176" y="1719"/>
                      <a:pt x="176" y="1719"/>
                    </a:cubicBezTo>
                    <a:cubicBezTo>
                      <a:pt x="176" y="1720"/>
                      <a:pt x="177" y="1720"/>
                      <a:pt x="177" y="1720"/>
                    </a:cubicBezTo>
                    <a:cubicBezTo>
                      <a:pt x="177" y="1720"/>
                      <a:pt x="177" y="1720"/>
                      <a:pt x="177" y="1720"/>
                    </a:cubicBezTo>
                    <a:cubicBezTo>
                      <a:pt x="178" y="1720"/>
                      <a:pt x="178" y="1720"/>
                      <a:pt x="179" y="1720"/>
                    </a:cubicBezTo>
                    <a:cubicBezTo>
                      <a:pt x="179" y="1720"/>
                      <a:pt x="179" y="1720"/>
                      <a:pt x="179" y="1720"/>
                    </a:cubicBezTo>
                    <a:cubicBezTo>
                      <a:pt x="180" y="1720"/>
                      <a:pt x="180" y="1720"/>
                      <a:pt x="181" y="1720"/>
                    </a:cubicBezTo>
                    <a:cubicBezTo>
                      <a:pt x="188" y="1720"/>
                      <a:pt x="194" y="1691"/>
                      <a:pt x="197" y="1679"/>
                    </a:cubicBezTo>
                    <a:cubicBezTo>
                      <a:pt x="200" y="1667"/>
                      <a:pt x="205" y="1657"/>
                      <a:pt x="206" y="1647"/>
                    </a:cubicBezTo>
                    <a:cubicBezTo>
                      <a:pt x="207" y="1638"/>
                      <a:pt x="208" y="1632"/>
                      <a:pt x="216" y="1589"/>
                    </a:cubicBezTo>
                    <a:cubicBezTo>
                      <a:pt x="224" y="1546"/>
                      <a:pt x="199" y="1500"/>
                      <a:pt x="202" y="1486"/>
                    </a:cubicBezTo>
                    <a:cubicBezTo>
                      <a:pt x="206" y="1471"/>
                      <a:pt x="193" y="1449"/>
                      <a:pt x="195" y="1445"/>
                    </a:cubicBezTo>
                    <a:cubicBezTo>
                      <a:pt x="197" y="1441"/>
                      <a:pt x="201" y="1425"/>
                      <a:pt x="204" y="1409"/>
                    </a:cubicBezTo>
                    <a:cubicBezTo>
                      <a:pt x="206" y="1393"/>
                      <a:pt x="264" y="1251"/>
                      <a:pt x="270" y="1219"/>
                    </a:cubicBezTo>
                    <a:cubicBezTo>
                      <a:pt x="281" y="1159"/>
                      <a:pt x="281" y="1132"/>
                      <a:pt x="274" y="1090"/>
                    </a:cubicBezTo>
                    <a:cubicBezTo>
                      <a:pt x="275" y="1059"/>
                      <a:pt x="288" y="975"/>
                      <a:pt x="290" y="960"/>
                    </a:cubicBezTo>
                    <a:cubicBezTo>
                      <a:pt x="291" y="957"/>
                      <a:pt x="291" y="942"/>
                      <a:pt x="293" y="932"/>
                    </a:cubicBezTo>
                    <a:cubicBezTo>
                      <a:pt x="294" y="926"/>
                      <a:pt x="295" y="915"/>
                      <a:pt x="295" y="902"/>
                    </a:cubicBezTo>
                    <a:cubicBezTo>
                      <a:pt x="296" y="904"/>
                      <a:pt x="296" y="904"/>
                      <a:pt x="296" y="904"/>
                    </a:cubicBezTo>
                    <a:cubicBezTo>
                      <a:pt x="296" y="918"/>
                      <a:pt x="300" y="942"/>
                      <a:pt x="302" y="980"/>
                    </a:cubicBezTo>
                    <a:cubicBezTo>
                      <a:pt x="301" y="1011"/>
                      <a:pt x="316" y="1068"/>
                      <a:pt x="318" y="1098"/>
                    </a:cubicBezTo>
                    <a:cubicBezTo>
                      <a:pt x="314" y="1107"/>
                      <a:pt x="329" y="1264"/>
                      <a:pt x="329" y="1264"/>
                    </a:cubicBezTo>
                    <a:cubicBezTo>
                      <a:pt x="328" y="1265"/>
                      <a:pt x="328" y="1265"/>
                      <a:pt x="328" y="1265"/>
                    </a:cubicBezTo>
                    <a:cubicBezTo>
                      <a:pt x="328" y="1265"/>
                      <a:pt x="328" y="1265"/>
                      <a:pt x="328" y="1266"/>
                    </a:cubicBezTo>
                    <a:cubicBezTo>
                      <a:pt x="328" y="1266"/>
                      <a:pt x="328" y="1266"/>
                      <a:pt x="328" y="1266"/>
                    </a:cubicBezTo>
                    <a:cubicBezTo>
                      <a:pt x="326" y="1272"/>
                      <a:pt x="321" y="1288"/>
                      <a:pt x="317" y="1309"/>
                    </a:cubicBezTo>
                    <a:cubicBezTo>
                      <a:pt x="317" y="1309"/>
                      <a:pt x="317" y="1309"/>
                      <a:pt x="316" y="1310"/>
                    </a:cubicBezTo>
                    <a:cubicBezTo>
                      <a:pt x="316" y="1311"/>
                      <a:pt x="316" y="1313"/>
                      <a:pt x="315" y="1314"/>
                    </a:cubicBezTo>
                    <a:cubicBezTo>
                      <a:pt x="315" y="1315"/>
                      <a:pt x="315" y="1315"/>
                      <a:pt x="315" y="1316"/>
                    </a:cubicBezTo>
                    <a:cubicBezTo>
                      <a:pt x="315" y="1317"/>
                      <a:pt x="314" y="1319"/>
                      <a:pt x="314" y="1320"/>
                    </a:cubicBezTo>
                    <a:cubicBezTo>
                      <a:pt x="314" y="1321"/>
                      <a:pt x="314" y="1321"/>
                      <a:pt x="314" y="1322"/>
                    </a:cubicBezTo>
                    <a:cubicBezTo>
                      <a:pt x="313" y="1323"/>
                      <a:pt x="313" y="1325"/>
                      <a:pt x="313" y="1326"/>
                    </a:cubicBezTo>
                    <a:cubicBezTo>
                      <a:pt x="313" y="1327"/>
                      <a:pt x="312" y="1328"/>
                      <a:pt x="312" y="1328"/>
                    </a:cubicBezTo>
                    <a:cubicBezTo>
                      <a:pt x="312" y="1330"/>
                      <a:pt x="312" y="1331"/>
                      <a:pt x="311" y="1332"/>
                    </a:cubicBezTo>
                    <a:cubicBezTo>
                      <a:pt x="311" y="1333"/>
                      <a:pt x="311" y="1334"/>
                      <a:pt x="311" y="1335"/>
                    </a:cubicBezTo>
                    <a:cubicBezTo>
                      <a:pt x="311" y="1336"/>
                      <a:pt x="310" y="1337"/>
                      <a:pt x="310" y="1339"/>
                    </a:cubicBezTo>
                    <a:cubicBezTo>
                      <a:pt x="310" y="1340"/>
                      <a:pt x="310" y="1341"/>
                      <a:pt x="310" y="1341"/>
                    </a:cubicBezTo>
                    <a:cubicBezTo>
                      <a:pt x="309" y="1343"/>
                      <a:pt x="309" y="1344"/>
                      <a:pt x="309" y="1345"/>
                    </a:cubicBezTo>
                    <a:cubicBezTo>
                      <a:pt x="309" y="1346"/>
                      <a:pt x="308" y="1347"/>
                      <a:pt x="308" y="1348"/>
                    </a:cubicBezTo>
                    <a:cubicBezTo>
                      <a:pt x="308" y="1349"/>
                      <a:pt x="308" y="1350"/>
                      <a:pt x="307" y="1352"/>
                    </a:cubicBezTo>
                    <a:cubicBezTo>
                      <a:pt x="307" y="1353"/>
                      <a:pt x="307" y="1354"/>
                      <a:pt x="307" y="1355"/>
                    </a:cubicBezTo>
                    <a:cubicBezTo>
                      <a:pt x="307" y="1356"/>
                      <a:pt x="306" y="1357"/>
                      <a:pt x="306" y="1358"/>
                    </a:cubicBezTo>
                    <a:cubicBezTo>
                      <a:pt x="306" y="1359"/>
                      <a:pt x="306" y="1360"/>
                      <a:pt x="306" y="1361"/>
                    </a:cubicBezTo>
                    <a:cubicBezTo>
                      <a:pt x="305" y="1363"/>
                      <a:pt x="305" y="1364"/>
                      <a:pt x="305" y="1365"/>
                    </a:cubicBezTo>
                    <a:cubicBezTo>
                      <a:pt x="305" y="1366"/>
                      <a:pt x="304" y="1367"/>
                      <a:pt x="304" y="1368"/>
                    </a:cubicBezTo>
                    <a:cubicBezTo>
                      <a:pt x="304" y="1369"/>
                      <a:pt x="304" y="1370"/>
                      <a:pt x="304" y="1371"/>
                    </a:cubicBezTo>
                    <a:cubicBezTo>
                      <a:pt x="303" y="1372"/>
                      <a:pt x="303" y="1373"/>
                      <a:pt x="303" y="1375"/>
                    </a:cubicBezTo>
                    <a:cubicBezTo>
                      <a:pt x="303" y="1376"/>
                      <a:pt x="303" y="1377"/>
                      <a:pt x="303" y="1378"/>
                    </a:cubicBezTo>
                    <a:cubicBezTo>
                      <a:pt x="302" y="1379"/>
                      <a:pt x="302" y="1380"/>
                      <a:pt x="302" y="1381"/>
                    </a:cubicBezTo>
                    <a:cubicBezTo>
                      <a:pt x="302" y="1382"/>
                      <a:pt x="302" y="1383"/>
                      <a:pt x="301" y="1384"/>
                    </a:cubicBezTo>
                    <a:cubicBezTo>
                      <a:pt x="301" y="1385"/>
                      <a:pt x="301" y="1386"/>
                      <a:pt x="301" y="1387"/>
                    </a:cubicBezTo>
                    <a:cubicBezTo>
                      <a:pt x="301" y="1388"/>
                      <a:pt x="301" y="1389"/>
                      <a:pt x="300" y="1390"/>
                    </a:cubicBezTo>
                    <a:cubicBezTo>
                      <a:pt x="300" y="1391"/>
                      <a:pt x="300" y="1392"/>
                      <a:pt x="300" y="1393"/>
                    </a:cubicBezTo>
                    <a:cubicBezTo>
                      <a:pt x="300" y="1394"/>
                      <a:pt x="300" y="1395"/>
                      <a:pt x="299" y="1396"/>
                    </a:cubicBezTo>
                    <a:cubicBezTo>
                      <a:pt x="299" y="1397"/>
                      <a:pt x="299" y="1398"/>
                      <a:pt x="299" y="1399"/>
                    </a:cubicBezTo>
                    <a:cubicBezTo>
                      <a:pt x="299" y="1400"/>
                      <a:pt x="299" y="1401"/>
                      <a:pt x="299" y="1401"/>
                    </a:cubicBezTo>
                    <a:cubicBezTo>
                      <a:pt x="298" y="1403"/>
                      <a:pt x="298" y="1404"/>
                      <a:pt x="298" y="1405"/>
                    </a:cubicBezTo>
                    <a:cubicBezTo>
                      <a:pt x="298" y="1405"/>
                      <a:pt x="298" y="1406"/>
                      <a:pt x="298" y="1407"/>
                    </a:cubicBezTo>
                    <a:cubicBezTo>
                      <a:pt x="298" y="1408"/>
                      <a:pt x="298" y="1409"/>
                      <a:pt x="297" y="1410"/>
                    </a:cubicBezTo>
                    <a:cubicBezTo>
                      <a:pt x="297" y="1411"/>
                      <a:pt x="297" y="1411"/>
                      <a:pt x="297" y="1412"/>
                    </a:cubicBezTo>
                    <a:cubicBezTo>
                      <a:pt x="297" y="1413"/>
                      <a:pt x="297" y="1414"/>
                      <a:pt x="297" y="1415"/>
                    </a:cubicBezTo>
                    <a:cubicBezTo>
                      <a:pt x="297" y="1415"/>
                      <a:pt x="297" y="1416"/>
                      <a:pt x="297" y="1417"/>
                    </a:cubicBezTo>
                    <a:cubicBezTo>
                      <a:pt x="296" y="1418"/>
                      <a:pt x="296" y="1419"/>
                      <a:pt x="296" y="1419"/>
                    </a:cubicBezTo>
                    <a:cubicBezTo>
                      <a:pt x="296" y="1420"/>
                      <a:pt x="296" y="1421"/>
                      <a:pt x="296" y="1421"/>
                    </a:cubicBezTo>
                    <a:cubicBezTo>
                      <a:pt x="296" y="1422"/>
                      <a:pt x="296" y="1423"/>
                      <a:pt x="296" y="1424"/>
                    </a:cubicBezTo>
                    <a:cubicBezTo>
                      <a:pt x="296" y="1424"/>
                      <a:pt x="296" y="1425"/>
                      <a:pt x="296" y="1425"/>
                    </a:cubicBezTo>
                    <a:cubicBezTo>
                      <a:pt x="296" y="1426"/>
                      <a:pt x="296" y="1428"/>
                      <a:pt x="296" y="1429"/>
                    </a:cubicBezTo>
                    <a:cubicBezTo>
                      <a:pt x="293" y="1447"/>
                      <a:pt x="300" y="1472"/>
                      <a:pt x="298" y="1512"/>
                    </a:cubicBezTo>
                    <a:cubicBezTo>
                      <a:pt x="295" y="1562"/>
                      <a:pt x="251" y="1762"/>
                      <a:pt x="333" y="2014"/>
                    </a:cubicBezTo>
                    <a:cubicBezTo>
                      <a:pt x="338" y="2029"/>
                      <a:pt x="338" y="2079"/>
                      <a:pt x="344" y="2107"/>
                    </a:cubicBezTo>
                    <a:cubicBezTo>
                      <a:pt x="345" y="2114"/>
                      <a:pt x="359" y="2145"/>
                      <a:pt x="360" y="2189"/>
                    </a:cubicBezTo>
                    <a:cubicBezTo>
                      <a:pt x="361" y="2259"/>
                      <a:pt x="354" y="2349"/>
                      <a:pt x="356" y="2399"/>
                    </a:cubicBezTo>
                    <a:cubicBezTo>
                      <a:pt x="359" y="2481"/>
                      <a:pt x="393" y="2556"/>
                      <a:pt x="406" y="2609"/>
                    </a:cubicBezTo>
                    <a:cubicBezTo>
                      <a:pt x="420" y="2661"/>
                      <a:pt x="425" y="2703"/>
                      <a:pt x="422" y="2713"/>
                    </a:cubicBezTo>
                    <a:cubicBezTo>
                      <a:pt x="420" y="2722"/>
                      <a:pt x="418" y="2740"/>
                      <a:pt x="425" y="2755"/>
                    </a:cubicBezTo>
                    <a:cubicBezTo>
                      <a:pt x="426" y="2756"/>
                      <a:pt x="402" y="2808"/>
                      <a:pt x="389" y="2817"/>
                    </a:cubicBezTo>
                    <a:cubicBezTo>
                      <a:pt x="377" y="2827"/>
                      <a:pt x="373" y="2835"/>
                      <a:pt x="364" y="2840"/>
                    </a:cubicBezTo>
                    <a:cubicBezTo>
                      <a:pt x="354" y="2845"/>
                      <a:pt x="349" y="2850"/>
                      <a:pt x="345" y="2861"/>
                    </a:cubicBezTo>
                    <a:cubicBezTo>
                      <a:pt x="342" y="2869"/>
                      <a:pt x="333" y="2881"/>
                      <a:pt x="340" y="2887"/>
                    </a:cubicBezTo>
                    <a:cubicBezTo>
                      <a:pt x="341" y="2888"/>
                      <a:pt x="342" y="2888"/>
                      <a:pt x="343" y="2889"/>
                    </a:cubicBezTo>
                    <a:cubicBezTo>
                      <a:pt x="344" y="2889"/>
                      <a:pt x="344" y="2889"/>
                      <a:pt x="344" y="2889"/>
                    </a:cubicBezTo>
                    <a:cubicBezTo>
                      <a:pt x="343" y="2892"/>
                      <a:pt x="343" y="2894"/>
                      <a:pt x="344" y="2896"/>
                    </a:cubicBezTo>
                    <a:cubicBezTo>
                      <a:pt x="348" y="2903"/>
                      <a:pt x="355" y="2905"/>
                      <a:pt x="364" y="2904"/>
                    </a:cubicBezTo>
                    <a:cubicBezTo>
                      <a:pt x="365" y="2902"/>
                      <a:pt x="365" y="2902"/>
                      <a:pt x="365" y="2902"/>
                    </a:cubicBezTo>
                    <a:cubicBezTo>
                      <a:pt x="366" y="2905"/>
                      <a:pt x="366" y="2908"/>
                      <a:pt x="368" y="2910"/>
                    </a:cubicBezTo>
                    <a:cubicBezTo>
                      <a:pt x="374" y="2919"/>
                      <a:pt x="394" y="2923"/>
                      <a:pt x="402" y="2915"/>
                    </a:cubicBezTo>
                    <a:cubicBezTo>
                      <a:pt x="403" y="2916"/>
                      <a:pt x="404" y="2916"/>
                      <a:pt x="406" y="2917"/>
                    </a:cubicBezTo>
                    <a:cubicBezTo>
                      <a:pt x="407" y="2917"/>
                      <a:pt x="408" y="2917"/>
                      <a:pt x="409" y="2918"/>
                    </a:cubicBezTo>
                    <a:cubicBezTo>
                      <a:pt x="410" y="2918"/>
                      <a:pt x="410" y="2918"/>
                      <a:pt x="411" y="2918"/>
                    </a:cubicBezTo>
                    <a:cubicBezTo>
                      <a:pt x="413" y="2919"/>
                      <a:pt x="414" y="2919"/>
                      <a:pt x="416" y="2919"/>
                    </a:cubicBezTo>
                    <a:cubicBezTo>
                      <a:pt x="416" y="2919"/>
                      <a:pt x="416" y="2919"/>
                      <a:pt x="416" y="2919"/>
                    </a:cubicBezTo>
                    <a:cubicBezTo>
                      <a:pt x="425" y="2920"/>
                      <a:pt x="435" y="2918"/>
                      <a:pt x="440" y="2912"/>
                    </a:cubicBezTo>
                    <a:cubicBezTo>
                      <a:pt x="440" y="2912"/>
                      <a:pt x="440" y="2912"/>
                      <a:pt x="440" y="2912"/>
                    </a:cubicBezTo>
                    <a:cubicBezTo>
                      <a:pt x="440" y="2913"/>
                      <a:pt x="441" y="2913"/>
                      <a:pt x="441" y="2914"/>
                    </a:cubicBezTo>
                    <a:cubicBezTo>
                      <a:pt x="441" y="2913"/>
                      <a:pt x="441" y="2913"/>
                      <a:pt x="441" y="2913"/>
                    </a:cubicBezTo>
                    <a:cubicBezTo>
                      <a:pt x="446" y="2925"/>
                      <a:pt x="462" y="2926"/>
                      <a:pt x="475" y="2924"/>
                    </a:cubicBezTo>
                    <a:cubicBezTo>
                      <a:pt x="475" y="2924"/>
                      <a:pt x="475" y="2924"/>
                      <a:pt x="475" y="2924"/>
                    </a:cubicBezTo>
                    <a:cubicBezTo>
                      <a:pt x="476" y="2924"/>
                      <a:pt x="477" y="2924"/>
                      <a:pt x="478" y="2924"/>
                    </a:cubicBezTo>
                    <a:cubicBezTo>
                      <a:pt x="478" y="2924"/>
                      <a:pt x="479" y="2923"/>
                      <a:pt x="479" y="2923"/>
                    </a:cubicBezTo>
                    <a:cubicBezTo>
                      <a:pt x="480" y="2923"/>
                      <a:pt x="480" y="2923"/>
                      <a:pt x="481" y="2923"/>
                    </a:cubicBezTo>
                    <a:cubicBezTo>
                      <a:pt x="482" y="2923"/>
                      <a:pt x="482" y="2923"/>
                      <a:pt x="483" y="2923"/>
                    </a:cubicBezTo>
                    <a:cubicBezTo>
                      <a:pt x="485" y="2922"/>
                      <a:pt x="486" y="2922"/>
                      <a:pt x="488" y="2921"/>
                    </a:cubicBezTo>
                    <a:cubicBezTo>
                      <a:pt x="488" y="2921"/>
                      <a:pt x="489" y="2921"/>
                      <a:pt x="489" y="2921"/>
                    </a:cubicBezTo>
                    <a:cubicBezTo>
                      <a:pt x="490" y="2921"/>
                      <a:pt x="491" y="2920"/>
                      <a:pt x="492" y="2920"/>
                    </a:cubicBezTo>
                    <a:cubicBezTo>
                      <a:pt x="492" y="2920"/>
                      <a:pt x="493" y="2919"/>
                      <a:pt x="493" y="2919"/>
                    </a:cubicBezTo>
                    <a:cubicBezTo>
                      <a:pt x="494" y="2919"/>
                      <a:pt x="495" y="2918"/>
                      <a:pt x="496" y="2918"/>
                    </a:cubicBezTo>
                    <a:cubicBezTo>
                      <a:pt x="496" y="2918"/>
                      <a:pt x="496" y="2917"/>
                      <a:pt x="497" y="2917"/>
                    </a:cubicBezTo>
                    <a:cubicBezTo>
                      <a:pt x="498" y="2917"/>
                      <a:pt x="498" y="2916"/>
                      <a:pt x="499" y="2916"/>
                    </a:cubicBezTo>
                    <a:cubicBezTo>
                      <a:pt x="499" y="2915"/>
                      <a:pt x="500" y="2915"/>
                      <a:pt x="500" y="2915"/>
                    </a:cubicBezTo>
                    <a:cubicBezTo>
                      <a:pt x="501" y="2914"/>
                      <a:pt x="501" y="2914"/>
                      <a:pt x="502" y="2913"/>
                    </a:cubicBezTo>
                    <a:cubicBezTo>
                      <a:pt x="502" y="2913"/>
                      <a:pt x="503" y="2913"/>
                      <a:pt x="503" y="2913"/>
                    </a:cubicBezTo>
                    <a:cubicBezTo>
                      <a:pt x="505" y="2911"/>
                      <a:pt x="506" y="2909"/>
                      <a:pt x="508" y="2908"/>
                    </a:cubicBezTo>
                    <a:cubicBezTo>
                      <a:pt x="508" y="2908"/>
                      <a:pt x="508" y="2908"/>
                      <a:pt x="508" y="2908"/>
                    </a:cubicBezTo>
                    <a:cubicBezTo>
                      <a:pt x="508" y="2908"/>
                      <a:pt x="508" y="2908"/>
                      <a:pt x="508" y="2908"/>
                    </a:cubicBezTo>
                    <a:cubicBezTo>
                      <a:pt x="509" y="2907"/>
                      <a:pt x="510" y="2906"/>
                      <a:pt x="511" y="2905"/>
                    </a:cubicBezTo>
                    <a:cubicBezTo>
                      <a:pt x="519" y="2899"/>
                      <a:pt x="525" y="2894"/>
                      <a:pt x="523" y="2879"/>
                    </a:cubicBezTo>
                    <a:cubicBezTo>
                      <a:pt x="520" y="2864"/>
                      <a:pt x="522" y="2864"/>
                      <a:pt x="524" y="2846"/>
                    </a:cubicBezTo>
                    <a:cubicBezTo>
                      <a:pt x="525" y="2835"/>
                      <a:pt x="534" y="2832"/>
                      <a:pt x="536" y="2815"/>
                    </a:cubicBezTo>
                    <a:cubicBezTo>
                      <a:pt x="537" y="2801"/>
                      <a:pt x="526" y="2741"/>
                      <a:pt x="527" y="2733"/>
                    </a:cubicBezTo>
                    <a:cubicBezTo>
                      <a:pt x="530" y="2715"/>
                      <a:pt x="517" y="2700"/>
                      <a:pt x="513" y="2669"/>
                    </a:cubicBezTo>
                    <a:cubicBezTo>
                      <a:pt x="508" y="2639"/>
                      <a:pt x="520" y="2535"/>
                      <a:pt x="520" y="2516"/>
                    </a:cubicBezTo>
                    <a:cubicBezTo>
                      <a:pt x="520" y="2480"/>
                      <a:pt x="539" y="2421"/>
                      <a:pt x="534" y="2348"/>
                    </a:cubicBezTo>
                    <a:cubicBezTo>
                      <a:pt x="531" y="2306"/>
                      <a:pt x="510" y="2177"/>
                      <a:pt x="510" y="2148"/>
                    </a:cubicBezTo>
                    <a:cubicBezTo>
                      <a:pt x="510" y="2143"/>
                      <a:pt x="509" y="2110"/>
                      <a:pt x="511" y="2105"/>
                    </a:cubicBezTo>
                    <a:cubicBezTo>
                      <a:pt x="517" y="2085"/>
                      <a:pt x="544" y="1849"/>
                      <a:pt x="544" y="1847"/>
                    </a:cubicBezTo>
                    <a:cubicBezTo>
                      <a:pt x="547" y="1823"/>
                      <a:pt x="555" y="1690"/>
                      <a:pt x="558" y="1646"/>
                    </a:cubicBezTo>
                    <a:cubicBezTo>
                      <a:pt x="559" y="1646"/>
                      <a:pt x="561" y="1646"/>
                      <a:pt x="562" y="1646"/>
                    </a:cubicBezTo>
                    <a:cubicBezTo>
                      <a:pt x="565" y="1689"/>
                      <a:pt x="573" y="1823"/>
                      <a:pt x="576" y="1847"/>
                    </a:cubicBezTo>
                    <a:cubicBezTo>
                      <a:pt x="576" y="1849"/>
                      <a:pt x="603" y="2085"/>
                      <a:pt x="609" y="2105"/>
                    </a:cubicBezTo>
                    <a:cubicBezTo>
                      <a:pt x="611" y="2110"/>
                      <a:pt x="610" y="2143"/>
                      <a:pt x="610" y="2148"/>
                    </a:cubicBezTo>
                    <a:cubicBezTo>
                      <a:pt x="610" y="2177"/>
                      <a:pt x="589" y="2306"/>
                      <a:pt x="586" y="2348"/>
                    </a:cubicBezTo>
                    <a:cubicBezTo>
                      <a:pt x="581" y="2421"/>
                      <a:pt x="600" y="2480"/>
                      <a:pt x="600" y="2516"/>
                    </a:cubicBezTo>
                    <a:cubicBezTo>
                      <a:pt x="600" y="2535"/>
                      <a:pt x="612" y="2639"/>
                      <a:pt x="607" y="2669"/>
                    </a:cubicBezTo>
                    <a:cubicBezTo>
                      <a:pt x="603" y="2700"/>
                      <a:pt x="590" y="2715"/>
                      <a:pt x="593" y="2733"/>
                    </a:cubicBezTo>
                    <a:cubicBezTo>
                      <a:pt x="594" y="2741"/>
                      <a:pt x="583" y="2801"/>
                      <a:pt x="584" y="2815"/>
                    </a:cubicBezTo>
                    <a:cubicBezTo>
                      <a:pt x="586" y="2832"/>
                      <a:pt x="595" y="2835"/>
                      <a:pt x="596" y="2846"/>
                    </a:cubicBezTo>
                    <a:cubicBezTo>
                      <a:pt x="598" y="2864"/>
                      <a:pt x="600" y="2864"/>
                      <a:pt x="597" y="2879"/>
                    </a:cubicBezTo>
                    <a:cubicBezTo>
                      <a:pt x="595" y="2894"/>
                      <a:pt x="601" y="2899"/>
                      <a:pt x="609" y="2905"/>
                    </a:cubicBezTo>
                    <a:cubicBezTo>
                      <a:pt x="610" y="2906"/>
                      <a:pt x="611" y="2907"/>
                      <a:pt x="612" y="2908"/>
                    </a:cubicBezTo>
                    <a:cubicBezTo>
                      <a:pt x="612" y="2908"/>
                      <a:pt x="612" y="2908"/>
                      <a:pt x="612" y="2908"/>
                    </a:cubicBezTo>
                    <a:cubicBezTo>
                      <a:pt x="612" y="2908"/>
                      <a:pt x="612" y="2908"/>
                      <a:pt x="612" y="2908"/>
                    </a:cubicBezTo>
                    <a:cubicBezTo>
                      <a:pt x="614" y="2909"/>
                      <a:pt x="615" y="2911"/>
                      <a:pt x="617" y="2913"/>
                    </a:cubicBezTo>
                    <a:cubicBezTo>
                      <a:pt x="617" y="2913"/>
                      <a:pt x="618" y="2913"/>
                      <a:pt x="618" y="2913"/>
                    </a:cubicBezTo>
                    <a:cubicBezTo>
                      <a:pt x="619" y="2914"/>
                      <a:pt x="619" y="2914"/>
                      <a:pt x="620" y="2915"/>
                    </a:cubicBezTo>
                    <a:cubicBezTo>
                      <a:pt x="620" y="2915"/>
                      <a:pt x="621" y="2915"/>
                      <a:pt x="621" y="2916"/>
                    </a:cubicBezTo>
                    <a:cubicBezTo>
                      <a:pt x="622" y="2916"/>
                      <a:pt x="622" y="2917"/>
                      <a:pt x="623" y="2917"/>
                    </a:cubicBezTo>
                    <a:cubicBezTo>
                      <a:pt x="624" y="2917"/>
                      <a:pt x="624" y="2918"/>
                      <a:pt x="624" y="2918"/>
                    </a:cubicBezTo>
                    <a:cubicBezTo>
                      <a:pt x="625" y="2918"/>
                      <a:pt x="626" y="2919"/>
                      <a:pt x="627" y="2919"/>
                    </a:cubicBezTo>
                    <a:cubicBezTo>
                      <a:pt x="627" y="2919"/>
                      <a:pt x="628" y="2920"/>
                      <a:pt x="628" y="2920"/>
                    </a:cubicBezTo>
                    <a:cubicBezTo>
                      <a:pt x="629" y="2920"/>
                      <a:pt x="630" y="2921"/>
                      <a:pt x="631" y="2921"/>
                    </a:cubicBezTo>
                    <a:cubicBezTo>
                      <a:pt x="631" y="2921"/>
                      <a:pt x="632" y="2921"/>
                      <a:pt x="632" y="2921"/>
                    </a:cubicBezTo>
                    <a:cubicBezTo>
                      <a:pt x="634" y="2922"/>
                      <a:pt x="635" y="2922"/>
                      <a:pt x="637" y="2923"/>
                    </a:cubicBezTo>
                    <a:cubicBezTo>
                      <a:pt x="638" y="2923"/>
                      <a:pt x="638" y="2923"/>
                      <a:pt x="639" y="2923"/>
                    </a:cubicBezTo>
                    <a:cubicBezTo>
                      <a:pt x="640" y="2923"/>
                      <a:pt x="640" y="2923"/>
                      <a:pt x="641" y="2923"/>
                    </a:cubicBezTo>
                    <a:cubicBezTo>
                      <a:pt x="641" y="2923"/>
                      <a:pt x="642" y="2924"/>
                      <a:pt x="642" y="2924"/>
                    </a:cubicBezTo>
                    <a:cubicBezTo>
                      <a:pt x="643" y="2924"/>
                      <a:pt x="644" y="2924"/>
                      <a:pt x="644" y="2924"/>
                    </a:cubicBezTo>
                    <a:cubicBezTo>
                      <a:pt x="645" y="2924"/>
                      <a:pt x="645" y="2924"/>
                      <a:pt x="645" y="2924"/>
                    </a:cubicBezTo>
                    <a:cubicBezTo>
                      <a:pt x="646" y="2924"/>
                      <a:pt x="647" y="2924"/>
                      <a:pt x="648" y="2924"/>
                    </a:cubicBezTo>
                    <a:cubicBezTo>
                      <a:pt x="648" y="2924"/>
                      <a:pt x="648" y="2924"/>
                      <a:pt x="648" y="2924"/>
                    </a:cubicBezTo>
                    <a:cubicBezTo>
                      <a:pt x="660" y="2925"/>
                      <a:pt x="674" y="2924"/>
                      <a:pt x="679" y="2914"/>
                    </a:cubicBezTo>
                    <a:cubicBezTo>
                      <a:pt x="679" y="2914"/>
                      <a:pt x="679" y="2914"/>
                      <a:pt x="679" y="2914"/>
                    </a:cubicBezTo>
                    <a:cubicBezTo>
                      <a:pt x="679" y="2914"/>
                      <a:pt x="679" y="2914"/>
                      <a:pt x="679" y="2914"/>
                    </a:cubicBezTo>
                    <a:cubicBezTo>
                      <a:pt x="679" y="2913"/>
                      <a:pt x="679" y="2913"/>
                      <a:pt x="680" y="2912"/>
                    </a:cubicBezTo>
                    <a:cubicBezTo>
                      <a:pt x="680" y="2912"/>
                      <a:pt x="680" y="2912"/>
                      <a:pt x="680" y="2912"/>
                    </a:cubicBezTo>
                    <a:cubicBezTo>
                      <a:pt x="685" y="2918"/>
                      <a:pt x="695" y="2920"/>
                      <a:pt x="704" y="2919"/>
                    </a:cubicBezTo>
                    <a:cubicBezTo>
                      <a:pt x="704" y="2919"/>
                      <a:pt x="704" y="2919"/>
                      <a:pt x="704" y="2919"/>
                    </a:cubicBezTo>
                    <a:cubicBezTo>
                      <a:pt x="706" y="2919"/>
                      <a:pt x="707" y="2919"/>
                      <a:pt x="709" y="2918"/>
                    </a:cubicBezTo>
                    <a:cubicBezTo>
                      <a:pt x="710" y="2918"/>
                      <a:pt x="710" y="2918"/>
                      <a:pt x="711" y="2918"/>
                    </a:cubicBezTo>
                    <a:cubicBezTo>
                      <a:pt x="712" y="2917"/>
                      <a:pt x="713" y="2917"/>
                      <a:pt x="714" y="2917"/>
                    </a:cubicBezTo>
                    <a:cubicBezTo>
                      <a:pt x="716" y="2916"/>
                      <a:pt x="717" y="2916"/>
                      <a:pt x="718" y="2915"/>
                    </a:cubicBezTo>
                    <a:cubicBezTo>
                      <a:pt x="726" y="2923"/>
                      <a:pt x="746" y="2919"/>
                      <a:pt x="752" y="2910"/>
                    </a:cubicBezTo>
                    <a:cubicBezTo>
                      <a:pt x="754" y="2908"/>
                      <a:pt x="754" y="2905"/>
                      <a:pt x="755" y="2903"/>
                    </a:cubicBezTo>
                    <a:cubicBezTo>
                      <a:pt x="756" y="2904"/>
                      <a:pt x="756" y="2904"/>
                      <a:pt x="756" y="2904"/>
                    </a:cubicBezTo>
                    <a:cubicBezTo>
                      <a:pt x="765" y="2905"/>
                      <a:pt x="775" y="2902"/>
                      <a:pt x="776" y="2896"/>
                    </a:cubicBezTo>
                    <a:cubicBezTo>
                      <a:pt x="777" y="2894"/>
                      <a:pt x="777" y="2892"/>
                      <a:pt x="777" y="2889"/>
                    </a:cubicBezTo>
                    <a:cubicBezTo>
                      <a:pt x="777" y="2889"/>
                      <a:pt x="777" y="2889"/>
                      <a:pt x="777" y="2889"/>
                    </a:cubicBezTo>
                    <a:cubicBezTo>
                      <a:pt x="778" y="2888"/>
                      <a:pt x="779" y="2888"/>
                      <a:pt x="780" y="2887"/>
                    </a:cubicBezTo>
                    <a:cubicBezTo>
                      <a:pt x="787" y="2881"/>
                      <a:pt x="778" y="2869"/>
                      <a:pt x="775" y="2861"/>
                    </a:cubicBezTo>
                    <a:cubicBezTo>
                      <a:pt x="771" y="2850"/>
                      <a:pt x="766" y="2845"/>
                      <a:pt x="756" y="2840"/>
                    </a:cubicBezTo>
                    <a:cubicBezTo>
                      <a:pt x="747" y="2835"/>
                      <a:pt x="743" y="2827"/>
                      <a:pt x="731" y="2817"/>
                    </a:cubicBezTo>
                    <a:cubicBezTo>
                      <a:pt x="718" y="2808"/>
                      <a:pt x="694" y="2756"/>
                      <a:pt x="695" y="2755"/>
                    </a:cubicBezTo>
                    <a:cubicBezTo>
                      <a:pt x="702" y="2740"/>
                      <a:pt x="700" y="2722"/>
                      <a:pt x="698" y="2713"/>
                    </a:cubicBezTo>
                    <a:cubicBezTo>
                      <a:pt x="695" y="2703"/>
                      <a:pt x="700" y="2661"/>
                      <a:pt x="714" y="2609"/>
                    </a:cubicBezTo>
                    <a:cubicBezTo>
                      <a:pt x="727" y="2556"/>
                      <a:pt x="761" y="2481"/>
                      <a:pt x="764" y="2399"/>
                    </a:cubicBezTo>
                    <a:cubicBezTo>
                      <a:pt x="766" y="2349"/>
                      <a:pt x="759" y="2259"/>
                      <a:pt x="760" y="2189"/>
                    </a:cubicBezTo>
                    <a:cubicBezTo>
                      <a:pt x="761" y="2145"/>
                      <a:pt x="775" y="2114"/>
                      <a:pt x="776" y="2107"/>
                    </a:cubicBezTo>
                    <a:cubicBezTo>
                      <a:pt x="782" y="2079"/>
                      <a:pt x="782" y="2029"/>
                      <a:pt x="787" y="2014"/>
                    </a:cubicBezTo>
                    <a:cubicBezTo>
                      <a:pt x="869" y="1762"/>
                      <a:pt x="825" y="1562"/>
                      <a:pt x="822" y="1512"/>
                    </a:cubicBezTo>
                    <a:cubicBezTo>
                      <a:pt x="823" y="1512"/>
                      <a:pt x="823" y="1512"/>
                      <a:pt x="823" y="1512"/>
                    </a:cubicBezTo>
                    <a:cubicBezTo>
                      <a:pt x="821" y="1472"/>
                      <a:pt x="828" y="1447"/>
                      <a:pt x="825" y="1429"/>
                    </a:cubicBezTo>
                    <a:cubicBezTo>
                      <a:pt x="825" y="1428"/>
                      <a:pt x="825" y="1426"/>
                      <a:pt x="825" y="1425"/>
                    </a:cubicBezTo>
                    <a:cubicBezTo>
                      <a:pt x="825" y="1425"/>
                      <a:pt x="825" y="1424"/>
                      <a:pt x="825" y="1424"/>
                    </a:cubicBezTo>
                    <a:cubicBezTo>
                      <a:pt x="825" y="1423"/>
                      <a:pt x="824" y="1422"/>
                      <a:pt x="824" y="1421"/>
                    </a:cubicBezTo>
                    <a:cubicBezTo>
                      <a:pt x="824" y="1421"/>
                      <a:pt x="824" y="1420"/>
                      <a:pt x="824" y="1420"/>
                    </a:cubicBezTo>
                    <a:cubicBezTo>
                      <a:pt x="824" y="1419"/>
                      <a:pt x="824" y="1418"/>
                      <a:pt x="824" y="1417"/>
                    </a:cubicBezTo>
                    <a:cubicBezTo>
                      <a:pt x="824" y="1416"/>
                      <a:pt x="824" y="1416"/>
                      <a:pt x="824" y="1415"/>
                    </a:cubicBezTo>
                    <a:cubicBezTo>
                      <a:pt x="824" y="1414"/>
                      <a:pt x="824" y="1413"/>
                      <a:pt x="823" y="1412"/>
                    </a:cubicBezTo>
                    <a:cubicBezTo>
                      <a:pt x="823" y="1411"/>
                      <a:pt x="823" y="1411"/>
                      <a:pt x="823" y="1410"/>
                    </a:cubicBezTo>
                    <a:cubicBezTo>
                      <a:pt x="823" y="1409"/>
                      <a:pt x="823" y="1408"/>
                      <a:pt x="823" y="1407"/>
                    </a:cubicBezTo>
                    <a:cubicBezTo>
                      <a:pt x="823" y="1406"/>
                      <a:pt x="823" y="1406"/>
                      <a:pt x="822" y="1405"/>
                    </a:cubicBezTo>
                    <a:cubicBezTo>
                      <a:pt x="822" y="1404"/>
                      <a:pt x="822" y="1403"/>
                      <a:pt x="822" y="1401"/>
                    </a:cubicBezTo>
                    <a:cubicBezTo>
                      <a:pt x="822" y="1401"/>
                      <a:pt x="822" y="1400"/>
                      <a:pt x="822" y="1399"/>
                    </a:cubicBezTo>
                    <a:cubicBezTo>
                      <a:pt x="821" y="1398"/>
                      <a:pt x="821" y="1397"/>
                      <a:pt x="821" y="1396"/>
                    </a:cubicBezTo>
                    <a:cubicBezTo>
                      <a:pt x="821" y="1395"/>
                      <a:pt x="821" y="1394"/>
                      <a:pt x="821" y="1394"/>
                    </a:cubicBezTo>
                    <a:cubicBezTo>
                      <a:pt x="821" y="1392"/>
                      <a:pt x="820" y="1391"/>
                      <a:pt x="820" y="1390"/>
                    </a:cubicBezTo>
                    <a:cubicBezTo>
                      <a:pt x="820" y="1389"/>
                      <a:pt x="820" y="1388"/>
                      <a:pt x="820" y="1387"/>
                    </a:cubicBezTo>
                    <a:cubicBezTo>
                      <a:pt x="820" y="1386"/>
                      <a:pt x="819" y="1385"/>
                      <a:pt x="819" y="1384"/>
                    </a:cubicBezTo>
                    <a:cubicBezTo>
                      <a:pt x="819" y="1383"/>
                      <a:pt x="819" y="1382"/>
                      <a:pt x="819" y="1381"/>
                    </a:cubicBezTo>
                    <a:cubicBezTo>
                      <a:pt x="818" y="1380"/>
                      <a:pt x="818" y="1379"/>
                      <a:pt x="818" y="1377"/>
                    </a:cubicBezTo>
                    <a:cubicBezTo>
                      <a:pt x="818" y="1376"/>
                      <a:pt x="818" y="1376"/>
                      <a:pt x="818" y="1375"/>
                    </a:cubicBezTo>
                    <a:cubicBezTo>
                      <a:pt x="817" y="1374"/>
                      <a:pt x="817" y="1372"/>
                      <a:pt x="817" y="1371"/>
                    </a:cubicBezTo>
                    <a:cubicBezTo>
                      <a:pt x="817" y="1370"/>
                      <a:pt x="816" y="1369"/>
                      <a:pt x="816" y="1369"/>
                    </a:cubicBezTo>
                    <a:cubicBezTo>
                      <a:pt x="816" y="1367"/>
                      <a:pt x="816" y="1366"/>
                      <a:pt x="816" y="1364"/>
                    </a:cubicBezTo>
                    <a:cubicBezTo>
                      <a:pt x="815" y="1363"/>
                      <a:pt x="815" y="1363"/>
                      <a:pt x="815" y="1362"/>
                    </a:cubicBezTo>
                    <a:cubicBezTo>
                      <a:pt x="815" y="1360"/>
                      <a:pt x="815" y="1359"/>
                      <a:pt x="814" y="1358"/>
                    </a:cubicBezTo>
                    <a:cubicBezTo>
                      <a:pt x="814" y="1357"/>
                      <a:pt x="814" y="1356"/>
                      <a:pt x="814" y="1355"/>
                    </a:cubicBezTo>
                    <a:cubicBezTo>
                      <a:pt x="814" y="1354"/>
                      <a:pt x="813" y="1352"/>
                      <a:pt x="813" y="1351"/>
                    </a:cubicBezTo>
                    <a:cubicBezTo>
                      <a:pt x="813" y="1350"/>
                      <a:pt x="813" y="1349"/>
                      <a:pt x="812" y="1348"/>
                    </a:cubicBezTo>
                    <a:cubicBezTo>
                      <a:pt x="812" y="1347"/>
                      <a:pt x="812" y="1346"/>
                      <a:pt x="812" y="1345"/>
                    </a:cubicBezTo>
                    <a:cubicBezTo>
                      <a:pt x="811" y="1344"/>
                      <a:pt x="811" y="1343"/>
                      <a:pt x="811" y="1342"/>
                    </a:cubicBezTo>
                    <a:cubicBezTo>
                      <a:pt x="811" y="1341"/>
                      <a:pt x="811" y="1339"/>
                      <a:pt x="810" y="1338"/>
                    </a:cubicBezTo>
                    <a:cubicBezTo>
                      <a:pt x="810" y="1337"/>
                      <a:pt x="810" y="1336"/>
                      <a:pt x="810" y="1335"/>
                    </a:cubicBezTo>
                    <a:cubicBezTo>
                      <a:pt x="809" y="1334"/>
                      <a:pt x="809" y="1333"/>
                      <a:pt x="809" y="1332"/>
                    </a:cubicBezTo>
                    <a:cubicBezTo>
                      <a:pt x="809" y="1331"/>
                      <a:pt x="808" y="1330"/>
                      <a:pt x="808" y="1329"/>
                    </a:cubicBezTo>
                    <a:cubicBezTo>
                      <a:pt x="808" y="1328"/>
                      <a:pt x="808" y="1326"/>
                      <a:pt x="808" y="1325"/>
                    </a:cubicBezTo>
                    <a:cubicBezTo>
                      <a:pt x="807" y="1324"/>
                      <a:pt x="807" y="1323"/>
                      <a:pt x="807" y="1322"/>
                    </a:cubicBezTo>
                    <a:cubicBezTo>
                      <a:pt x="807" y="1321"/>
                      <a:pt x="806" y="1320"/>
                      <a:pt x="806" y="1319"/>
                    </a:cubicBezTo>
                    <a:cubicBezTo>
                      <a:pt x="806" y="1318"/>
                      <a:pt x="806" y="1317"/>
                      <a:pt x="805" y="1316"/>
                    </a:cubicBezTo>
                    <a:cubicBezTo>
                      <a:pt x="805" y="1315"/>
                      <a:pt x="805" y="1314"/>
                      <a:pt x="805" y="1314"/>
                    </a:cubicBezTo>
                    <a:cubicBezTo>
                      <a:pt x="805" y="1312"/>
                      <a:pt x="804" y="1311"/>
                      <a:pt x="804" y="1310"/>
                    </a:cubicBezTo>
                    <a:cubicBezTo>
                      <a:pt x="804" y="1309"/>
                      <a:pt x="804" y="1309"/>
                      <a:pt x="804" y="1308"/>
                    </a:cubicBezTo>
                    <a:cubicBezTo>
                      <a:pt x="803" y="1307"/>
                      <a:pt x="803" y="1305"/>
                      <a:pt x="803" y="1304"/>
                    </a:cubicBezTo>
                    <a:cubicBezTo>
                      <a:pt x="803" y="1304"/>
                      <a:pt x="802" y="1303"/>
                      <a:pt x="802" y="1303"/>
                    </a:cubicBezTo>
                    <a:cubicBezTo>
                      <a:pt x="802" y="1301"/>
                      <a:pt x="802" y="1300"/>
                      <a:pt x="801" y="1299"/>
                    </a:cubicBezTo>
                    <a:cubicBezTo>
                      <a:pt x="801" y="1298"/>
                      <a:pt x="801" y="1298"/>
                      <a:pt x="801" y="1298"/>
                    </a:cubicBezTo>
                    <a:cubicBezTo>
                      <a:pt x="798" y="1284"/>
                      <a:pt x="795" y="1273"/>
                      <a:pt x="793" y="1268"/>
                    </a:cubicBezTo>
                    <a:cubicBezTo>
                      <a:pt x="793" y="1268"/>
                      <a:pt x="793" y="1268"/>
                      <a:pt x="793" y="1268"/>
                    </a:cubicBezTo>
                    <a:cubicBezTo>
                      <a:pt x="793" y="1267"/>
                      <a:pt x="793" y="1266"/>
                      <a:pt x="792" y="1266"/>
                    </a:cubicBezTo>
                    <a:cubicBezTo>
                      <a:pt x="792" y="1266"/>
                      <a:pt x="792" y="1266"/>
                      <a:pt x="792" y="1266"/>
                    </a:cubicBezTo>
                    <a:cubicBezTo>
                      <a:pt x="792" y="1265"/>
                      <a:pt x="793" y="1265"/>
                      <a:pt x="793" y="1265"/>
                    </a:cubicBezTo>
                    <a:cubicBezTo>
                      <a:pt x="792" y="1264"/>
                      <a:pt x="792" y="1264"/>
                      <a:pt x="792" y="1264"/>
                    </a:cubicBezTo>
                    <a:cubicBezTo>
                      <a:pt x="792" y="1264"/>
                      <a:pt x="806" y="1107"/>
                      <a:pt x="803" y="1098"/>
                    </a:cubicBezTo>
                    <a:cubicBezTo>
                      <a:pt x="804" y="1068"/>
                      <a:pt x="820" y="1011"/>
                      <a:pt x="818" y="980"/>
                    </a:cubicBezTo>
                    <a:cubicBezTo>
                      <a:pt x="820" y="942"/>
                      <a:pt x="825" y="918"/>
                      <a:pt x="825" y="904"/>
                    </a:cubicBezTo>
                    <a:cubicBezTo>
                      <a:pt x="825" y="902"/>
                      <a:pt x="825" y="902"/>
                      <a:pt x="825" y="902"/>
                    </a:cubicBezTo>
                    <a:cubicBezTo>
                      <a:pt x="826" y="915"/>
                      <a:pt x="827" y="926"/>
                      <a:pt x="827" y="932"/>
                    </a:cubicBezTo>
                    <a:cubicBezTo>
                      <a:pt x="829" y="942"/>
                      <a:pt x="829" y="957"/>
                      <a:pt x="831" y="960"/>
                    </a:cubicBezTo>
                    <a:cubicBezTo>
                      <a:pt x="833" y="975"/>
                      <a:pt x="845" y="1059"/>
                      <a:pt x="846" y="1090"/>
                    </a:cubicBezTo>
                    <a:cubicBezTo>
                      <a:pt x="840" y="1132"/>
                      <a:pt x="839" y="1159"/>
                      <a:pt x="851" y="1219"/>
                    </a:cubicBezTo>
                    <a:cubicBezTo>
                      <a:pt x="856" y="1251"/>
                      <a:pt x="914" y="1393"/>
                      <a:pt x="917" y="1409"/>
                    </a:cubicBezTo>
                    <a:cubicBezTo>
                      <a:pt x="920" y="1425"/>
                      <a:pt x="924" y="1441"/>
                      <a:pt x="926" y="1445"/>
                    </a:cubicBezTo>
                    <a:cubicBezTo>
                      <a:pt x="928" y="1449"/>
                      <a:pt x="914" y="1471"/>
                      <a:pt x="918" y="1486"/>
                    </a:cubicBezTo>
                    <a:cubicBezTo>
                      <a:pt x="922" y="1500"/>
                      <a:pt x="896" y="1546"/>
                      <a:pt x="904" y="1589"/>
                    </a:cubicBezTo>
                    <a:cubicBezTo>
                      <a:pt x="912" y="1632"/>
                      <a:pt x="913" y="1638"/>
                      <a:pt x="914" y="1647"/>
                    </a:cubicBezTo>
                    <a:cubicBezTo>
                      <a:pt x="915" y="1657"/>
                      <a:pt x="921" y="1667"/>
                      <a:pt x="924" y="1679"/>
                    </a:cubicBezTo>
                    <a:cubicBezTo>
                      <a:pt x="927" y="1691"/>
                      <a:pt x="932" y="1720"/>
                      <a:pt x="939" y="1720"/>
                    </a:cubicBezTo>
                    <a:cubicBezTo>
                      <a:pt x="940" y="1720"/>
                      <a:pt x="941" y="1720"/>
                      <a:pt x="941" y="1720"/>
                    </a:cubicBezTo>
                    <a:cubicBezTo>
                      <a:pt x="942" y="1720"/>
                      <a:pt x="942" y="1720"/>
                      <a:pt x="942" y="1720"/>
                    </a:cubicBezTo>
                    <a:cubicBezTo>
                      <a:pt x="942" y="1720"/>
                      <a:pt x="943" y="1720"/>
                      <a:pt x="943" y="1720"/>
                    </a:cubicBezTo>
                    <a:cubicBezTo>
                      <a:pt x="943" y="1720"/>
                      <a:pt x="943" y="1720"/>
                      <a:pt x="944" y="1720"/>
                    </a:cubicBezTo>
                    <a:cubicBezTo>
                      <a:pt x="944" y="1720"/>
                      <a:pt x="944" y="1720"/>
                      <a:pt x="944" y="1719"/>
                    </a:cubicBezTo>
                    <a:cubicBezTo>
                      <a:pt x="944" y="1719"/>
                      <a:pt x="945" y="1719"/>
                      <a:pt x="945" y="1719"/>
                    </a:cubicBezTo>
                    <a:cubicBezTo>
                      <a:pt x="945" y="1719"/>
                      <a:pt x="945" y="1719"/>
                      <a:pt x="945" y="1719"/>
                    </a:cubicBezTo>
                    <a:cubicBezTo>
                      <a:pt x="946" y="1718"/>
                      <a:pt x="946" y="1718"/>
                      <a:pt x="947" y="1717"/>
                    </a:cubicBezTo>
                    <a:cubicBezTo>
                      <a:pt x="947" y="1717"/>
                      <a:pt x="947" y="1717"/>
                      <a:pt x="947" y="1717"/>
                    </a:cubicBezTo>
                    <a:cubicBezTo>
                      <a:pt x="947" y="1717"/>
                      <a:pt x="947" y="1717"/>
                      <a:pt x="947" y="1716"/>
                    </a:cubicBezTo>
                    <a:cubicBezTo>
                      <a:pt x="947" y="1716"/>
                      <a:pt x="947" y="1716"/>
                      <a:pt x="947" y="1716"/>
                    </a:cubicBezTo>
                    <a:cubicBezTo>
                      <a:pt x="947" y="1717"/>
                      <a:pt x="947" y="1717"/>
                      <a:pt x="947" y="1717"/>
                    </a:cubicBezTo>
                    <a:cubicBezTo>
                      <a:pt x="947" y="1717"/>
                      <a:pt x="947" y="1716"/>
                      <a:pt x="947" y="1716"/>
                    </a:cubicBezTo>
                    <a:cubicBezTo>
                      <a:pt x="947" y="1716"/>
                      <a:pt x="947" y="1716"/>
                      <a:pt x="947" y="1716"/>
                    </a:cubicBezTo>
                    <a:cubicBezTo>
                      <a:pt x="947" y="1716"/>
                      <a:pt x="947" y="1715"/>
                      <a:pt x="947" y="1715"/>
                    </a:cubicBezTo>
                    <a:cubicBezTo>
                      <a:pt x="947" y="1715"/>
                      <a:pt x="949" y="1742"/>
                      <a:pt x="963" y="1742"/>
                    </a:cubicBezTo>
                    <a:cubicBezTo>
                      <a:pt x="972" y="1741"/>
                      <a:pt x="972" y="1733"/>
                      <a:pt x="972" y="1733"/>
                    </a:cubicBezTo>
                    <a:cubicBezTo>
                      <a:pt x="972" y="1733"/>
                      <a:pt x="974" y="1755"/>
                      <a:pt x="987" y="1753"/>
                    </a:cubicBezTo>
                    <a:cubicBezTo>
                      <a:pt x="999" y="1751"/>
                      <a:pt x="999" y="1739"/>
                      <a:pt x="999" y="1739"/>
                    </a:cubicBezTo>
                    <a:cubicBezTo>
                      <a:pt x="1007" y="1743"/>
                      <a:pt x="1020" y="1742"/>
                      <a:pt x="1023" y="1728"/>
                    </a:cubicBezTo>
                    <a:cubicBezTo>
                      <a:pt x="1026" y="1714"/>
                      <a:pt x="1033" y="1686"/>
                      <a:pt x="1032" y="1675"/>
                    </a:cubicBezTo>
                    <a:cubicBezTo>
                      <a:pt x="1032" y="1665"/>
                      <a:pt x="1039" y="1642"/>
                      <a:pt x="1039" y="1633"/>
                    </a:cubicBezTo>
                    <a:cubicBezTo>
                      <a:pt x="1046" y="1606"/>
                      <a:pt x="1053" y="1597"/>
                      <a:pt x="1051" y="1589"/>
                    </a:cubicBezTo>
                    <a:cubicBezTo>
                      <a:pt x="1060" y="1599"/>
                      <a:pt x="1068" y="1609"/>
                      <a:pt x="1072" y="1611"/>
                    </a:cubicBezTo>
                    <a:cubicBezTo>
                      <a:pt x="1074" y="1627"/>
                      <a:pt x="1090" y="1651"/>
                      <a:pt x="1103" y="1652"/>
                    </a:cubicBezTo>
                    <a:cubicBezTo>
                      <a:pt x="1120" y="1653"/>
                      <a:pt x="1116" y="1641"/>
                      <a:pt x="1111" y="1628"/>
                    </a:cubicBezTo>
                    <a:close/>
                    <a:moveTo>
                      <a:pt x="672" y="310"/>
                    </a:move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  <p:sp>
            <p:nvSpPr>
              <p:cNvPr id="278" name="Freeform 45">
                <a:extLst>
                  <a:ext uri="{FF2B5EF4-FFF2-40B4-BE49-F238E27FC236}">
                    <a16:creationId xmlns:a16="http://schemas.microsoft.com/office/drawing/2014/main" id="{CB1943C8-6031-6C42-9653-F1DACBEA93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62" y="1730"/>
                <a:ext cx="882" cy="2302"/>
              </a:xfrm>
              <a:custGeom>
                <a:avLst/>
                <a:gdLst>
                  <a:gd name="T0" fmla="*/ 493 w 1120"/>
                  <a:gd name="T1" fmla="*/ 640 h 2926"/>
                  <a:gd name="T2" fmla="*/ 343 w 1120"/>
                  <a:gd name="T3" fmla="*/ 234 h 2926"/>
                  <a:gd name="T4" fmla="*/ 324 w 1120"/>
                  <a:gd name="T5" fmla="*/ 170 h 2926"/>
                  <a:gd name="T6" fmla="*/ 328 w 1120"/>
                  <a:gd name="T7" fmla="*/ 157 h 2926"/>
                  <a:gd name="T8" fmla="*/ 328 w 1120"/>
                  <a:gd name="T9" fmla="*/ 151 h 2926"/>
                  <a:gd name="T10" fmla="*/ 334 w 1120"/>
                  <a:gd name="T11" fmla="*/ 146 h 2926"/>
                  <a:gd name="T12" fmla="*/ 344 w 1120"/>
                  <a:gd name="T13" fmla="*/ 98 h 2926"/>
                  <a:gd name="T14" fmla="*/ 340 w 1120"/>
                  <a:gd name="T15" fmla="*/ 53 h 2926"/>
                  <a:gd name="T16" fmla="*/ 273 w 1120"/>
                  <a:gd name="T17" fmla="*/ 2 h 2926"/>
                  <a:gd name="T18" fmla="*/ 203 w 1120"/>
                  <a:gd name="T19" fmla="*/ 62 h 2926"/>
                  <a:gd name="T20" fmla="*/ 202 w 1120"/>
                  <a:gd name="T21" fmla="*/ 100 h 2926"/>
                  <a:gd name="T22" fmla="*/ 213 w 1120"/>
                  <a:gd name="T23" fmla="*/ 146 h 2926"/>
                  <a:gd name="T24" fmla="*/ 220 w 1120"/>
                  <a:gd name="T25" fmla="*/ 151 h 2926"/>
                  <a:gd name="T26" fmla="*/ 220 w 1120"/>
                  <a:gd name="T27" fmla="*/ 157 h 2926"/>
                  <a:gd name="T28" fmla="*/ 221 w 1120"/>
                  <a:gd name="T29" fmla="*/ 164 h 2926"/>
                  <a:gd name="T30" fmla="*/ 222 w 1120"/>
                  <a:gd name="T31" fmla="*/ 170 h 2926"/>
                  <a:gd name="T32" fmla="*/ 224 w 1120"/>
                  <a:gd name="T33" fmla="*/ 175 h 2926"/>
                  <a:gd name="T34" fmla="*/ 206 w 1120"/>
                  <a:gd name="T35" fmla="*/ 234 h 2926"/>
                  <a:gd name="T36" fmla="*/ 54 w 1120"/>
                  <a:gd name="T37" fmla="*/ 640 h 2926"/>
                  <a:gd name="T38" fmla="*/ 8 w 1120"/>
                  <a:gd name="T39" fmla="*/ 805 h 2926"/>
                  <a:gd name="T40" fmla="*/ 65 w 1120"/>
                  <a:gd name="T41" fmla="*/ 854 h 2926"/>
                  <a:gd name="T42" fmla="*/ 85 w 1120"/>
                  <a:gd name="T43" fmla="*/ 836 h 2926"/>
                  <a:gd name="T44" fmla="*/ 86 w 1120"/>
                  <a:gd name="T45" fmla="*/ 837 h 2926"/>
                  <a:gd name="T46" fmla="*/ 98 w 1120"/>
                  <a:gd name="T47" fmla="*/ 724 h 2926"/>
                  <a:gd name="T48" fmla="*/ 144 w 1120"/>
                  <a:gd name="T49" fmla="*/ 440 h 2926"/>
                  <a:gd name="T50" fmla="*/ 160 w 1120"/>
                  <a:gd name="T51" fmla="*/ 617 h 2926"/>
                  <a:gd name="T52" fmla="*/ 153 w 1120"/>
                  <a:gd name="T53" fmla="*/ 646 h 2926"/>
                  <a:gd name="T54" fmla="*/ 150 w 1120"/>
                  <a:gd name="T55" fmla="*/ 657 h 2926"/>
                  <a:gd name="T56" fmla="*/ 148 w 1120"/>
                  <a:gd name="T57" fmla="*/ 668 h 2926"/>
                  <a:gd name="T58" fmla="*/ 146 w 1120"/>
                  <a:gd name="T59" fmla="*/ 678 h 2926"/>
                  <a:gd name="T60" fmla="*/ 145 w 1120"/>
                  <a:gd name="T61" fmla="*/ 688 h 2926"/>
                  <a:gd name="T62" fmla="*/ 144 w 1120"/>
                  <a:gd name="T63" fmla="*/ 695 h 2926"/>
                  <a:gd name="T64" fmla="*/ 206 w 1120"/>
                  <a:gd name="T65" fmla="*/ 1321 h 2926"/>
                  <a:gd name="T66" fmla="*/ 168 w 1120"/>
                  <a:gd name="T67" fmla="*/ 1407 h 2926"/>
                  <a:gd name="T68" fmla="*/ 200 w 1120"/>
                  <a:gd name="T69" fmla="*/ 1421 h 2926"/>
                  <a:gd name="T70" fmla="*/ 215 w 1120"/>
                  <a:gd name="T71" fmla="*/ 1418 h 2926"/>
                  <a:gd name="T72" fmla="*/ 238 w 1120"/>
                  <a:gd name="T73" fmla="*/ 1422 h 2926"/>
                  <a:gd name="T74" fmla="*/ 244 w 1120"/>
                  <a:gd name="T75" fmla="*/ 1419 h 2926"/>
                  <a:gd name="T76" fmla="*/ 255 w 1120"/>
                  <a:gd name="T77" fmla="*/ 1402 h 2926"/>
                  <a:gd name="T78" fmla="*/ 250 w 1120"/>
                  <a:gd name="T79" fmla="*/ 1046 h 2926"/>
                  <a:gd name="T80" fmla="*/ 298 w 1120"/>
                  <a:gd name="T81" fmla="*/ 1046 h 2926"/>
                  <a:gd name="T82" fmla="*/ 291 w 1120"/>
                  <a:gd name="T83" fmla="*/ 1402 h 2926"/>
                  <a:gd name="T84" fmla="*/ 302 w 1120"/>
                  <a:gd name="T85" fmla="*/ 1419 h 2926"/>
                  <a:gd name="T86" fmla="*/ 309 w 1120"/>
                  <a:gd name="T87" fmla="*/ 1422 h 2926"/>
                  <a:gd name="T88" fmla="*/ 317 w 1120"/>
                  <a:gd name="T89" fmla="*/ 1424 h 2926"/>
                  <a:gd name="T90" fmla="*/ 343 w 1120"/>
                  <a:gd name="T91" fmla="*/ 1421 h 2926"/>
                  <a:gd name="T92" fmla="*/ 369 w 1120"/>
                  <a:gd name="T93" fmla="*/ 1414 h 2926"/>
                  <a:gd name="T94" fmla="*/ 369 w 1120"/>
                  <a:gd name="T95" fmla="*/ 1383 h 2926"/>
                  <a:gd name="T96" fmla="*/ 379 w 1120"/>
                  <a:gd name="T97" fmla="*/ 1026 h 2926"/>
                  <a:gd name="T98" fmla="*/ 402 w 1120"/>
                  <a:gd name="T99" fmla="*/ 692 h 2926"/>
                  <a:gd name="T100" fmla="*/ 402 w 1120"/>
                  <a:gd name="T101" fmla="*/ 684 h 2926"/>
                  <a:gd name="T102" fmla="*/ 400 w 1120"/>
                  <a:gd name="T103" fmla="*/ 674 h 2926"/>
                  <a:gd name="T104" fmla="*/ 398 w 1120"/>
                  <a:gd name="T105" fmla="*/ 663 h 2926"/>
                  <a:gd name="T106" fmla="*/ 395 w 1120"/>
                  <a:gd name="T107" fmla="*/ 651 h 2926"/>
                  <a:gd name="T108" fmla="*/ 393 w 1120"/>
                  <a:gd name="T109" fmla="*/ 640 h 2926"/>
                  <a:gd name="T110" fmla="*/ 391 w 1120"/>
                  <a:gd name="T111" fmla="*/ 632 h 2926"/>
                  <a:gd name="T112" fmla="*/ 392 w 1120"/>
                  <a:gd name="T113" fmla="*/ 535 h 2926"/>
                  <a:gd name="T114" fmla="*/ 416 w 1120"/>
                  <a:gd name="T115" fmla="*/ 593 h 2926"/>
                  <a:gd name="T116" fmla="*/ 458 w 1120"/>
                  <a:gd name="T117" fmla="*/ 837 h 2926"/>
                  <a:gd name="T118" fmla="*/ 461 w 1120"/>
                  <a:gd name="T119" fmla="*/ 837 h 2926"/>
                  <a:gd name="T120" fmla="*/ 462 w 1120"/>
                  <a:gd name="T121" fmla="*/ 836 h 2926"/>
                  <a:gd name="T122" fmla="*/ 504 w 1120"/>
                  <a:gd name="T123" fmla="*/ 816 h 2926"/>
                  <a:gd name="T124" fmla="*/ 328 w 1120"/>
                  <a:gd name="T125" fmla="*/ 151 h 292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120" h="2926">
                    <a:moveTo>
                      <a:pt x="1111" y="1628"/>
                    </a:moveTo>
                    <a:cubicBezTo>
                      <a:pt x="1106" y="1614"/>
                      <a:pt x="1105" y="1598"/>
                      <a:pt x="1100" y="1592"/>
                    </a:cubicBezTo>
                    <a:cubicBezTo>
                      <a:pt x="1095" y="1586"/>
                      <a:pt x="1087" y="1551"/>
                      <a:pt x="1078" y="1539"/>
                    </a:cubicBezTo>
                    <a:cubicBezTo>
                      <a:pt x="1069" y="1528"/>
                      <a:pt x="1035" y="1477"/>
                      <a:pt x="1026" y="1469"/>
                    </a:cubicBezTo>
                    <a:cubicBezTo>
                      <a:pt x="1023" y="1464"/>
                      <a:pt x="1025" y="1444"/>
                      <a:pt x="1021" y="1430"/>
                    </a:cubicBezTo>
                    <a:cubicBezTo>
                      <a:pt x="1017" y="1416"/>
                      <a:pt x="1018" y="1402"/>
                      <a:pt x="1014" y="1386"/>
                    </a:cubicBezTo>
                    <a:cubicBezTo>
                      <a:pt x="1010" y="1369"/>
                      <a:pt x="1010" y="1337"/>
                      <a:pt x="1009" y="1315"/>
                    </a:cubicBezTo>
                    <a:cubicBezTo>
                      <a:pt x="1007" y="1277"/>
                      <a:pt x="1007" y="1129"/>
                      <a:pt x="985" y="1075"/>
                    </a:cubicBezTo>
                    <a:cubicBezTo>
                      <a:pt x="981" y="1058"/>
                      <a:pt x="976" y="1030"/>
                      <a:pt x="977" y="992"/>
                    </a:cubicBezTo>
                    <a:cubicBezTo>
                      <a:pt x="975" y="886"/>
                      <a:pt x="951" y="825"/>
                      <a:pt x="953" y="792"/>
                    </a:cubicBezTo>
                    <a:cubicBezTo>
                      <a:pt x="960" y="744"/>
                      <a:pt x="949" y="693"/>
                      <a:pt x="940" y="653"/>
                    </a:cubicBezTo>
                    <a:cubicBezTo>
                      <a:pt x="921" y="567"/>
                      <a:pt x="879" y="544"/>
                      <a:pt x="860" y="540"/>
                    </a:cubicBezTo>
                    <a:cubicBezTo>
                      <a:pt x="840" y="536"/>
                      <a:pt x="810" y="533"/>
                      <a:pt x="797" y="520"/>
                    </a:cubicBezTo>
                    <a:cubicBezTo>
                      <a:pt x="787" y="512"/>
                      <a:pt x="720" y="481"/>
                      <a:pt x="701" y="479"/>
                    </a:cubicBezTo>
                    <a:cubicBezTo>
                      <a:pt x="651" y="470"/>
                      <a:pt x="660" y="380"/>
                      <a:pt x="660" y="362"/>
                    </a:cubicBezTo>
                    <a:cubicBezTo>
                      <a:pt x="660" y="362"/>
                      <a:pt x="660" y="362"/>
                      <a:pt x="660" y="362"/>
                    </a:cubicBezTo>
                    <a:cubicBezTo>
                      <a:pt x="660" y="362"/>
                      <a:pt x="660" y="362"/>
                      <a:pt x="660" y="362"/>
                    </a:cubicBezTo>
                    <a:cubicBezTo>
                      <a:pt x="661" y="360"/>
                      <a:pt x="661" y="358"/>
                      <a:pt x="662" y="357"/>
                    </a:cubicBezTo>
                    <a:cubicBezTo>
                      <a:pt x="662" y="357"/>
                      <a:pt x="662" y="356"/>
                      <a:pt x="662" y="356"/>
                    </a:cubicBezTo>
                    <a:cubicBezTo>
                      <a:pt x="663" y="355"/>
                      <a:pt x="663" y="353"/>
                      <a:pt x="664" y="351"/>
                    </a:cubicBezTo>
                    <a:cubicBezTo>
                      <a:pt x="664" y="350"/>
                      <a:pt x="664" y="350"/>
                      <a:pt x="664" y="350"/>
                    </a:cubicBezTo>
                    <a:cubicBezTo>
                      <a:pt x="665" y="348"/>
                      <a:pt x="665" y="346"/>
                      <a:pt x="666" y="344"/>
                    </a:cubicBezTo>
                    <a:cubicBezTo>
                      <a:pt x="666" y="344"/>
                      <a:pt x="666" y="344"/>
                      <a:pt x="666" y="343"/>
                    </a:cubicBezTo>
                    <a:cubicBezTo>
                      <a:pt x="666" y="341"/>
                      <a:pt x="667" y="339"/>
                      <a:pt x="667" y="337"/>
                    </a:cubicBezTo>
                    <a:cubicBezTo>
                      <a:pt x="667" y="337"/>
                      <a:pt x="667" y="337"/>
                      <a:pt x="668" y="337"/>
                    </a:cubicBezTo>
                    <a:cubicBezTo>
                      <a:pt x="668" y="334"/>
                      <a:pt x="669" y="332"/>
                      <a:pt x="669" y="330"/>
                    </a:cubicBezTo>
                    <a:cubicBezTo>
                      <a:pt x="669" y="330"/>
                      <a:pt x="669" y="330"/>
                      <a:pt x="669" y="330"/>
                    </a:cubicBezTo>
                    <a:cubicBezTo>
                      <a:pt x="669" y="328"/>
                      <a:pt x="670" y="325"/>
                      <a:pt x="670" y="323"/>
                    </a:cubicBezTo>
                    <a:cubicBezTo>
                      <a:pt x="670" y="323"/>
                      <a:pt x="670" y="323"/>
                      <a:pt x="670" y="323"/>
                    </a:cubicBezTo>
                    <a:cubicBezTo>
                      <a:pt x="671" y="321"/>
                      <a:pt x="671" y="319"/>
                      <a:pt x="671" y="317"/>
                    </a:cubicBezTo>
                    <a:cubicBezTo>
                      <a:pt x="671" y="317"/>
                      <a:pt x="671" y="317"/>
                      <a:pt x="671" y="317"/>
                    </a:cubicBezTo>
                    <a:cubicBezTo>
                      <a:pt x="672" y="315"/>
                      <a:pt x="672" y="313"/>
                      <a:pt x="672" y="312"/>
                    </a:cubicBezTo>
                    <a:cubicBezTo>
                      <a:pt x="672" y="312"/>
                      <a:pt x="672" y="312"/>
                      <a:pt x="672" y="312"/>
                    </a:cubicBezTo>
                    <a:cubicBezTo>
                      <a:pt x="672" y="311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4" y="309"/>
                      <a:pt x="676" y="308"/>
                      <a:pt x="679" y="306"/>
                    </a:cubicBezTo>
                    <a:cubicBezTo>
                      <a:pt x="679" y="306"/>
                      <a:pt x="679" y="306"/>
                      <a:pt x="679" y="306"/>
                    </a:cubicBezTo>
                    <a:cubicBezTo>
                      <a:pt x="680" y="305"/>
                      <a:pt x="680" y="305"/>
                      <a:pt x="681" y="305"/>
                    </a:cubicBezTo>
                    <a:cubicBezTo>
                      <a:pt x="681" y="304"/>
                      <a:pt x="681" y="304"/>
                      <a:pt x="681" y="304"/>
                    </a:cubicBezTo>
                    <a:cubicBezTo>
                      <a:pt x="682" y="304"/>
                      <a:pt x="682" y="303"/>
                      <a:pt x="682" y="303"/>
                    </a:cubicBezTo>
                    <a:cubicBezTo>
                      <a:pt x="683" y="303"/>
                      <a:pt x="683" y="302"/>
                      <a:pt x="683" y="302"/>
                    </a:cubicBezTo>
                    <a:cubicBezTo>
                      <a:pt x="683" y="302"/>
                      <a:pt x="684" y="302"/>
                      <a:pt x="684" y="301"/>
                    </a:cubicBezTo>
                    <a:cubicBezTo>
                      <a:pt x="684" y="301"/>
                      <a:pt x="685" y="300"/>
                      <a:pt x="685" y="300"/>
                    </a:cubicBezTo>
                    <a:cubicBezTo>
                      <a:pt x="688" y="296"/>
                      <a:pt x="689" y="291"/>
                      <a:pt x="693" y="286"/>
                    </a:cubicBezTo>
                    <a:cubicBezTo>
                      <a:pt x="696" y="280"/>
                      <a:pt x="695" y="276"/>
                      <a:pt x="698" y="267"/>
                    </a:cubicBezTo>
                    <a:cubicBezTo>
                      <a:pt x="701" y="258"/>
                      <a:pt x="703" y="244"/>
                      <a:pt x="703" y="239"/>
                    </a:cubicBezTo>
                    <a:cubicBezTo>
                      <a:pt x="703" y="233"/>
                      <a:pt x="709" y="218"/>
                      <a:pt x="709" y="211"/>
                    </a:cubicBezTo>
                    <a:cubicBezTo>
                      <a:pt x="709" y="206"/>
                      <a:pt x="707" y="202"/>
                      <a:pt x="705" y="201"/>
                    </a:cubicBezTo>
                    <a:cubicBezTo>
                      <a:pt x="705" y="201"/>
                      <a:pt x="705" y="201"/>
                      <a:pt x="705" y="201"/>
                    </a:cubicBezTo>
                    <a:cubicBezTo>
                      <a:pt x="705" y="201"/>
                      <a:pt x="706" y="201"/>
                      <a:pt x="706" y="200"/>
                    </a:cubicBezTo>
                    <a:cubicBezTo>
                      <a:pt x="706" y="200"/>
                      <a:pt x="706" y="200"/>
                      <a:pt x="706" y="200"/>
                    </a:cubicBezTo>
                    <a:cubicBezTo>
                      <a:pt x="706" y="200"/>
                      <a:pt x="706" y="200"/>
                      <a:pt x="706" y="200"/>
                    </a:cubicBezTo>
                    <a:cubicBezTo>
                      <a:pt x="707" y="200"/>
                      <a:pt x="707" y="199"/>
                      <a:pt x="707" y="199"/>
                    </a:cubicBezTo>
                    <a:cubicBezTo>
                      <a:pt x="707" y="192"/>
                      <a:pt x="704" y="175"/>
                      <a:pt x="705" y="168"/>
                    </a:cubicBezTo>
                    <a:cubicBezTo>
                      <a:pt x="705" y="163"/>
                      <a:pt x="706" y="148"/>
                      <a:pt x="706" y="142"/>
                    </a:cubicBezTo>
                    <a:cubicBezTo>
                      <a:pt x="706" y="131"/>
                      <a:pt x="700" y="120"/>
                      <a:pt x="697" y="110"/>
                    </a:cubicBezTo>
                    <a:cubicBezTo>
                      <a:pt x="694" y="99"/>
                      <a:pt x="694" y="87"/>
                      <a:pt x="691" y="77"/>
                    </a:cubicBezTo>
                    <a:cubicBezTo>
                      <a:pt x="687" y="64"/>
                      <a:pt x="678" y="56"/>
                      <a:pt x="666" y="49"/>
                    </a:cubicBezTo>
                    <a:cubicBezTo>
                      <a:pt x="657" y="44"/>
                      <a:pt x="646" y="43"/>
                      <a:pt x="641" y="35"/>
                    </a:cubicBezTo>
                    <a:cubicBezTo>
                      <a:pt x="638" y="31"/>
                      <a:pt x="641" y="30"/>
                      <a:pt x="635" y="27"/>
                    </a:cubicBezTo>
                    <a:cubicBezTo>
                      <a:pt x="632" y="25"/>
                      <a:pt x="626" y="24"/>
                      <a:pt x="623" y="23"/>
                    </a:cubicBezTo>
                    <a:cubicBezTo>
                      <a:pt x="614" y="21"/>
                      <a:pt x="602" y="16"/>
                      <a:pt x="604" y="5"/>
                    </a:cubicBezTo>
                    <a:cubicBezTo>
                      <a:pt x="591" y="2"/>
                      <a:pt x="570" y="13"/>
                      <a:pt x="559" y="2"/>
                    </a:cubicBezTo>
                    <a:cubicBezTo>
                      <a:pt x="551" y="2"/>
                      <a:pt x="551" y="2"/>
                      <a:pt x="551" y="2"/>
                    </a:cubicBezTo>
                    <a:cubicBezTo>
                      <a:pt x="544" y="4"/>
                      <a:pt x="535" y="3"/>
                      <a:pt x="528" y="0"/>
                    </a:cubicBezTo>
                    <a:cubicBezTo>
                      <a:pt x="525" y="6"/>
                      <a:pt x="511" y="12"/>
                      <a:pt x="503" y="12"/>
                    </a:cubicBezTo>
                    <a:cubicBezTo>
                      <a:pt x="493" y="12"/>
                      <a:pt x="482" y="14"/>
                      <a:pt x="476" y="23"/>
                    </a:cubicBezTo>
                    <a:cubicBezTo>
                      <a:pt x="480" y="22"/>
                      <a:pt x="485" y="20"/>
                      <a:pt x="487" y="23"/>
                    </a:cubicBezTo>
                    <a:cubicBezTo>
                      <a:pt x="461" y="37"/>
                      <a:pt x="429" y="57"/>
                      <a:pt x="426" y="89"/>
                    </a:cubicBezTo>
                    <a:cubicBezTo>
                      <a:pt x="425" y="103"/>
                      <a:pt x="418" y="114"/>
                      <a:pt x="417" y="128"/>
                    </a:cubicBezTo>
                    <a:cubicBezTo>
                      <a:pt x="416" y="142"/>
                      <a:pt x="405" y="149"/>
                      <a:pt x="410" y="163"/>
                    </a:cubicBezTo>
                    <a:cubicBezTo>
                      <a:pt x="409" y="172"/>
                      <a:pt x="412" y="172"/>
                      <a:pt x="412" y="180"/>
                    </a:cubicBezTo>
                    <a:cubicBezTo>
                      <a:pt x="409" y="189"/>
                      <a:pt x="417" y="200"/>
                      <a:pt x="417" y="200"/>
                    </a:cubicBezTo>
                    <a:cubicBezTo>
                      <a:pt x="417" y="200"/>
                      <a:pt x="417" y="200"/>
                      <a:pt x="417" y="200"/>
                    </a:cubicBezTo>
                    <a:cubicBezTo>
                      <a:pt x="416" y="200"/>
                      <a:pt x="415" y="202"/>
                      <a:pt x="414" y="204"/>
                    </a:cubicBezTo>
                    <a:cubicBezTo>
                      <a:pt x="414" y="204"/>
                      <a:pt x="414" y="204"/>
                      <a:pt x="414" y="204"/>
                    </a:cubicBezTo>
                    <a:cubicBezTo>
                      <a:pt x="413" y="205"/>
                      <a:pt x="413" y="205"/>
                      <a:pt x="413" y="206"/>
                    </a:cubicBezTo>
                    <a:cubicBezTo>
                      <a:pt x="413" y="207"/>
                      <a:pt x="413" y="207"/>
                      <a:pt x="413" y="207"/>
                    </a:cubicBezTo>
                    <a:cubicBezTo>
                      <a:pt x="412" y="208"/>
                      <a:pt x="412" y="209"/>
                      <a:pt x="412" y="211"/>
                    </a:cubicBezTo>
                    <a:cubicBezTo>
                      <a:pt x="412" y="218"/>
                      <a:pt x="419" y="233"/>
                      <a:pt x="419" y="239"/>
                    </a:cubicBezTo>
                    <a:cubicBezTo>
                      <a:pt x="419" y="244"/>
                      <a:pt x="420" y="258"/>
                      <a:pt x="424" y="267"/>
                    </a:cubicBezTo>
                    <a:cubicBezTo>
                      <a:pt x="427" y="276"/>
                      <a:pt x="425" y="280"/>
                      <a:pt x="429" y="286"/>
                    </a:cubicBezTo>
                    <a:cubicBezTo>
                      <a:pt x="432" y="291"/>
                      <a:pt x="433" y="296"/>
                      <a:pt x="436" y="300"/>
                    </a:cubicBezTo>
                    <a:cubicBezTo>
                      <a:pt x="437" y="300"/>
                      <a:pt x="437" y="301"/>
                      <a:pt x="437" y="301"/>
                    </a:cubicBezTo>
                    <a:cubicBezTo>
                      <a:pt x="438" y="302"/>
                      <a:pt x="438" y="302"/>
                      <a:pt x="438" y="302"/>
                    </a:cubicBezTo>
                    <a:cubicBezTo>
                      <a:pt x="438" y="302"/>
                      <a:pt x="439" y="303"/>
                      <a:pt x="439" y="303"/>
                    </a:cubicBezTo>
                    <a:cubicBezTo>
                      <a:pt x="439" y="303"/>
                      <a:pt x="440" y="304"/>
                      <a:pt x="440" y="304"/>
                    </a:cubicBezTo>
                    <a:cubicBezTo>
                      <a:pt x="440" y="304"/>
                      <a:pt x="441" y="305"/>
                      <a:pt x="441" y="305"/>
                    </a:cubicBezTo>
                    <a:cubicBezTo>
                      <a:pt x="441" y="305"/>
                      <a:pt x="442" y="306"/>
                      <a:pt x="442" y="306"/>
                    </a:cubicBezTo>
                    <a:cubicBezTo>
                      <a:pt x="442" y="306"/>
                      <a:pt x="443" y="306"/>
                      <a:pt x="443" y="306"/>
                    </a:cubicBezTo>
                    <a:cubicBezTo>
                      <a:pt x="445" y="308"/>
                      <a:pt x="448" y="310"/>
                      <a:pt x="449" y="310"/>
                    </a:cubicBezTo>
                    <a:cubicBezTo>
                      <a:pt x="449" y="310"/>
                      <a:pt x="449" y="310"/>
                      <a:pt x="449" y="310"/>
                    </a:cubicBezTo>
                    <a:cubicBezTo>
                      <a:pt x="449" y="312"/>
                      <a:pt x="450" y="314"/>
                      <a:pt x="450" y="316"/>
                    </a:cubicBezTo>
                    <a:cubicBezTo>
                      <a:pt x="450" y="316"/>
                      <a:pt x="450" y="316"/>
                      <a:pt x="450" y="316"/>
                    </a:cubicBezTo>
                    <a:cubicBezTo>
                      <a:pt x="450" y="317"/>
                      <a:pt x="450" y="318"/>
                      <a:pt x="450" y="319"/>
                    </a:cubicBezTo>
                    <a:cubicBezTo>
                      <a:pt x="450" y="319"/>
                      <a:pt x="450" y="319"/>
                      <a:pt x="450" y="319"/>
                    </a:cubicBezTo>
                    <a:cubicBezTo>
                      <a:pt x="450" y="320"/>
                      <a:pt x="450" y="321"/>
                      <a:pt x="450" y="322"/>
                    </a:cubicBezTo>
                    <a:cubicBezTo>
                      <a:pt x="450" y="322"/>
                      <a:pt x="450" y="322"/>
                      <a:pt x="450" y="322"/>
                    </a:cubicBezTo>
                    <a:cubicBezTo>
                      <a:pt x="450" y="323"/>
                      <a:pt x="451" y="324"/>
                      <a:pt x="451" y="326"/>
                    </a:cubicBezTo>
                    <a:cubicBezTo>
                      <a:pt x="451" y="326"/>
                      <a:pt x="451" y="326"/>
                      <a:pt x="451" y="326"/>
                    </a:cubicBezTo>
                    <a:cubicBezTo>
                      <a:pt x="451" y="327"/>
                      <a:pt x="451" y="328"/>
                      <a:pt x="451" y="329"/>
                    </a:cubicBezTo>
                    <a:cubicBezTo>
                      <a:pt x="451" y="329"/>
                      <a:pt x="451" y="330"/>
                      <a:pt x="451" y="330"/>
                    </a:cubicBezTo>
                    <a:cubicBezTo>
                      <a:pt x="451" y="331"/>
                      <a:pt x="452" y="332"/>
                      <a:pt x="452" y="333"/>
                    </a:cubicBezTo>
                    <a:cubicBezTo>
                      <a:pt x="452" y="333"/>
                      <a:pt x="452" y="333"/>
                      <a:pt x="452" y="334"/>
                    </a:cubicBezTo>
                    <a:cubicBezTo>
                      <a:pt x="452" y="335"/>
                      <a:pt x="452" y="336"/>
                      <a:pt x="452" y="336"/>
                    </a:cubicBezTo>
                    <a:cubicBezTo>
                      <a:pt x="452" y="337"/>
                      <a:pt x="452" y="337"/>
                      <a:pt x="453" y="338"/>
                    </a:cubicBezTo>
                    <a:cubicBezTo>
                      <a:pt x="453" y="339"/>
                      <a:pt x="453" y="339"/>
                      <a:pt x="453" y="340"/>
                    </a:cubicBezTo>
                    <a:cubicBezTo>
                      <a:pt x="453" y="341"/>
                      <a:pt x="453" y="341"/>
                      <a:pt x="453" y="342"/>
                    </a:cubicBezTo>
                    <a:cubicBezTo>
                      <a:pt x="453" y="342"/>
                      <a:pt x="454" y="343"/>
                      <a:pt x="454" y="344"/>
                    </a:cubicBezTo>
                    <a:cubicBezTo>
                      <a:pt x="454" y="344"/>
                      <a:pt x="454" y="345"/>
                      <a:pt x="454" y="345"/>
                    </a:cubicBezTo>
                    <a:cubicBezTo>
                      <a:pt x="454" y="346"/>
                      <a:pt x="454" y="347"/>
                      <a:pt x="454" y="347"/>
                    </a:cubicBezTo>
                    <a:cubicBezTo>
                      <a:pt x="455" y="348"/>
                      <a:pt x="455" y="348"/>
                      <a:pt x="455" y="349"/>
                    </a:cubicBezTo>
                    <a:cubicBezTo>
                      <a:pt x="455" y="349"/>
                      <a:pt x="455" y="350"/>
                      <a:pt x="455" y="351"/>
                    </a:cubicBezTo>
                    <a:cubicBezTo>
                      <a:pt x="455" y="351"/>
                      <a:pt x="456" y="352"/>
                      <a:pt x="456" y="352"/>
                    </a:cubicBezTo>
                    <a:cubicBezTo>
                      <a:pt x="456" y="353"/>
                      <a:pt x="456" y="353"/>
                      <a:pt x="456" y="354"/>
                    </a:cubicBezTo>
                    <a:cubicBezTo>
                      <a:pt x="456" y="354"/>
                      <a:pt x="457" y="355"/>
                      <a:pt x="457" y="355"/>
                    </a:cubicBezTo>
                    <a:cubicBezTo>
                      <a:pt x="457" y="356"/>
                      <a:pt x="457" y="356"/>
                      <a:pt x="457" y="357"/>
                    </a:cubicBezTo>
                    <a:cubicBezTo>
                      <a:pt x="457" y="357"/>
                      <a:pt x="458" y="358"/>
                      <a:pt x="458" y="358"/>
                    </a:cubicBezTo>
                    <a:cubicBezTo>
                      <a:pt x="458" y="359"/>
                      <a:pt x="458" y="359"/>
                      <a:pt x="458" y="359"/>
                    </a:cubicBezTo>
                    <a:cubicBezTo>
                      <a:pt x="459" y="360"/>
                      <a:pt x="459" y="361"/>
                      <a:pt x="459" y="362"/>
                    </a:cubicBezTo>
                    <a:cubicBezTo>
                      <a:pt x="460" y="362"/>
                      <a:pt x="460" y="363"/>
                      <a:pt x="461" y="364"/>
                    </a:cubicBezTo>
                    <a:cubicBezTo>
                      <a:pt x="461" y="365"/>
                      <a:pt x="461" y="365"/>
                      <a:pt x="461" y="366"/>
                    </a:cubicBezTo>
                    <a:cubicBezTo>
                      <a:pt x="461" y="377"/>
                      <a:pt x="463" y="401"/>
                      <a:pt x="459" y="425"/>
                    </a:cubicBezTo>
                    <a:cubicBezTo>
                      <a:pt x="459" y="425"/>
                      <a:pt x="459" y="426"/>
                      <a:pt x="459" y="426"/>
                    </a:cubicBezTo>
                    <a:cubicBezTo>
                      <a:pt x="459" y="427"/>
                      <a:pt x="458" y="427"/>
                      <a:pt x="458" y="427"/>
                    </a:cubicBezTo>
                    <a:cubicBezTo>
                      <a:pt x="454" y="452"/>
                      <a:pt x="443" y="475"/>
                      <a:pt x="420" y="479"/>
                    </a:cubicBezTo>
                    <a:cubicBezTo>
                      <a:pt x="400" y="481"/>
                      <a:pt x="333" y="512"/>
                      <a:pt x="324" y="520"/>
                    </a:cubicBezTo>
                    <a:cubicBezTo>
                      <a:pt x="311" y="533"/>
                      <a:pt x="280" y="536"/>
                      <a:pt x="261" y="540"/>
                    </a:cubicBezTo>
                    <a:cubicBezTo>
                      <a:pt x="241" y="544"/>
                      <a:pt x="200" y="567"/>
                      <a:pt x="180" y="653"/>
                    </a:cubicBezTo>
                    <a:cubicBezTo>
                      <a:pt x="171" y="693"/>
                      <a:pt x="161" y="744"/>
                      <a:pt x="167" y="792"/>
                    </a:cubicBezTo>
                    <a:cubicBezTo>
                      <a:pt x="170" y="825"/>
                      <a:pt x="146" y="886"/>
                      <a:pt x="143" y="992"/>
                    </a:cubicBezTo>
                    <a:cubicBezTo>
                      <a:pt x="144" y="1030"/>
                      <a:pt x="140" y="1058"/>
                      <a:pt x="135" y="1075"/>
                    </a:cubicBezTo>
                    <a:cubicBezTo>
                      <a:pt x="113" y="1129"/>
                      <a:pt x="113" y="1277"/>
                      <a:pt x="112" y="1315"/>
                    </a:cubicBezTo>
                    <a:cubicBezTo>
                      <a:pt x="111" y="1337"/>
                      <a:pt x="111" y="1369"/>
                      <a:pt x="107" y="1386"/>
                    </a:cubicBezTo>
                    <a:cubicBezTo>
                      <a:pt x="103" y="1402"/>
                      <a:pt x="106" y="1416"/>
                      <a:pt x="101" y="1430"/>
                    </a:cubicBezTo>
                    <a:cubicBezTo>
                      <a:pt x="97" y="1444"/>
                      <a:pt x="99" y="1464"/>
                      <a:pt x="96" y="1469"/>
                    </a:cubicBezTo>
                    <a:cubicBezTo>
                      <a:pt x="88" y="1477"/>
                      <a:pt x="53" y="1528"/>
                      <a:pt x="44" y="1539"/>
                    </a:cubicBezTo>
                    <a:cubicBezTo>
                      <a:pt x="36" y="1551"/>
                      <a:pt x="26" y="1586"/>
                      <a:pt x="21" y="1592"/>
                    </a:cubicBezTo>
                    <a:cubicBezTo>
                      <a:pt x="16" y="1598"/>
                      <a:pt x="15" y="1614"/>
                      <a:pt x="9" y="1628"/>
                    </a:cubicBezTo>
                    <a:cubicBezTo>
                      <a:pt x="4" y="1641"/>
                      <a:pt x="0" y="1653"/>
                      <a:pt x="17" y="1652"/>
                    </a:cubicBezTo>
                    <a:cubicBezTo>
                      <a:pt x="31" y="1651"/>
                      <a:pt x="46" y="1627"/>
                      <a:pt x="49" y="1611"/>
                    </a:cubicBezTo>
                    <a:cubicBezTo>
                      <a:pt x="53" y="1609"/>
                      <a:pt x="61" y="1599"/>
                      <a:pt x="70" y="1589"/>
                    </a:cubicBezTo>
                    <a:cubicBezTo>
                      <a:pt x="68" y="1597"/>
                      <a:pt x="74" y="1606"/>
                      <a:pt x="81" y="1633"/>
                    </a:cubicBezTo>
                    <a:cubicBezTo>
                      <a:pt x="81" y="1642"/>
                      <a:pt x="89" y="1665"/>
                      <a:pt x="88" y="1675"/>
                    </a:cubicBezTo>
                    <a:cubicBezTo>
                      <a:pt x="87" y="1686"/>
                      <a:pt x="94" y="1714"/>
                      <a:pt x="97" y="1728"/>
                    </a:cubicBezTo>
                    <a:cubicBezTo>
                      <a:pt x="100" y="1742"/>
                      <a:pt x="113" y="1743"/>
                      <a:pt x="122" y="1739"/>
                    </a:cubicBezTo>
                    <a:cubicBezTo>
                      <a:pt x="122" y="1739"/>
                      <a:pt x="121" y="1751"/>
                      <a:pt x="134" y="1753"/>
                    </a:cubicBezTo>
                    <a:cubicBezTo>
                      <a:pt x="146" y="1755"/>
                      <a:pt x="148" y="1733"/>
                      <a:pt x="148" y="1733"/>
                    </a:cubicBezTo>
                    <a:cubicBezTo>
                      <a:pt x="148" y="1733"/>
                      <a:pt x="148" y="1741"/>
                      <a:pt x="157" y="1742"/>
                    </a:cubicBezTo>
                    <a:cubicBezTo>
                      <a:pt x="171" y="1742"/>
                      <a:pt x="173" y="1715"/>
                      <a:pt x="173" y="1715"/>
                    </a:cubicBezTo>
                    <a:cubicBezTo>
                      <a:pt x="173" y="1715"/>
                      <a:pt x="174" y="1716"/>
                      <a:pt x="174" y="1716"/>
                    </a:cubicBezTo>
                    <a:cubicBezTo>
                      <a:pt x="174" y="1716"/>
                      <a:pt x="174" y="1716"/>
                      <a:pt x="174" y="1716"/>
                    </a:cubicBezTo>
                    <a:cubicBezTo>
                      <a:pt x="174" y="1716"/>
                      <a:pt x="174" y="1717"/>
                      <a:pt x="174" y="1717"/>
                    </a:cubicBezTo>
                    <a:cubicBezTo>
                      <a:pt x="174" y="1716"/>
                      <a:pt x="174" y="1716"/>
                      <a:pt x="174" y="1716"/>
                    </a:cubicBezTo>
                    <a:cubicBezTo>
                      <a:pt x="174" y="1717"/>
                      <a:pt x="174" y="1717"/>
                      <a:pt x="174" y="1717"/>
                    </a:cubicBezTo>
                    <a:cubicBezTo>
                      <a:pt x="174" y="1717"/>
                      <a:pt x="174" y="1717"/>
                      <a:pt x="174" y="1717"/>
                    </a:cubicBezTo>
                    <a:cubicBezTo>
                      <a:pt x="174" y="1718"/>
                      <a:pt x="175" y="1718"/>
                      <a:pt x="175" y="1719"/>
                    </a:cubicBezTo>
                    <a:cubicBezTo>
                      <a:pt x="175" y="1719"/>
                      <a:pt x="176" y="1719"/>
                      <a:pt x="176" y="1719"/>
                    </a:cubicBezTo>
                    <a:cubicBezTo>
                      <a:pt x="176" y="1719"/>
                      <a:pt x="176" y="1719"/>
                      <a:pt x="176" y="1719"/>
                    </a:cubicBezTo>
                    <a:cubicBezTo>
                      <a:pt x="176" y="1720"/>
                      <a:pt x="177" y="1720"/>
                      <a:pt x="177" y="1720"/>
                    </a:cubicBezTo>
                    <a:cubicBezTo>
                      <a:pt x="177" y="1720"/>
                      <a:pt x="177" y="1720"/>
                      <a:pt x="177" y="1720"/>
                    </a:cubicBezTo>
                    <a:cubicBezTo>
                      <a:pt x="178" y="1720"/>
                      <a:pt x="178" y="1720"/>
                      <a:pt x="179" y="1720"/>
                    </a:cubicBezTo>
                    <a:cubicBezTo>
                      <a:pt x="179" y="1720"/>
                      <a:pt x="179" y="1720"/>
                      <a:pt x="179" y="1720"/>
                    </a:cubicBezTo>
                    <a:cubicBezTo>
                      <a:pt x="180" y="1720"/>
                      <a:pt x="180" y="1720"/>
                      <a:pt x="181" y="1720"/>
                    </a:cubicBezTo>
                    <a:cubicBezTo>
                      <a:pt x="188" y="1720"/>
                      <a:pt x="194" y="1691"/>
                      <a:pt x="197" y="1679"/>
                    </a:cubicBezTo>
                    <a:cubicBezTo>
                      <a:pt x="200" y="1667"/>
                      <a:pt x="205" y="1657"/>
                      <a:pt x="206" y="1647"/>
                    </a:cubicBezTo>
                    <a:cubicBezTo>
                      <a:pt x="207" y="1638"/>
                      <a:pt x="208" y="1632"/>
                      <a:pt x="216" y="1589"/>
                    </a:cubicBezTo>
                    <a:cubicBezTo>
                      <a:pt x="224" y="1546"/>
                      <a:pt x="199" y="1500"/>
                      <a:pt x="202" y="1486"/>
                    </a:cubicBezTo>
                    <a:cubicBezTo>
                      <a:pt x="206" y="1471"/>
                      <a:pt x="193" y="1449"/>
                      <a:pt x="195" y="1445"/>
                    </a:cubicBezTo>
                    <a:cubicBezTo>
                      <a:pt x="197" y="1441"/>
                      <a:pt x="201" y="1425"/>
                      <a:pt x="204" y="1409"/>
                    </a:cubicBezTo>
                    <a:cubicBezTo>
                      <a:pt x="206" y="1393"/>
                      <a:pt x="264" y="1251"/>
                      <a:pt x="270" y="1219"/>
                    </a:cubicBezTo>
                    <a:cubicBezTo>
                      <a:pt x="281" y="1159"/>
                      <a:pt x="281" y="1132"/>
                      <a:pt x="274" y="1090"/>
                    </a:cubicBezTo>
                    <a:cubicBezTo>
                      <a:pt x="275" y="1059"/>
                      <a:pt x="288" y="975"/>
                      <a:pt x="290" y="960"/>
                    </a:cubicBezTo>
                    <a:cubicBezTo>
                      <a:pt x="291" y="957"/>
                      <a:pt x="291" y="942"/>
                      <a:pt x="293" y="932"/>
                    </a:cubicBezTo>
                    <a:cubicBezTo>
                      <a:pt x="294" y="926"/>
                      <a:pt x="295" y="915"/>
                      <a:pt x="295" y="902"/>
                    </a:cubicBezTo>
                    <a:cubicBezTo>
                      <a:pt x="296" y="904"/>
                      <a:pt x="296" y="904"/>
                      <a:pt x="296" y="904"/>
                    </a:cubicBezTo>
                    <a:cubicBezTo>
                      <a:pt x="296" y="918"/>
                      <a:pt x="300" y="942"/>
                      <a:pt x="302" y="980"/>
                    </a:cubicBezTo>
                    <a:cubicBezTo>
                      <a:pt x="301" y="1011"/>
                      <a:pt x="316" y="1068"/>
                      <a:pt x="318" y="1098"/>
                    </a:cubicBezTo>
                    <a:cubicBezTo>
                      <a:pt x="314" y="1107"/>
                      <a:pt x="329" y="1264"/>
                      <a:pt x="329" y="1264"/>
                    </a:cubicBezTo>
                    <a:cubicBezTo>
                      <a:pt x="328" y="1265"/>
                      <a:pt x="328" y="1265"/>
                      <a:pt x="328" y="1265"/>
                    </a:cubicBezTo>
                    <a:cubicBezTo>
                      <a:pt x="328" y="1265"/>
                      <a:pt x="328" y="1265"/>
                      <a:pt x="328" y="1266"/>
                    </a:cubicBezTo>
                    <a:cubicBezTo>
                      <a:pt x="328" y="1266"/>
                      <a:pt x="328" y="1266"/>
                      <a:pt x="328" y="1266"/>
                    </a:cubicBezTo>
                    <a:cubicBezTo>
                      <a:pt x="326" y="1272"/>
                      <a:pt x="321" y="1288"/>
                      <a:pt x="317" y="1309"/>
                    </a:cubicBezTo>
                    <a:cubicBezTo>
                      <a:pt x="317" y="1309"/>
                      <a:pt x="317" y="1309"/>
                      <a:pt x="316" y="1310"/>
                    </a:cubicBezTo>
                    <a:cubicBezTo>
                      <a:pt x="316" y="1311"/>
                      <a:pt x="316" y="1313"/>
                      <a:pt x="315" y="1314"/>
                    </a:cubicBezTo>
                    <a:cubicBezTo>
                      <a:pt x="315" y="1315"/>
                      <a:pt x="315" y="1315"/>
                      <a:pt x="315" y="1316"/>
                    </a:cubicBezTo>
                    <a:cubicBezTo>
                      <a:pt x="315" y="1317"/>
                      <a:pt x="314" y="1319"/>
                      <a:pt x="314" y="1320"/>
                    </a:cubicBezTo>
                    <a:cubicBezTo>
                      <a:pt x="314" y="1321"/>
                      <a:pt x="314" y="1321"/>
                      <a:pt x="314" y="1322"/>
                    </a:cubicBezTo>
                    <a:cubicBezTo>
                      <a:pt x="313" y="1323"/>
                      <a:pt x="313" y="1325"/>
                      <a:pt x="313" y="1326"/>
                    </a:cubicBezTo>
                    <a:cubicBezTo>
                      <a:pt x="313" y="1327"/>
                      <a:pt x="312" y="1328"/>
                      <a:pt x="312" y="1328"/>
                    </a:cubicBezTo>
                    <a:cubicBezTo>
                      <a:pt x="312" y="1330"/>
                      <a:pt x="312" y="1331"/>
                      <a:pt x="311" y="1332"/>
                    </a:cubicBezTo>
                    <a:cubicBezTo>
                      <a:pt x="311" y="1333"/>
                      <a:pt x="311" y="1334"/>
                      <a:pt x="311" y="1335"/>
                    </a:cubicBezTo>
                    <a:cubicBezTo>
                      <a:pt x="311" y="1336"/>
                      <a:pt x="310" y="1337"/>
                      <a:pt x="310" y="1339"/>
                    </a:cubicBezTo>
                    <a:cubicBezTo>
                      <a:pt x="310" y="1340"/>
                      <a:pt x="310" y="1341"/>
                      <a:pt x="310" y="1341"/>
                    </a:cubicBezTo>
                    <a:cubicBezTo>
                      <a:pt x="309" y="1343"/>
                      <a:pt x="309" y="1344"/>
                      <a:pt x="309" y="1345"/>
                    </a:cubicBezTo>
                    <a:cubicBezTo>
                      <a:pt x="309" y="1346"/>
                      <a:pt x="308" y="1347"/>
                      <a:pt x="308" y="1348"/>
                    </a:cubicBezTo>
                    <a:cubicBezTo>
                      <a:pt x="308" y="1349"/>
                      <a:pt x="308" y="1350"/>
                      <a:pt x="307" y="1352"/>
                    </a:cubicBezTo>
                    <a:cubicBezTo>
                      <a:pt x="307" y="1353"/>
                      <a:pt x="307" y="1354"/>
                      <a:pt x="307" y="1355"/>
                    </a:cubicBezTo>
                    <a:cubicBezTo>
                      <a:pt x="307" y="1356"/>
                      <a:pt x="306" y="1357"/>
                      <a:pt x="306" y="1358"/>
                    </a:cubicBezTo>
                    <a:cubicBezTo>
                      <a:pt x="306" y="1359"/>
                      <a:pt x="306" y="1360"/>
                      <a:pt x="306" y="1361"/>
                    </a:cubicBezTo>
                    <a:cubicBezTo>
                      <a:pt x="305" y="1363"/>
                      <a:pt x="305" y="1364"/>
                      <a:pt x="305" y="1365"/>
                    </a:cubicBezTo>
                    <a:cubicBezTo>
                      <a:pt x="305" y="1366"/>
                      <a:pt x="304" y="1367"/>
                      <a:pt x="304" y="1368"/>
                    </a:cubicBezTo>
                    <a:cubicBezTo>
                      <a:pt x="304" y="1369"/>
                      <a:pt x="304" y="1370"/>
                      <a:pt x="304" y="1371"/>
                    </a:cubicBezTo>
                    <a:cubicBezTo>
                      <a:pt x="303" y="1372"/>
                      <a:pt x="303" y="1373"/>
                      <a:pt x="303" y="1375"/>
                    </a:cubicBezTo>
                    <a:cubicBezTo>
                      <a:pt x="303" y="1376"/>
                      <a:pt x="303" y="1377"/>
                      <a:pt x="303" y="1378"/>
                    </a:cubicBezTo>
                    <a:cubicBezTo>
                      <a:pt x="302" y="1379"/>
                      <a:pt x="302" y="1380"/>
                      <a:pt x="302" y="1381"/>
                    </a:cubicBezTo>
                    <a:cubicBezTo>
                      <a:pt x="302" y="1382"/>
                      <a:pt x="302" y="1383"/>
                      <a:pt x="301" y="1384"/>
                    </a:cubicBezTo>
                    <a:cubicBezTo>
                      <a:pt x="301" y="1385"/>
                      <a:pt x="301" y="1386"/>
                      <a:pt x="301" y="1387"/>
                    </a:cubicBezTo>
                    <a:cubicBezTo>
                      <a:pt x="301" y="1388"/>
                      <a:pt x="301" y="1389"/>
                      <a:pt x="300" y="1390"/>
                    </a:cubicBezTo>
                    <a:cubicBezTo>
                      <a:pt x="300" y="1391"/>
                      <a:pt x="300" y="1392"/>
                      <a:pt x="300" y="1393"/>
                    </a:cubicBezTo>
                    <a:cubicBezTo>
                      <a:pt x="300" y="1394"/>
                      <a:pt x="300" y="1395"/>
                      <a:pt x="299" y="1396"/>
                    </a:cubicBezTo>
                    <a:cubicBezTo>
                      <a:pt x="299" y="1397"/>
                      <a:pt x="299" y="1398"/>
                      <a:pt x="299" y="1399"/>
                    </a:cubicBezTo>
                    <a:cubicBezTo>
                      <a:pt x="299" y="1400"/>
                      <a:pt x="299" y="1401"/>
                      <a:pt x="299" y="1401"/>
                    </a:cubicBezTo>
                    <a:cubicBezTo>
                      <a:pt x="298" y="1403"/>
                      <a:pt x="298" y="1404"/>
                      <a:pt x="298" y="1405"/>
                    </a:cubicBezTo>
                    <a:cubicBezTo>
                      <a:pt x="298" y="1405"/>
                      <a:pt x="298" y="1406"/>
                      <a:pt x="298" y="1407"/>
                    </a:cubicBezTo>
                    <a:cubicBezTo>
                      <a:pt x="298" y="1408"/>
                      <a:pt x="298" y="1409"/>
                      <a:pt x="297" y="1410"/>
                    </a:cubicBezTo>
                    <a:cubicBezTo>
                      <a:pt x="297" y="1411"/>
                      <a:pt x="297" y="1411"/>
                      <a:pt x="297" y="1412"/>
                    </a:cubicBezTo>
                    <a:cubicBezTo>
                      <a:pt x="297" y="1413"/>
                      <a:pt x="297" y="1414"/>
                      <a:pt x="297" y="1415"/>
                    </a:cubicBezTo>
                    <a:cubicBezTo>
                      <a:pt x="297" y="1415"/>
                      <a:pt x="297" y="1416"/>
                      <a:pt x="297" y="1417"/>
                    </a:cubicBezTo>
                    <a:cubicBezTo>
                      <a:pt x="296" y="1418"/>
                      <a:pt x="296" y="1419"/>
                      <a:pt x="296" y="1419"/>
                    </a:cubicBezTo>
                    <a:cubicBezTo>
                      <a:pt x="296" y="1420"/>
                      <a:pt x="296" y="1421"/>
                      <a:pt x="296" y="1421"/>
                    </a:cubicBezTo>
                    <a:cubicBezTo>
                      <a:pt x="296" y="1422"/>
                      <a:pt x="296" y="1423"/>
                      <a:pt x="296" y="1424"/>
                    </a:cubicBezTo>
                    <a:cubicBezTo>
                      <a:pt x="296" y="1424"/>
                      <a:pt x="296" y="1425"/>
                      <a:pt x="296" y="1425"/>
                    </a:cubicBezTo>
                    <a:cubicBezTo>
                      <a:pt x="296" y="1426"/>
                      <a:pt x="296" y="1428"/>
                      <a:pt x="296" y="1429"/>
                    </a:cubicBezTo>
                    <a:cubicBezTo>
                      <a:pt x="293" y="1447"/>
                      <a:pt x="300" y="1472"/>
                      <a:pt x="298" y="1512"/>
                    </a:cubicBezTo>
                    <a:cubicBezTo>
                      <a:pt x="295" y="1562"/>
                      <a:pt x="251" y="1762"/>
                      <a:pt x="333" y="2014"/>
                    </a:cubicBezTo>
                    <a:cubicBezTo>
                      <a:pt x="338" y="2029"/>
                      <a:pt x="338" y="2079"/>
                      <a:pt x="344" y="2107"/>
                    </a:cubicBezTo>
                    <a:cubicBezTo>
                      <a:pt x="345" y="2114"/>
                      <a:pt x="359" y="2145"/>
                      <a:pt x="360" y="2189"/>
                    </a:cubicBezTo>
                    <a:cubicBezTo>
                      <a:pt x="361" y="2259"/>
                      <a:pt x="354" y="2349"/>
                      <a:pt x="356" y="2399"/>
                    </a:cubicBezTo>
                    <a:cubicBezTo>
                      <a:pt x="359" y="2481"/>
                      <a:pt x="393" y="2556"/>
                      <a:pt x="407" y="2609"/>
                    </a:cubicBezTo>
                    <a:cubicBezTo>
                      <a:pt x="420" y="2661"/>
                      <a:pt x="425" y="2703"/>
                      <a:pt x="422" y="2713"/>
                    </a:cubicBezTo>
                    <a:cubicBezTo>
                      <a:pt x="420" y="2722"/>
                      <a:pt x="418" y="2740"/>
                      <a:pt x="425" y="2755"/>
                    </a:cubicBezTo>
                    <a:cubicBezTo>
                      <a:pt x="426" y="2756"/>
                      <a:pt x="402" y="2808"/>
                      <a:pt x="389" y="2817"/>
                    </a:cubicBezTo>
                    <a:cubicBezTo>
                      <a:pt x="377" y="2827"/>
                      <a:pt x="373" y="2835"/>
                      <a:pt x="364" y="2840"/>
                    </a:cubicBezTo>
                    <a:cubicBezTo>
                      <a:pt x="354" y="2845"/>
                      <a:pt x="349" y="2850"/>
                      <a:pt x="345" y="2861"/>
                    </a:cubicBezTo>
                    <a:cubicBezTo>
                      <a:pt x="342" y="2869"/>
                      <a:pt x="333" y="2881"/>
                      <a:pt x="340" y="2887"/>
                    </a:cubicBezTo>
                    <a:cubicBezTo>
                      <a:pt x="341" y="2888"/>
                      <a:pt x="342" y="2888"/>
                      <a:pt x="343" y="2889"/>
                    </a:cubicBezTo>
                    <a:cubicBezTo>
                      <a:pt x="344" y="2889"/>
                      <a:pt x="344" y="2889"/>
                      <a:pt x="344" y="2889"/>
                    </a:cubicBezTo>
                    <a:cubicBezTo>
                      <a:pt x="343" y="2892"/>
                      <a:pt x="343" y="2894"/>
                      <a:pt x="344" y="2896"/>
                    </a:cubicBezTo>
                    <a:cubicBezTo>
                      <a:pt x="348" y="2903"/>
                      <a:pt x="355" y="2905"/>
                      <a:pt x="364" y="2904"/>
                    </a:cubicBezTo>
                    <a:cubicBezTo>
                      <a:pt x="365" y="2902"/>
                      <a:pt x="365" y="2902"/>
                      <a:pt x="365" y="2902"/>
                    </a:cubicBezTo>
                    <a:cubicBezTo>
                      <a:pt x="366" y="2905"/>
                      <a:pt x="366" y="2908"/>
                      <a:pt x="368" y="2910"/>
                    </a:cubicBezTo>
                    <a:cubicBezTo>
                      <a:pt x="374" y="2919"/>
                      <a:pt x="394" y="2923"/>
                      <a:pt x="402" y="2915"/>
                    </a:cubicBezTo>
                    <a:cubicBezTo>
                      <a:pt x="403" y="2916"/>
                      <a:pt x="404" y="2916"/>
                      <a:pt x="406" y="2917"/>
                    </a:cubicBezTo>
                    <a:cubicBezTo>
                      <a:pt x="407" y="2917"/>
                      <a:pt x="408" y="2917"/>
                      <a:pt x="409" y="2918"/>
                    </a:cubicBezTo>
                    <a:cubicBezTo>
                      <a:pt x="410" y="2918"/>
                      <a:pt x="410" y="2918"/>
                      <a:pt x="411" y="2918"/>
                    </a:cubicBezTo>
                    <a:cubicBezTo>
                      <a:pt x="413" y="2919"/>
                      <a:pt x="414" y="2919"/>
                      <a:pt x="416" y="2919"/>
                    </a:cubicBezTo>
                    <a:cubicBezTo>
                      <a:pt x="416" y="2919"/>
                      <a:pt x="416" y="2919"/>
                      <a:pt x="416" y="2919"/>
                    </a:cubicBezTo>
                    <a:cubicBezTo>
                      <a:pt x="425" y="2920"/>
                      <a:pt x="435" y="2918"/>
                      <a:pt x="440" y="2912"/>
                    </a:cubicBezTo>
                    <a:cubicBezTo>
                      <a:pt x="440" y="2912"/>
                      <a:pt x="440" y="2912"/>
                      <a:pt x="440" y="2912"/>
                    </a:cubicBezTo>
                    <a:cubicBezTo>
                      <a:pt x="440" y="2913"/>
                      <a:pt x="441" y="2913"/>
                      <a:pt x="441" y="2914"/>
                    </a:cubicBezTo>
                    <a:cubicBezTo>
                      <a:pt x="441" y="2913"/>
                      <a:pt x="441" y="2913"/>
                      <a:pt x="441" y="2913"/>
                    </a:cubicBezTo>
                    <a:cubicBezTo>
                      <a:pt x="446" y="2925"/>
                      <a:pt x="462" y="2926"/>
                      <a:pt x="475" y="2924"/>
                    </a:cubicBezTo>
                    <a:cubicBezTo>
                      <a:pt x="475" y="2924"/>
                      <a:pt x="475" y="2924"/>
                      <a:pt x="475" y="2924"/>
                    </a:cubicBezTo>
                    <a:cubicBezTo>
                      <a:pt x="476" y="2924"/>
                      <a:pt x="477" y="2924"/>
                      <a:pt x="478" y="2924"/>
                    </a:cubicBezTo>
                    <a:cubicBezTo>
                      <a:pt x="478" y="2924"/>
                      <a:pt x="479" y="2923"/>
                      <a:pt x="479" y="2923"/>
                    </a:cubicBezTo>
                    <a:cubicBezTo>
                      <a:pt x="480" y="2923"/>
                      <a:pt x="480" y="2923"/>
                      <a:pt x="481" y="2923"/>
                    </a:cubicBezTo>
                    <a:cubicBezTo>
                      <a:pt x="482" y="2923"/>
                      <a:pt x="482" y="2923"/>
                      <a:pt x="483" y="2923"/>
                    </a:cubicBezTo>
                    <a:cubicBezTo>
                      <a:pt x="485" y="2922"/>
                      <a:pt x="486" y="2922"/>
                      <a:pt x="488" y="2921"/>
                    </a:cubicBezTo>
                    <a:cubicBezTo>
                      <a:pt x="488" y="2921"/>
                      <a:pt x="489" y="2921"/>
                      <a:pt x="489" y="2921"/>
                    </a:cubicBezTo>
                    <a:cubicBezTo>
                      <a:pt x="490" y="2921"/>
                      <a:pt x="491" y="2920"/>
                      <a:pt x="492" y="2920"/>
                    </a:cubicBezTo>
                    <a:cubicBezTo>
                      <a:pt x="492" y="2920"/>
                      <a:pt x="493" y="2919"/>
                      <a:pt x="493" y="2919"/>
                    </a:cubicBezTo>
                    <a:cubicBezTo>
                      <a:pt x="494" y="2919"/>
                      <a:pt x="495" y="2918"/>
                      <a:pt x="496" y="2918"/>
                    </a:cubicBezTo>
                    <a:cubicBezTo>
                      <a:pt x="496" y="2918"/>
                      <a:pt x="496" y="2917"/>
                      <a:pt x="497" y="2917"/>
                    </a:cubicBezTo>
                    <a:cubicBezTo>
                      <a:pt x="498" y="2917"/>
                      <a:pt x="498" y="2916"/>
                      <a:pt x="499" y="2916"/>
                    </a:cubicBezTo>
                    <a:cubicBezTo>
                      <a:pt x="499" y="2915"/>
                      <a:pt x="500" y="2915"/>
                      <a:pt x="500" y="2915"/>
                    </a:cubicBezTo>
                    <a:cubicBezTo>
                      <a:pt x="501" y="2914"/>
                      <a:pt x="501" y="2914"/>
                      <a:pt x="502" y="2913"/>
                    </a:cubicBezTo>
                    <a:cubicBezTo>
                      <a:pt x="502" y="2913"/>
                      <a:pt x="503" y="2913"/>
                      <a:pt x="503" y="2913"/>
                    </a:cubicBezTo>
                    <a:cubicBezTo>
                      <a:pt x="505" y="2911"/>
                      <a:pt x="506" y="2909"/>
                      <a:pt x="508" y="2908"/>
                    </a:cubicBezTo>
                    <a:cubicBezTo>
                      <a:pt x="508" y="2908"/>
                      <a:pt x="508" y="2908"/>
                      <a:pt x="508" y="2908"/>
                    </a:cubicBezTo>
                    <a:cubicBezTo>
                      <a:pt x="508" y="2908"/>
                      <a:pt x="508" y="2908"/>
                      <a:pt x="508" y="2908"/>
                    </a:cubicBezTo>
                    <a:cubicBezTo>
                      <a:pt x="509" y="2907"/>
                      <a:pt x="510" y="2906"/>
                      <a:pt x="511" y="2905"/>
                    </a:cubicBezTo>
                    <a:cubicBezTo>
                      <a:pt x="519" y="2899"/>
                      <a:pt x="525" y="2894"/>
                      <a:pt x="523" y="2879"/>
                    </a:cubicBezTo>
                    <a:cubicBezTo>
                      <a:pt x="520" y="2864"/>
                      <a:pt x="522" y="2864"/>
                      <a:pt x="524" y="2846"/>
                    </a:cubicBezTo>
                    <a:cubicBezTo>
                      <a:pt x="525" y="2835"/>
                      <a:pt x="534" y="2832"/>
                      <a:pt x="536" y="2815"/>
                    </a:cubicBezTo>
                    <a:cubicBezTo>
                      <a:pt x="537" y="2801"/>
                      <a:pt x="526" y="2741"/>
                      <a:pt x="527" y="2733"/>
                    </a:cubicBezTo>
                    <a:cubicBezTo>
                      <a:pt x="530" y="2715"/>
                      <a:pt x="517" y="2700"/>
                      <a:pt x="513" y="2669"/>
                    </a:cubicBezTo>
                    <a:cubicBezTo>
                      <a:pt x="508" y="2639"/>
                      <a:pt x="520" y="2535"/>
                      <a:pt x="520" y="2516"/>
                    </a:cubicBezTo>
                    <a:cubicBezTo>
                      <a:pt x="520" y="2480"/>
                      <a:pt x="539" y="2421"/>
                      <a:pt x="534" y="2348"/>
                    </a:cubicBezTo>
                    <a:cubicBezTo>
                      <a:pt x="531" y="2306"/>
                      <a:pt x="510" y="2177"/>
                      <a:pt x="510" y="2148"/>
                    </a:cubicBezTo>
                    <a:cubicBezTo>
                      <a:pt x="510" y="2143"/>
                      <a:pt x="509" y="2110"/>
                      <a:pt x="511" y="2105"/>
                    </a:cubicBezTo>
                    <a:cubicBezTo>
                      <a:pt x="517" y="2085"/>
                      <a:pt x="544" y="1849"/>
                      <a:pt x="544" y="1847"/>
                    </a:cubicBezTo>
                    <a:cubicBezTo>
                      <a:pt x="547" y="1823"/>
                      <a:pt x="555" y="1690"/>
                      <a:pt x="558" y="1646"/>
                    </a:cubicBezTo>
                    <a:cubicBezTo>
                      <a:pt x="559" y="1646"/>
                      <a:pt x="561" y="1646"/>
                      <a:pt x="562" y="1646"/>
                    </a:cubicBezTo>
                    <a:cubicBezTo>
                      <a:pt x="565" y="1689"/>
                      <a:pt x="573" y="1823"/>
                      <a:pt x="576" y="1847"/>
                    </a:cubicBezTo>
                    <a:cubicBezTo>
                      <a:pt x="576" y="1849"/>
                      <a:pt x="603" y="2085"/>
                      <a:pt x="609" y="2105"/>
                    </a:cubicBezTo>
                    <a:cubicBezTo>
                      <a:pt x="611" y="2110"/>
                      <a:pt x="610" y="2143"/>
                      <a:pt x="610" y="2148"/>
                    </a:cubicBezTo>
                    <a:cubicBezTo>
                      <a:pt x="610" y="2177"/>
                      <a:pt x="589" y="2306"/>
                      <a:pt x="586" y="2348"/>
                    </a:cubicBezTo>
                    <a:cubicBezTo>
                      <a:pt x="581" y="2421"/>
                      <a:pt x="600" y="2480"/>
                      <a:pt x="600" y="2516"/>
                    </a:cubicBezTo>
                    <a:cubicBezTo>
                      <a:pt x="600" y="2535"/>
                      <a:pt x="612" y="2639"/>
                      <a:pt x="607" y="2669"/>
                    </a:cubicBezTo>
                    <a:cubicBezTo>
                      <a:pt x="603" y="2700"/>
                      <a:pt x="590" y="2715"/>
                      <a:pt x="593" y="2733"/>
                    </a:cubicBezTo>
                    <a:cubicBezTo>
                      <a:pt x="594" y="2741"/>
                      <a:pt x="583" y="2801"/>
                      <a:pt x="584" y="2815"/>
                    </a:cubicBezTo>
                    <a:cubicBezTo>
                      <a:pt x="586" y="2832"/>
                      <a:pt x="595" y="2835"/>
                      <a:pt x="596" y="2846"/>
                    </a:cubicBezTo>
                    <a:cubicBezTo>
                      <a:pt x="598" y="2864"/>
                      <a:pt x="600" y="2864"/>
                      <a:pt x="597" y="2879"/>
                    </a:cubicBezTo>
                    <a:cubicBezTo>
                      <a:pt x="595" y="2894"/>
                      <a:pt x="601" y="2899"/>
                      <a:pt x="609" y="2905"/>
                    </a:cubicBezTo>
                    <a:cubicBezTo>
                      <a:pt x="610" y="2906"/>
                      <a:pt x="611" y="2907"/>
                      <a:pt x="612" y="2908"/>
                    </a:cubicBezTo>
                    <a:cubicBezTo>
                      <a:pt x="612" y="2908"/>
                      <a:pt x="612" y="2908"/>
                      <a:pt x="612" y="2908"/>
                    </a:cubicBezTo>
                    <a:cubicBezTo>
                      <a:pt x="612" y="2908"/>
                      <a:pt x="612" y="2908"/>
                      <a:pt x="612" y="2908"/>
                    </a:cubicBezTo>
                    <a:cubicBezTo>
                      <a:pt x="614" y="2909"/>
                      <a:pt x="615" y="2911"/>
                      <a:pt x="617" y="2913"/>
                    </a:cubicBezTo>
                    <a:cubicBezTo>
                      <a:pt x="617" y="2913"/>
                      <a:pt x="618" y="2913"/>
                      <a:pt x="618" y="2913"/>
                    </a:cubicBezTo>
                    <a:cubicBezTo>
                      <a:pt x="619" y="2914"/>
                      <a:pt x="619" y="2914"/>
                      <a:pt x="620" y="2915"/>
                    </a:cubicBezTo>
                    <a:cubicBezTo>
                      <a:pt x="620" y="2915"/>
                      <a:pt x="621" y="2915"/>
                      <a:pt x="621" y="2916"/>
                    </a:cubicBezTo>
                    <a:cubicBezTo>
                      <a:pt x="622" y="2916"/>
                      <a:pt x="622" y="2917"/>
                      <a:pt x="623" y="2917"/>
                    </a:cubicBezTo>
                    <a:cubicBezTo>
                      <a:pt x="624" y="2917"/>
                      <a:pt x="624" y="2918"/>
                      <a:pt x="624" y="2918"/>
                    </a:cubicBezTo>
                    <a:cubicBezTo>
                      <a:pt x="625" y="2918"/>
                      <a:pt x="626" y="2919"/>
                      <a:pt x="627" y="2919"/>
                    </a:cubicBezTo>
                    <a:cubicBezTo>
                      <a:pt x="627" y="2919"/>
                      <a:pt x="628" y="2920"/>
                      <a:pt x="628" y="2920"/>
                    </a:cubicBezTo>
                    <a:cubicBezTo>
                      <a:pt x="629" y="2920"/>
                      <a:pt x="630" y="2921"/>
                      <a:pt x="631" y="2921"/>
                    </a:cubicBezTo>
                    <a:cubicBezTo>
                      <a:pt x="631" y="2921"/>
                      <a:pt x="632" y="2921"/>
                      <a:pt x="632" y="2921"/>
                    </a:cubicBezTo>
                    <a:cubicBezTo>
                      <a:pt x="634" y="2922"/>
                      <a:pt x="635" y="2922"/>
                      <a:pt x="637" y="2923"/>
                    </a:cubicBezTo>
                    <a:cubicBezTo>
                      <a:pt x="638" y="2923"/>
                      <a:pt x="639" y="2923"/>
                      <a:pt x="639" y="2923"/>
                    </a:cubicBezTo>
                    <a:cubicBezTo>
                      <a:pt x="640" y="2923"/>
                      <a:pt x="640" y="2923"/>
                      <a:pt x="641" y="2923"/>
                    </a:cubicBezTo>
                    <a:cubicBezTo>
                      <a:pt x="641" y="2923"/>
                      <a:pt x="642" y="2924"/>
                      <a:pt x="642" y="2924"/>
                    </a:cubicBezTo>
                    <a:cubicBezTo>
                      <a:pt x="643" y="2924"/>
                      <a:pt x="644" y="2924"/>
                      <a:pt x="644" y="2924"/>
                    </a:cubicBezTo>
                    <a:cubicBezTo>
                      <a:pt x="645" y="2924"/>
                      <a:pt x="645" y="2924"/>
                      <a:pt x="645" y="2924"/>
                    </a:cubicBezTo>
                    <a:cubicBezTo>
                      <a:pt x="646" y="2924"/>
                      <a:pt x="647" y="2924"/>
                      <a:pt x="648" y="2924"/>
                    </a:cubicBezTo>
                    <a:cubicBezTo>
                      <a:pt x="648" y="2924"/>
                      <a:pt x="648" y="2924"/>
                      <a:pt x="648" y="2924"/>
                    </a:cubicBezTo>
                    <a:cubicBezTo>
                      <a:pt x="660" y="2925"/>
                      <a:pt x="674" y="2924"/>
                      <a:pt x="679" y="2914"/>
                    </a:cubicBezTo>
                    <a:cubicBezTo>
                      <a:pt x="679" y="2914"/>
                      <a:pt x="679" y="2914"/>
                      <a:pt x="679" y="2914"/>
                    </a:cubicBezTo>
                    <a:cubicBezTo>
                      <a:pt x="679" y="2914"/>
                      <a:pt x="679" y="2914"/>
                      <a:pt x="679" y="2914"/>
                    </a:cubicBezTo>
                    <a:cubicBezTo>
                      <a:pt x="679" y="2913"/>
                      <a:pt x="679" y="2913"/>
                      <a:pt x="680" y="2912"/>
                    </a:cubicBezTo>
                    <a:cubicBezTo>
                      <a:pt x="680" y="2912"/>
                      <a:pt x="680" y="2912"/>
                      <a:pt x="680" y="2912"/>
                    </a:cubicBezTo>
                    <a:cubicBezTo>
                      <a:pt x="685" y="2918"/>
                      <a:pt x="695" y="2920"/>
                      <a:pt x="704" y="2919"/>
                    </a:cubicBezTo>
                    <a:cubicBezTo>
                      <a:pt x="704" y="2919"/>
                      <a:pt x="704" y="2919"/>
                      <a:pt x="704" y="2919"/>
                    </a:cubicBezTo>
                    <a:cubicBezTo>
                      <a:pt x="706" y="2919"/>
                      <a:pt x="707" y="2919"/>
                      <a:pt x="709" y="2918"/>
                    </a:cubicBezTo>
                    <a:cubicBezTo>
                      <a:pt x="710" y="2918"/>
                      <a:pt x="710" y="2918"/>
                      <a:pt x="711" y="2918"/>
                    </a:cubicBezTo>
                    <a:cubicBezTo>
                      <a:pt x="712" y="2917"/>
                      <a:pt x="713" y="2917"/>
                      <a:pt x="714" y="2917"/>
                    </a:cubicBezTo>
                    <a:cubicBezTo>
                      <a:pt x="716" y="2916"/>
                      <a:pt x="717" y="2916"/>
                      <a:pt x="718" y="2915"/>
                    </a:cubicBezTo>
                    <a:cubicBezTo>
                      <a:pt x="726" y="2923"/>
                      <a:pt x="746" y="2919"/>
                      <a:pt x="752" y="2910"/>
                    </a:cubicBezTo>
                    <a:cubicBezTo>
                      <a:pt x="754" y="2908"/>
                      <a:pt x="754" y="2905"/>
                      <a:pt x="755" y="2903"/>
                    </a:cubicBezTo>
                    <a:cubicBezTo>
                      <a:pt x="756" y="2904"/>
                      <a:pt x="756" y="2904"/>
                      <a:pt x="756" y="2904"/>
                    </a:cubicBezTo>
                    <a:cubicBezTo>
                      <a:pt x="765" y="2905"/>
                      <a:pt x="775" y="2902"/>
                      <a:pt x="776" y="2896"/>
                    </a:cubicBezTo>
                    <a:cubicBezTo>
                      <a:pt x="777" y="2894"/>
                      <a:pt x="777" y="2892"/>
                      <a:pt x="777" y="2889"/>
                    </a:cubicBezTo>
                    <a:cubicBezTo>
                      <a:pt x="777" y="2889"/>
                      <a:pt x="777" y="2889"/>
                      <a:pt x="777" y="2889"/>
                    </a:cubicBezTo>
                    <a:cubicBezTo>
                      <a:pt x="778" y="2888"/>
                      <a:pt x="779" y="2888"/>
                      <a:pt x="780" y="2887"/>
                    </a:cubicBezTo>
                    <a:cubicBezTo>
                      <a:pt x="787" y="2881"/>
                      <a:pt x="778" y="2869"/>
                      <a:pt x="775" y="2861"/>
                    </a:cubicBezTo>
                    <a:cubicBezTo>
                      <a:pt x="771" y="2850"/>
                      <a:pt x="766" y="2845"/>
                      <a:pt x="756" y="2840"/>
                    </a:cubicBezTo>
                    <a:cubicBezTo>
                      <a:pt x="747" y="2835"/>
                      <a:pt x="743" y="2827"/>
                      <a:pt x="731" y="2817"/>
                    </a:cubicBezTo>
                    <a:cubicBezTo>
                      <a:pt x="718" y="2808"/>
                      <a:pt x="694" y="2756"/>
                      <a:pt x="695" y="2755"/>
                    </a:cubicBezTo>
                    <a:cubicBezTo>
                      <a:pt x="702" y="2740"/>
                      <a:pt x="700" y="2722"/>
                      <a:pt x="698" y="2713"/>
                    </a:cubicBezTo>
                    <a:cubicBezTo>
                      <a:pt x="695" y="2703"/>
                      <a:pt x="700" y="2661"/>
                      <a:pt x="714" y="2609"/>
                    </a:cubicBezTo>
                    <a:cubicBezTo>
                      <a:pt x="727" y="2556"/>
                      <a:pt x="761" y="2481"/>
                      <a:pt x="764" y="2399"/>
                    </a:cubicBezTo>
                    <a:cubicBezTo>
                      <a:pt x="766" y="2349"/>
                      <a:pt x="759" y="2259"/>
                      <a:pt x="760" y="2189"/>
                    </a:cubicBezTo>
                    <a:cubicBezTo>
                      <a:pt x="761" y="2145"/>
                      <a:pt x="775" y="2114"/>
                      <a:pt x="776" y="2107"/>
                    </a:cubicBezTo>
                    <a:cubicBezTo>
                      <a:pt x="782" y="2079"/>
                      <a:pt x="782" y="2029"/>
                      <a:pt x="787" y="2014"/>
                    </a:cubicBezTo>
                    <a:cubicBezTo>
                      <a:pt x="869" y="1762"/>
                      <a:pt x="825" y="1562"/>
                      <a:pt x="822" y="1512"/>
                    </a:cubicBezTo>
                    <a:cubicBezTo>
                      <a:pt x="823" y="1512"/>
                      <a:pt x="823" y="1512"/>
                      <a:pt x="823" y="1512"/>
                    </a:cubicBezTo>
                    <a:cubicBezTo>
                      <a:pt x="821" y="1472"/>
                      <a:pt x="828" y="1447"/>
                      <a:pt x="825" y="1429"/>
                    </a:cubicBezTo>
                    <a:cubicBezTo>
                      <a:pt x="825" y="1428"/>
                      <a:pt x="825" y="1426"/>
                      <a:pt x="825" y="1425"/>
                    </a:cubicBezTo>
                    <a:cubicBezTo>
                      <a:pt x="825" y="1425"/>
                      <a:pt x="825" y="1424"/>
                      <a:pt x="825" y="1424"/>
                    </a:cubicBezTo>
                    <a:cubicBezTo>
                      <a:pt x="825" y="1423"/>
                      <a:pt x="824" y="1422"/>
                      <a:pt x="824" y="1421"/>
                    </a:cubicBezTo>
                    <a:cubicBezTo>
                      <a:pt x="824" y="1421"/>
                      <a:pt x="824" y="1420"/>
                      <a:pt x="824" y="1420"/>
                    </a:cubicBezTo>
                    <a:cubicBezTo>
                      <a:pt x="824" y="1419"/>
                      <a:pt x="824" y="1418"/>
                      <a:pt x="824" y="1417"/>
                    </a:cubicBezTo>
                    <a:cubicBezTo>
                      <a:pt x="824" y="1416"/>
                      <a:pt x="824" y="1416"/>
                      <a:pt x="824" y="1415"/>
                    </a:cubicBezTo>
                    <a:cubicBezTo>
                      <a:pt x="824" y="1414"/>
                      <a:pt x="824" y="1413"/>
                      <a:pt x="823" y="1412"/>
                    </a:cubicBezTo>
                    <a:cubicBezTo>
                      <a:pt x="823" y="1411"/>
                      <a:pt x="823" y="1411"/>
                      <a:pt x="823" y="1410"/>
                    </a:cubicBezTo>
                    <a:cubicBezTo>
                      <a:pt x="823" y="1409"/>
                      <a:pt x="823" y="1408"/>
                      <a:pt x="823" y="1407"/>
                    </a:cubicBezTo>
                    <a:cubicBezTo>
                      <a:pt x="823" y="1406"/>
                      <a:pt x="823" y="1406"/>
                      <a:pt x="822" y="1405"/>
                    </a:cubicBezTo>
                    <a:cubicBezTo>
                      <a:pt x="822" y="1404"/>
                      <a:pt x="822" y="1403"/>
                      <a:pt x="822" y="1401"/>
                    </a:cubicBezTo>
                    <a:cubicBezTo>
                      <a:pt x="822" y="1401"/>
                      <a:pt x="822" y="1400"/>
                      <a:pt x="822" y="1399"/>
                    </a:cubicBezTo>
                    <a:cubicBezTo>
                      <a:pt x="821" y="1398"/>
                      <a:pt x="821" y="1397"/>
                      <a:pt x="821" y="1396"/>
                    </a:cubicBezTo>
                    <a:cubicBezTo>
                      <a:pt x="821" y="1395"/>
                      <a:pt x="821" y="1394"/>
                      <a:pt x="821" y="1394"/>
                    </a:cubicBezTo>
                    <a:cubicBezTo>
                      <a:pt x="821" y="1392"/>
                      <a:pt x="820" y="1391"/>
                      <a:pt x="820" y="1390"/>
                    </a:cubicBezTo>
                    <a:cubicBezTo>
                      <a:pt x="820" y="1389"/>
                      <a:pt x="820" y="1388"/>
                      <a:pt x="820" y="1387"/>
                    </a:cubicBezTo>
                    <a:cubicBezTo>
                      <a:pt x="820" y="1386"/>
                      <a:pt x="819" y="1385"/>
                      <a:pt x="819" y="1384"/>
                    </a:cubicBezTo>
                    <a:cubicBezTo>
                      <a:pt x="819" y="1383"/>
                      <a:pt x="819" y="1382"/>
                      <a:pt x="819" y="1381"/>
                    </a:cubicBezTo>
                    <a:cubicBezTo>
                      <a:pt x="818" y="1380"/>
                      <a:pt x="818" y="1379"/>
                      <a:pt x="818" y="1377"/>
                    </a:cubicBezTo>
                    <a:cubicBezTo>
                      <a:pt x="818" y="1376"/>
                      <a:pt x="818" y="1376"/>
                      <a:pt x="818" y="1375"/>
                    </a:cubicBezTo>
                    <a:cubicBezTo>
                      <a:pt x="817" y="1374"/>
                      <a:pt x="817" y="1372"/>
                      <a:pt x="817" y="1371"/>
                    </a:cubicBezTo>
                    <a:cubicBezTo>
                      <a:pt x="817" y="1370"/>
                      <a:pt x="816" y="1369"/>
                      <a:pt x="816" y="1369"/>
                    </a:cubicBezTo>
                    <a:cubicBezTo>
                      <a:pt x="816" y="1367"/>
                      <a:pt x="816" y="1366"/>
                      <a:pt x="816" y="1364"/>
                    </a:cubicBezTo>
                    <a:cubicBezTo>
                      <a:pt x="815" y="1363"/>
                      <a:pt x="815" y="1363"/>
                      <a:pt x="815" y="1362"/>
                    </a:cubicBezTo>
                    <a:cubicBezTo>
                      <a:pt x="815" y="1360"/>
                      <a:pt x="815" y="1359"/>
                      <a:pt x="814" y="1358"/>
                    </a:cubicBezTo>
                    <a:cubicBezTo>
                      <a:pt x="814" y="1357"/>
                      <a:pt x="814" y="1356"/>
                      <a:pt x="814" y="1355"/>
                    </a:cubicBezTo>
                    <a:cubicBezTo>
                      <a:pt x="814" y="1354"/>
                      <a:pt x="813" y="1352"/>
                      <a:pt x="813" y="1351"/>
                    </a:cubicBezTo>
                    <a:cubicBezTo>
                      <a:pt x="813" y="1350"/>
                      <a:pt x="813" y="1349"/>
                      <a:pt x="812" y="1348"/>
                    </a:cubicBezTo>
                    <a:cubicBezTo>
                      <a:pt x="812" y="1347"/>
                      <a:pt x="812" y="1346"/>
                      <a:pt x="812" y="1345"/>
                    </a:cubicBezTo>
                    <a:cubicBezTo>
                      <a:pt x="811" y="1344"/>
                      <a:pt x="811" y="1343"/>
                      <a:pt x="811" y="1342"/>
                    </a:cubicBezTo>
                    <a:cubicBezTo>
                      <a:pt x="811" y="1341"/>
                      <a:pt x="811" y="1339"/>
                      <a:pt x="810" y="1338"/>
                    </a:cubicBezTo>
                    <a:cubicBezTo>
                      <a:pt x="810" y="1337"/>
                      <a:pt x="810" y="1336"/>
                      <a:pt x="810" y="1335"/>
                    </a:cubicBezTo>
                    <a:cubicBezTo>
                      <a:pt x="809" y="1334"/>
                      <a:pt x="809" y="1333"/>
                      <a:pt x="809" y="1332"/>
                    </a:cubicBezTo>
                    <a:cubicBezTo>
                      <a:pt x="809" y="1331"/>
                      <a:pt x="808" y="1330"/>
                      <a:pt x="808" y="1329"/>
                    </a:cubicBezTo>
                    <a:cubicBezTo>
                      <a:pt x="808" y="1328"/>
                      <a:pt x="808" y="1326"/>
                      <a:pt x="808" y="1325"/>
                    </a:cubicBezTo>
                    <a:cubicBezTo>
                      <a:pt x="807" y="1324"/>
                      <a:pt x="807" y="1323"/>
                      <a:pt x="807" y="1322"/>
                    </a:cubicBezTo>
                    <a:cubicBezTo>
                      <a:pt x="807" y="1321"/>
                      <a:pt x="806" y="1320"/>
                      <a:pt x="806" y="1319"/>
                    </a:cubicBezTo>
                    <a:cubicBezTo>
                      <a:pt x="806" y="1318"/>
                      <a:pt x="806" y="1317"/>
                      <a:pt x="805" y="1316"/>
                    </a:cubicBezTo>
                    <a:cubicBezTo>
                      <a:pt x="805" y="1315"/>
                      <a:pt x="805" y="1314"/>
                      <a:pt x="805" y="1314"/>
                    </a:cubicBezTo>
                    <a:cubicBezTo>
                      <a:pt x="805" y="1312"/>
                      <a:pt x="804" y="1311"/>
                      <a:pt x="804" y="1310"/>
                    </a:cubicBezTo>
                    <a:cubicBezTo>
                      <a:pt x="804" y="1309"/>
                      <a:pt x="804" y="1309"/>
                      <a:pt x="804" y="1308"/>
                    </a:cubicBezTo>
                    <a:cubicBezTo>
                      <a:pt x="803" y="1307"/>
                      <a:pt x="803" y="1305"/>
                      <a:pt x="803" y="1304"/>
                    </a:cubicBezTo>
                    <a:cubicBezTo>
                      <a:pt x="803" y="1304"/>
                      <a:pt x="802" y="1303"/>
                      <a:pt x="802" y="1303"/>
                    </a:cubicBezTo>
                    <a:cubicBezTo>
                      <a:pt x="802" y="1301"/>
                      <a:pt x="802" y="1300"/>
                      <a:pt x="801" y="1299"/>
                    </a:cubicBezTo>
                    <a:cubicBezTo>
                      <a:pt x="801" y="1298"/>
                      <a:pt x="801" y="1298"/>
                      <a:pt x="801" y="1298"/>
                    </a:cubicBezTo>
                    <a:cubicBezTo>
                      <a:pt x="798" y="1284"/>
                      <a:pt x="795" y="1273"/>
                      <a:pt x="793" y="1268"/>
                    </a:cubicBezTo>
                    <a:cubicBezTo>
                      <a:pt x="793" y="1268"/>
                      <a:pt x="793" y="1268"/>
                      <a:pt x="793" y="1268"/>
                    </a:cubicBezTo>
                    <a:cubicBezTo>
                      <a:pt x="793" y="1267"/>
                      <a:pt x="793" y="1266"/>
                      <a:pt x="792" y="1266"/>
                    </a:cubicBezTo>
                    <a:cubicBezTo>
                      <a:pt x="792" y="1266"/>
                      <a:pt x="792" y="1266"/>
                      <a:pt x="792" y="1266"/>
                    </a:cubicBezTo>
                    <a:cubicBezTo>
                      <a:pt x="792" y="1265"/>
                      <a:pt x="793" y="1265"/>
                      <a:pt x="793" y="1265"/>
                    </a:cubicBezTo>
                    <a:cubicBezTo>
                      <a:pt x="792" y="1264"/>
                      <a:pt x="792" y="1264"/>
                      <a:pt x="792" y="1264"/>
                    </a:cubicBezTo>
                    <a:cubicBezTo>
                      <a:pt x="792" y="1264"/>
                      <a:pt x="806" y="1107"/>
                      <a:pt x="803" y="1098"/>
                    </a:cubicBezTo>
                    <a:cubicBezTo>
                      <a:pt x="804" y="1068"/>
                      <a:pt x="820" y="1011"/>
                      <a:pt x="818" y="980"/>
                    </a:cubicBezTo>
                    <a:cubicBezTo>
                      <a:pt x="820" y="942"/>
                      <a:pt x="825" y="918"/>
                      <a:pt x="825" y="904"/>
                    </a:cubicBezTo>
                    <a:cubicBezTo>
                      <a:pt x="825" y="902"/>
                      <a:pt x="825" y="902"/>
                      <a:pt x="825" y="902"/>
                    </a:cubicBezTo>
                    <a:cubicBezTo>
                      <a:pt x="826" y="915"/>
                      <a:pt x="827" y="926"/>
                      <a:pt x="827" y="932"/>
                    </a:cubicBezTo>
                    <a:cubicBezTo>
                      <a:pt x="829" y="942"/>
                      <a:pt x="829" y="957"/>
                      <a:pt x="831" y="960"/>
                    </a:cubicBezTo>
                    <a:cubicBezTo>
                      <a:pt x="833" y="975"/>
                      <a:pt x="845" y="1059"/>
                      <a:pt x="846" y="1090"/>
                    </a:cubicBezTo>
                    <a:cubicBezTo>
                      <a:pt x="840" y="1132"/>
                      <a:pt x="839" y="1159"/>
                      <a:pt x="851" y="1219"/>
                    </a:cubicBezTo>
                    <a:cubicBezTo>
                      <a:pt x="856" y="1251"/>
                      <a:pt x="914" y="1393"/>
                      <a:pt x="917" y="1409"/>
                    </a:cubicBezTo>
                    <a:cubicBezTo>
                      <a:pt x="920" y="1425"/>
                      <a:pt x="924" y="1441"/>
                      <a:pt x="926" y="1445"/>
                    </a:cubicBezTo>
                    <a:cubicBezTo>
                      <a:pt x="928" y="1449"/>
                      <a:pt x="914" y="1471"/>
                      <a:pt x="918" y="1486"/>
                    </a:cubicBezTo>
                    <a:cubicBezTo>
                      <a:pt x="922" y="1500"/>
                      <a:pt x="896" y="1546"/>
                      <a:pt x="904" y="1589"/>
                    </a:cubicBezTo>
                    <a:cubicBezTo>
                      <a:pt x="912" y="1632"/>
                      <a:pt x="913" y="1638"/>
                      <a:pt x="914" y="1647"/>
                    </a:cubicBezTo>
                    <a:cubicBezTo>
                      <a:pt x="915" y="1657"/>
                      <a:pt x="921" y="1667"/>
                      <a:pt x="924" y="1679"/>
                    </a:cubicBezTo>
                    <a:cubicBezTo>
                      <a:pt x="927" y="1691"/>
                      <a:pt x="932" y="1720"/>
                      <a:pt x="939" y="1720"/>
                    </a:cubicBezTo>
                    <a:cubicBezTo>
                      <a:pt x="940" y="1720"/>
                      <a:pt x="941" y="1720"/>
                      <a:pt x="941" y="1720"/>
                    </a:cubicBezTo>
                    <a:cubicBezTo>
                      <a:pt x="942" y="1720"/>
                      <a:pt x="942" y="1720"/>
                      <a:pt x="942" y="1720"/>
                    </a:cubicBezTo>
                    <a:cubicBezTo>
                      <a:pt x="942" y="1720"/>
                      <a:pt x="943" y="1720"/>
                      <a:pt x="943" y="1720"/>
                    </a:cubicBezTo>
                    <a:cubicBezTo>
                      <a:pt x="943" y="1720"/>
                      <a:pt x="943" y="1720"/>
                      <a:pt x="944" y="1720"/>
                    </a:cubicBezTo>
                    <a:cubicBezTo>
                      <a:pt x="944" y="1720"/>
                      <a:pt x="944" y="1720"/>
                      <a:pt x="944" y="1719"/>
                    </a:cubicBezTo>
                    <a:cubicBezTo>
                      <a:pt x="945" y="1719"/>
                      <a:pt x="945" y="1719"/>
                      <a:pt x="945" y="1719"/>
                    </a:cubicBezTo>
                    <a:cubicBezTo>
                      <a:pt x="945" y="1719"/>
                      <a:pt x="945" y="1719"/>
                      <a:pt x="945" y="1719"/>
                    </a:cubicBezTo>
                    <a:cubicBezTo>
                      <a:pt x="946" y="1718"/>
                      <a:pt x="946" y="1718"/>
                      <a:pt x="947" y="1717"/>
                    </a:cubicBezTo>
                    <a:cubicBezTo>
                      <a:pt x="947" y="1717"/>
                      <a:pt x="947" y="1717"/>
                      <a:pt x="947" y="1717"/>
                    </a:cubicBezTo>
                    <a:cubicBezTo>
                      <a:pt x="947" y="1717"/>
                      <a:pt x="947" y="1717"/>
                      <a:pt x="947" y="1716"/>
                    </a:cubicBezTo>
                    <a:cubicBezTo>
                      <a:pt x="947" y="1716"/>
                      <a:pt x="947" y="1716"/>
                      <a:pt x="947" y="1716"/>
                    </a:cubicBezTo>
                    <a:cubicBezTo>
                      <a:pt x="947" y="1717"/>
                      <a:pt x="947" y="1717"/>
                      <a:pt x="947" y="1717"/>
                    </a:cubicBezTo>
                    <a:cubicBezTo>
                      <a:pt x="947" y="1717"/>
                      <a:pt x="947" y="1716"/>
                      <a:pt x="947" y="1716"/>
                    </a:cubicBezTo>
                    <a:cubicBezTo>
                      <a:pt x="947" y="1716"/>
                      <a:pt x="947" y="1716"/>
                      <a:pt x="947" y="1716"/>
                    </a:cubicBezTo>
                    <a:cubicBezTo>
                      <a:pt x="947" y="1716"/>
                      <a:pt x="947" y="1715"/>
                      <a:pt x="947" y="1715"/>
                    </a:cubicBezTo>
                    <a:cubicBezTo>
                      <a:pt x="947" y="1715"/>
                      <a:pt x="949" y="1742"/>
                      <a:pt x="963" y="1742"/>
                    </a:cubicBezTo>
                    <a:cubicBezTo>
                      <a:pt x="972" y="1741"/>
                      <a:pt x="972" y="1733"/>
                      <a:pt x="972" y="1733"/>
                    </a:cubicBezTo>
                    <a:cubicBezTo>
                      <a:pt x="972" y="1733"/>
                      <a:pt x="974" y="1755"/>
                      <a:pt x="987" y="1753"/>
                    </a:cubicBezTo>
                    <a:cubicBezTo>
                      <a:pt x="999" y="1751"/>
                      <a:pt x="999" y="1739"/>
                      <a:pt x="999" y="1739"/>
                    </a:cubicBezTo>
                    <a:cubicBezTo>
                      <a:pt x="1007" y="1743"/>
                      <a:pt x="1020" y="1742"/>
                      <a:pt x="1023" y="1728"/>
                    </a:cubicBezTo>
                    <a:cubicBezTo>
                      <a:pt x="1026" y="1714"/>
                      <a:pt x="1033" y="1686"/>
                      <a:pt x="1032" y="1675"/>
                    </a:cubicBezTo>
                    <a:cubicBezTo>
                      <a:pt x="1032" y="1665"/>
                      <a:pt x="1039" y="1642"/>
                      <a:pt x="1039" y="1633"/>
                    </a:cubicBezTo>
                    <a:cubicBezTo>
                      <a:pt x="1046" y="1606"/>
                      <a:pt x="1053" y="1597"/>
                      <a:pt x="1051" y="1589"/>
                    </a:cubicBezTo>
                    <a:cubicBezTo>
                      <a:pt x="1060" y="1599"/>
                      <a:pt x="1068" y="1609"/>
                      <a:pt x="1072" y="1611"/>
                    </a:cubicBezTo>
                    <a:cubicBezTo>
                      <a:pt x="1074" y="1627"/>
                      <a:pt x="1090" y="1651"/>
                      <a:pt x="1103" y="1652"/>
                    </a:cubicBezTo>
                    <a:cubicBezTo>
                      <a:pt x="1120" y="1653"/>
                      <a:pt x="1116" y="1641"/>
                      <a:pt x="1111" y="1628"/>
                    </a:cubicBezTo>
                    <a:close/>
                    <a:moveTo>
                      <a:pt x="672" y="310"/>
                    </a:move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lose/>
                  </a:path>
                </a:pathLst>
              </a:custGeom>
              <a:grpFill/>
              <a:ln w="4763" cap="rnd">
                <a:solidFill>
                  <a:srgbClr val="343434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</p:grpSp>
        <p:grpSp>
          <p:nvGrpSpPr>
            <p:cNvPr id="274" name="Group 49">
              <a:extLst>
                <a:ext uri="{FF2B5EF4-FFF2-40B4-BE49-F238E27FC236}">
                  <a16:creationId xmlns:a16="http://schemas.microsoft.com/office/drawing/2014/main" id="{1C08E4E0-4514-E445-8548-FFF6AEBF94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1139" y="1635919"/>
              <a:ext cx="1092200" cy="3594100"/>
              <a:chOff x="2162" y="1674"/>
              <a:chExt cx="717" cy="2360"/>
            </a:xfrm>
            <a:solidFill>
              <a:schemeClr val="bg1">
                <a:lumMod val="85000"/>
              </a:schemeClr>
            </a:solidFill>
          </p:grpSpPr>
          <p:sp>
            <p:nvSpPr>
              <p:cNvPr id="275" name="Freeform 50">
                <a:extLst>
                  <a:ext uri="{FF2B5EF4-FFF2-40B4-BE49-F238E27FC236}">
                    <a16:creationId xmlns:a16="http://schemas.microsoft.com/office/drawing/2014/main" id="{E0C791C8-8BED-8249-8A6D-BD2F34423A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2" y="1674"/>
                <a:ext cx="717" cy="2360"/>
              </a:xfrm>
              <a:custGeom>
                <a:avLst/>
                <a:gdLst>
                  <a:gd name="T0" fmla="*/ 470 w 878"/>
                  <a:gd name="T1" fmla="*/ 695 h 2896"/>
                  <a:gd name="T2" fmla="*/ 297 w 878"/>
                  <a:gd name="T3" fmla="*/ 246 h 2896"/>
                  <a:gd name="T4" fmla="*/ 289 w 878"/>
                  <a:gd name="T5" fmla="*/ 235 h 2896"/>
                  <a:gd name="T6" fmla="*/ 285 w 878"/>
                  <a:gd name="T7" fmla="*/ 223 h 2896"/>
                  <a:gd name="T8" fmla="*/ 289 w 878"/>
                  <a:gd name="T9" fmla="*/ 194 h 2896"/>
                  <a:gd name="T10" fmla="*/ 307 w 878"/>
                  <a:gd name="T11" fmla="*/ 101 h 2896"/>
                  <a:gd name="T12" fmla="*/ 313 w 878"/>
                  <a:gd name="T13" fmla="*/ 51 h 2896"/>
                  <a:gd name="T14" fmla="*/ 147 w 878"/>
                  <a:gd name="T15" fmla="*/ 54 h 2896"/>
                  <a:gd name="T16" fmla="*/ 152 w 878"/>
                  <a:gd name="T17" fmla="*/ 81 h 2896"/>
                  <a:gd name="T18" fmla="*/ 180 w 878"/>
                  <a:gd name="T19" fmla="*/ 153 h 2896"/>
                  <a:gd name="T20" fmla="*/ 25 w 878"/>
                  <a:gd name="T21" fmla="*/ 522 h 2896"/>
                  <a:gd name="T22" fmla="*/ 0 w 878"/>
                  <a:gd name="T23" fmla="*/ 779 h 2896"/>
                  <a:gd name="T24" fmla="*/ 4 w 878"/>
                  <a:gd name="T25" fmla="*/ 813 h 2896"/>
                  <a:gd name="T26" fmla="*/ 3 w 878"/>
                  <a:gd name="T27" fmla="*/ 850 h 2896"/>
                  <a:gd name="T28" fmla="*/ 53 w 878"/>
                  <a:gd name="T29" fmla="*/ 917 h 2896"/>
                  <a:gd name="T30" fmla="*/ 61 w 878"/>
                  <a:gd name="T31" fmla="*/ 911 h 2896"/>
                  <a:gd name="T32" fmla="*/ 70 w 878"/>
                  <a:gd name="T33" fmla="*/ 912 h 2896"/>
                  <a:gd name="T34" fmla="*/ 78 w 878"/>
                  <a:gd name="T35" fmla="*/ 899 h 2896"/>
                  <a:gd name="T36" fmla="*/ 52 w 878"/>
                  <a:gd name="T37" fmla="*/ 871 h 2896"/>
                  <a:gd name="T38" fmla="*/ 51 w 878"/>
                  <a:gd name="T39" fmla="*/ 829 h 2896"/>
                  <a:gd name="T40" fmla="*/ 56 w 878"/>
                  <a:gd name="T41" fmla="*/ 838 h 2896"/>
                  <a:gd name="T42" fmla="*/ 62 w 878"/>
                  <a:gd name="T43" fmla="*/ 845 h 2896"/>
                  <a:gd name="T44" fmla="*/ 70 w 878"/>
                  <a:gd name="T45" fmla="*/ 850 h 2896"/>
                  <a:gd name="T46" fmla="*/ 78 w 878"/>
                  <a:gd name="T47" fmla="*/ 851 h 2896"/>
                  <a:gd name="T48" fmla="*/ 40 w 878"/>
                  <a:gd name="T49" fmla="*/ 765 h 2896"/>
                  <a:gd name="T50" fmla="*/ 104 w 878"/>
                  <a:gd name="T51" fmla="*/ 518 h 2896"/>
                  <a:gd name="T52" fmla="*/ 123 w 878"/>
                  <a:gd name="T53" fmla="*/ 1123 h 2896"/>
                  <a:gd name="T54" fmla="*/ 136 w 878"/>
                  <a:gd name="T55" fmla="*/ 1416 h 2896"/>
                  <a:gd name="T56" fmla="*/ 137 w 878"/>
                  <a:gd name="T57" fmla="*/ 1436 h 2896"/>
                  <a:gd name="T58" fmla="*/ 138 w 878"/>
                  <a:gd name="T59" fmla="*/ 1447 h 2896"/>
                  <a:gd name="T60" fmla="*/ 107 w 878"/>
                  <a:gd name="T61" fmla="*/ 1531 h 2896"/>
                  <a:gd name="T62" fmla="*/ 144 w 878"/>
                  <a:gd name="T63" fmla="*/ 1559 h 2896"/>
                  <a:gd name="T64" fmla="*/ 176 w 878"/>
                  <a:gd name="T65" fmla="*/ 1530 h 2896"/>
                  <a:gd name="T66" fmla="*/ 196 w 878"/>
                  <a:gd name="T67" fmla="*/ 1318 h 2896"/>
                  <a:gd name="T68" fmla="*/ 202 w 878"/>
                  <a:gd name="T69" fmla="*/ 1287 h 2896"/>
                  <a:gd name="T70" fmla="*/ 206 w 878"/>
                  <a:gd name="T71" fmla="*/ 1256 h 2896"/>
                  <a:gd name="T72" fmla="*/ 219 w 878"/>
                  <a:gd name="T73" fmla="*/ 981 h 2896"/>
                  <a:gd name="T74" fmla="*/ 220 w 878"/>
                  <a:gd name="T75" fmla="*/ 969 h 2896"/>
                  <a:gd name="T76" fmla="*/ 220 w 878"/>
                  <a:gd name="T77" fmla="*/ 937 h 2896"/>
                  <a:gd name="T78" fmla="*/ 258 w 878"/>
                  <a:gd name="T79" fmla="*/ 920 h 2896"/>
                  <a:gd name="T80" fmla="*/ 260 w 878"/>
                  <a:gd name="T81" fmla="*/ 948 h 2896"/>
                  <a:gd name="T82" fmla="*/ 260 w 878"/>
                  <a:gd name="T83" fmla="*/ 966 h 2896"/>
                  <a:gd name="T84" fmla="*/ 261 w 878"/>
                  <a:gd name="T85" fmla="*/ 980 h 2896"/>
                  <a:gd name="T86" fmla="*/ 268 w 878"/>
                  <a:gd name="T87" fmla="*/ 1250 h 2896"/>
                  <a:gd name="T88" fmla="*/ 269 w 878"/>
                  <a:gd name="T89" fmla="*/ 1283 h 2896"/>
                  <a:gd name="T90" fmla="*/ 274 w 878"/>
                  <a:gd name="T91" fmla="*/ 1316 h 2896"/>
                  <a:gd name="T92" fmla="*/ 293 w 878"/>
                  <a:gd name="T93" fmla="*/ 1462 h 2896"/>
                  <a:gd name="T94" fmla="*/ 327 w 878"/>
                  <a:gd name="T95" fmla="*/ 1560 h 2896"/>
                  <a:gd name="T96" fmla="*/ 365 w 878"/>
                  <a:gd name="T97" fmla="*/ 1546 h 2896"/>
                  <a:gd name="T98" fmla="*/ 334 w 878"/>
                  <a:gd name="T99" fmla="*/ 1449 h 2896"/>
                  <a:gd name="T100" fmla="*/ 334 w 878"/>
                  <a:gd name="T101" fmla="*/ 1438 h 2896"/>
                  <a:gd name="T102" fmla="*/ 336 w 878"/>
                  <a:gd name="T103" fmla="*/ 1420 h 2896"/>
                  <a:gd name="T104" fmla="*/ 346 w 878"/>
                  <a:gd name="T105" fmla="*/ 1167 h 2896"/>
                  <a:gd name="T106" fmla="*/ 397 w 878"/>
                  <a:gd name="T107" fmla="*/ 675 h 2896"/>
                  <a:gd name="T108" fmla="*/ 381 w 878"/>
                  <a:gd name="T109" fmla="*/ 473 h 2896"/>
                  <a:gd name="T110" fmla="*/ 432 w 878"/>
                  <a:gd name="T111" fmla="*/ 750 h 2896"/>
                  <a:gd name="T112" fmla="*/ 435 w 878"/>
                  <a:gd name="T113" fmla="*/ 766 h 2896"/>
                  <a:gd name="T114" fmla="*/ 419 w 878"/>
                  <a:gd name="T115" fmla="*/ 872 h 2896"/>
                  <a:gd name="T116" fmla="*/ 420 w 878"/>
                  <a:gd name="T117" fmla="*/ 906 h 2896"/>
                  <a:gd name="T118" fmla="*/ 435 w 878"/>
                  <a:gd name="T119" fmla="*/ 907 h 2896"/>
                  <a:gd name="T120" fmla="*/ 476 w 878"/>
                  <a:gd name="T121" fmla="*/ 755 h 289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78" h="2896">
                    <a:moveTo>
                      <a:pt x="874" y="1396"/>
                    </a:moveTo>
                    <a:cubicBezTo>
                      <a:pt x="872" y="1384"/>
                      <a:pt x="872" y="1384"/>
                      <a:pt x="872" y="1384"/>
                    </a:cubicBezTo>
                    <a:cubicBezTo>
                      <a:pt x="872" y="1379"/>
                      <a:pt x="871" y="1375"/>
                      <a:pt x="871" y="1370"/>
                    </a:cubicBezTo>
                    <a:cubicBezTo>
                      <a:pt x="871" y="1370"/>
                      <a:pt x="871" y="1370"/>
                      <a:pt x="870" y="1370"/>
                    </a:cubicBezTo>
                    <a:cubicBezTo>
                      <a:pt x="870" y="1368"/>
                      <a:pt x="870" y="1366"/>
                      <a:pt x="870" y="1364"/>
                    </a:cubicBezTo>
                    <a:cubicBezTo>
                      <a:pt x="870" y="1363"/>
                      <a:pt x="869" y="1363"/>
                      <a:pt x="869" y="1362"/>
                    </a:cubicBezTo>
                    <a:cubicBezTo>
                      <a:pt x="869" y="1360"/>
                      <a:pt x="869" y="1358"/>
                      <a:pt x="868" y="1356"/>
                    </a:cubicBezTo>
                    <a:cubicBezTo>
                      <a:pt x="868" y="1355"/>
                      <a:pt x="868" y="1354"/>
                      <a:pt x="867" y="1352"/>
                    </a:cubicBezTo>
                    <a:cubicBezTo>
                      <a:pt x="864" y="1336"/>
                      <a:pt x="864" y="1306"/>
                      <a:pt x="863" y="1285"/>
                    </a:cubicBezTo>
                    <a:cubicBezTo>
                      <a:pt x="862" y="1250"/>
                      <a:pt x="862" y="1118"/>
                      <a:pt x="844" y="1057"/>
                    </a:cubicBezTo>
                    <a:cubicBezTo>
                      <a:pt x="842" y="1053"/>
                      <a:pt x="841" y="1049"/>
                      <a:pt x="840" y="1046"/>
                    </a:cubicBezTo>
                    <a:cubicBezTo>
                      <a:pt x="835" y="1029"/>
                      <a:pt x="831" y="964"/>
                      <a:pt x="831" y="964"/>
                    </a:cubicBezTo>
                    <a:cubicBezTo>
                      <a:pt x="819" y="857"/>
                      <a:pt x="795" y="797"/>
                      <a:pt x="797" y="765"/>
                    </a:cubicBezTo>
                    <a:cubicBezTo>
                      <a:pt x="796" y="713"/>
                      <a:pt x="767" y="650"/>
                      <a:pt x="753" y="622"/>
                    </a:cubicBezTo>
                    <a:cubicBezTo>
                      <a:pt x="735" y="585"/>
                      <a:pt x="666" y="532"/>
                      <a:pt x="648" y="525"/>
                    </a:cubicBezTo>
                    <a:cubicBezTo>
                      <a:pt x="639" y="521"/>
                      <a:pt x="592" y="485"/>
                      <a:pt x="552" y="460"/>
                    </a:cubicBezTo>
                    <a:cubicBezTo>
                      <a:pt x="550" y="459"/>
                      <a:pt x="549" y="457"/>
                      <a:pt x="547" y="456"/>
                    </a:cubicBezTo>
                    <a:cubicBezTo>
                      <a:pt x="547" y="456"/>
                      <a:pt x="546" y="455"/>
                      <a:pt x="546" y="455"/>
                    </a:cubicBezTo>
                    <a:cubicBezTo>
                      <a:pt x="545" y="454"/>
                      <a:pt x="544" y="453"/>
                      <a:pt x="543" y="452"/>
                    </a:cubicBezTo>
                    <a:cubicBezTo>
                      <a:pt x="543" y="451"/>
                      <a:pt x="542" y="451"/>
                      <a:pt x="542" y="451"/>
                    </a:cubicBezTo>
                    <a:cubicBezTo>
                      <a:pt x="541" y="449"/>
                      <a:pt x="539" y="448"/>
                      <a:pt x="538" y="446"/>
                    </a:cubicBezTo>
                    <a:cubicBezTo>
                      <a:pt x="538" y="446"/>
                      <a:pt x="538" y="446"/>
                      <a:pt x="538" y="446"/>
                    </a:cubicBezTo>
                    <a:cubicBezTo>
                      <a:pt x="537" y="445"/>
                      <a:pt x="536" y="443"/>
                      <a:pt x="535" y="442"/>
                    </a:cubicBezTo>
                    <a:cubicBezTo>
                      <a:pt x="535" y="442"/>
                      <a:pt x="535" y="441"/>
                      <a:pt x="534" y="441"/>
                    </a:cubicBezTo>
                    <a:cubicBezTo>
                      <a:pt x="534" y="440"/>
                      <a:pt x="533" y="439"/>
                      <a:pt x="532" y="438"/>
                    </a:cubicBezTo>
                    <a:cubicBezTo>
                      <a:pt x="532" y="437"/>
                      <a:pt x="532" y="437"/>
                      <a:pt x="532" y="437"/>
                    </a:cubicBezTo>
                    <a:cubicBezTo>
                      <a:pt x="531" y="436"/>
                      <a:pt x="530" y="434"/>
                      <a:pt x="530" y="433"/>
                    </a:cubicBezTo>
                    <a:cubicBezTo>
                      <a:pt x="529" y="432"/>
                      <a:pt x="529" y="432"/>
                      <a:pt x="529" y="432"/>
                    </a:cubicBezTo>
                    <a:cubicBezTo>
                      <a:pt x="529" y="431"/>
                      <a:pt x="528" y="430"/>
                      <a:pt x="528" y="428"/>
                    </a:cubicBezTo>
                    <a:cubicBezTo>
                      <a:pt x="528" y="428"/>
                      <a:pt x="527" y="428"/>
                      <a:pt x="527" y="427"/>
                    </a:cubicBezTo>
                    <a:cubicBezTo>
                      <a:pt x="527" y="426"/>
                      <a:pt x="526" y="425"/>
                      <a:pt x="526" y="423"/>
                    </a:cubicBezTo>
                    <a:cubicBezTo>
                      <a:pt x="525" y="421"/>
                      <a:pt x="524" y="418"/>
                      <a:pt x="524" y="415"/>
                    </a:cubicBezTo>
                    <a:cubicBezTo>
                      <a:pt x="524" y="414"/>
                      <a:pt x="524" y="414"/>
                      <a:pt x="524" y="414"/>
                    </a:cubicBezTo>
                    <a:cubicBezTo>
                      <a:pt x="524" y="414"/>
                      <a:pt x="523" y="414"/>
                      <a:pt x="523" y="414"/>
                    </a:cubicBezTo>
                    <a:cubicBezTo>
                      <a:pt x="523" y="413"/>
                      <a:pt x="523" y="413"/>
                      <a:pt x="523" y="412"/>
                    </a:cubicBezTo>
                    <a:cubicBezTo>
                      <a:pt x="523" y="412"/>
                      <a:pt x="523" y="412"/>
                      <a:pt x="523" y="412"/>
                    </a:cubicBezTo>
                    <a:cubicBezTo>
                      <a:pt x="522" y="404"/>
                      <a:pt x="522" y="396"/>
                      <a:pt x="523" y="388"/>
                    </a:cubicBezTo>
                    <a:cubicBezTo>
                      <a:pt x="523" y="388"/>
                      <a:pt x="523" y="388"/>
                      <a:pt x="523" y="388"/>
                    </a:cubicBezTo>
                    <a:cubicBezTo>
                      <a:pt x="523" y="387"/>
                      <a:pt x="523" y="385"/>
                      <a:pt x="524" y="383"/>
                    </a:cubicBezTo>
                    <a:cubicBezTo>
                      <a:pt x="524" y="383"/>
                      <a:pt x="524" y="383"/>
                      <a:pt x="524" y="383"/>
                    </a:cubicBezTo>
                    <a:cubicBezTo>
                      <a:pt x="524" y="382"/>
                      <a:pt x="524" y="380"/>
                      <a:pt x="524" y="379"/>
                    </a:cubicBezTo>
                    <a:cubicBezTo>
                      <a:pt x="525" y="376"/>
                      <a:pt x="525" y="373"/>
                      <a:pt x="525" y="370"/>
                    </a:cubicBezTo>
                    <a:cubicBezTo>
                      <a:pt x="525" y="370"/>
                      <a:pt x="525" y="370"/>
                      <a:pt x="525" y="370"/>
                    </a:cubicBezTo>
                    <a:cubicBezTo>
                      <a:pt x="526" y="366"/>
                      <a:pt x="528" y="362"/>
                      <a:pt x="529" y="358"/>
                    </a:cubicBezTo>
                    <a:cubicBezTo>
                      <a:pt x="530" y="358"/>
                      <a:pt x="530" y="358"/>
                      <a:pt x="530" y="358"/>
                    </a:cubicBezTo>
                    <a:cubicBezTo>
                      <a:pt x="531" y="357"/>
                      <a:pt x="532" y="356"/>
                      <a:pt x="533" y="355"/>
                    </a:cubicBezTo>
                    <a:cubicBezTo>
                      <a:pt x="533" y="355"/>
                      <a:pt x="533" y="354"/>
                      <a:pt x="533" y="354"/>
                    </a:cubicBezTo>
                    <a:cubicBezTo>
                      <a:pt x="547" y="338"/>
                      <a:pt x="559" y="314"/>
                      <a:pt x="564" y="292"/>
                    </a:cubicBezTo>
                    <a:cubicBezTo>
                      <a:pt x="564" y="291"/>
                      <a:pt x="565" y="291"/>
                      <a:pt x="565" y="291"/>
                    </a:cubicBezTo>
                    <a:cubicBezTo>
                      <a:pt x="564" y="291"/>
                      <a:pt x="564" y="291"/>
                      <a:pt x="564" y="291"/>
                    </a:cubicBezTo>
                    <a:cubicBezTo>
                      <a:pt x="565" y="287"/>
                      <a:pt x="565" y="284"/>
                      <a:pt x="566" y="281"/>
                    </a:cubicBezTo>
                    <a:cubicBezTo>
                      <a:pt x="568" y="255"/>
                      <a:pt x="562" y="206"/>
                      <a:pt x="564" y="192"/>
                    </a:cubicBezTo>
                    <a:cubicBezTo>
                      <a:pt x="565" y="188"/>
                      <a:pt x="566" y="183"/>
                      <a:pt x="566" y="177"/>
                    </a:cubicBezTo>
                    <a:cubicBezTo>
                      <a:pt x="566" y="183"/>
                      <a:pt x="565" y="187"/>
                      <a:pt x="565" y="187"/>
                    </a:cubicBezTo>
                    <a:cubicBezTo>
                      <a:pt x="567" y="180"/>
                      <a:pt x="567" y="179"/>
                      <a:pt x="572" y="160"/>
                    </a:cubicBezTo>
                    <a:cubicBezTo>
                      <a:pt x="573" y="164"/>
                      <a:pt x="574" y="167"/>
                      <a:pt x="575" y="171"/>
                    </a:cubicBezTo>
                    <a:cubicBezTo>
                      <a:pt x="577" y="167"/>
                      <a:pt x="578" y="162"/>
                      <a:pt x="577" y="157"/>
                    </a:cubicBezTo>
                    <a:cubicBezTo>
                      <a:pt x="578" y="160"/>
                      <a:pt x="579" y="163"/>
                      <a:pt x="580" y="167"/>
                    </a:cubicBezTo>
                    <a:cubicBezTo>
                      <a:pt x="584" y="154"/>
                      <a:pt x="591" y="128"/>
                      <a:pt x="579" y="118"/>
                    </a:cubicBezTo>
                    <a:cubicBezTo>
                      <a:pt x="583" y="120"/>
                      <a:pt x="587" y="125"/>
                      <a:pt x="588" y="128"/>
                    </a:cubicBezTo>
                    <a:cubicBezTo>
                      <a:pt x="588" y="121"/>
                      <a:pt x="587" y="116"/>
                      <a:pt x="585" y="111"/>
                    </a:cubicBezTo>
                    <a:cubicBezTo>
                      <a:pt x="585" y="111"/>
                      <a:pt x="585" y="111"/>
                      <a:pt x="586" y="111"/>
                    </a:cubicBezTo>
                    <a:cubicBezTo>
                      <a:pt x="586" y="103"/>
                      <a:pt x="580" y="98"/>
                      <a:pt x="574" y="95"/>
                    </a:cubicBezTo>
                    <a:cubicBezTo>
                      <a:pt x="578" y="94"/>
                      <a:pt x="582" y="95"/>
                      <a:pt x="587" y="95"/>
                    </a:cubicBezTo>
                    <a:cubicBezTo>
                      <a:pt x="580" y="82"/>
                      <a:pt x="564" y="85"/>
                      <a:pt x="554" y="77"/>
                    </a:cubicBezTo>
                    <a:cubicBezTo>
                      <a:pt x="555" y="79"/>
                      <a:pt x="555" y="79"/>
                      <a:pt x="555" y="79"/>
                    </a:cubicBezTo>
                    <a:cubicBezTo>
                      <a:pt x="529" y="8"/>
                      <a:pt x="451" y="0"/>
                      <a:pt x="390" y="15"/>
                    </a:cubicBezTo>
                    <a:cubicBezTo>
                      <a:pt x="356" y="23"/>
                      <a:pt x="328" y="38"/>
                      <a:pt x="318" y="53"/>
                    </a:cubicBezTo>
                    <a:cubicBezTo>
                      <a:pt x="315" y="57"/>
                      <a:pt x="313" y="60"/>
                      <a:pt x="311" y="64"/>
                    </a:cubicBezTo>
                    <a:cubicBezTo>
                      <a:pt x="310" y="64"/>
                      <a:pt x="307" y="70"/>
                      <a:pt x="303" y="78"/>
                    </a:cubicBezTo>
                    <a:cubicBezTo>
                      <a:pt x="301" y="79"/>
                      <a:pt x="299" y="81"/>
                      <a:pt x="297" y="83"/>
                    </a:cubicBezTo>
                    <a:cubicBezTo>
                      <a:pt x="288" y="87"/>
                      <a:pt x="279" y="89"/>
                      <a:pt x="270" y="99"/>
                    </a:cubicBezTo>
                    <a:cubicBezTo>
                      <a:pt x="274" y="97"/>
                      <a:pt x="275" y="98"/>
                      <a:pt x="279" y="97"/>
                    </a:cubicBezTo>
                    <a:cubicBezTo>
                      <a:pt x="269" y="104"/>
                      <a:pt x="261" y="117"/>
                      <a:pt x="266" y="130"/>
                    </a:cubicBezTo>
                    <a:cubicBezTo>
                      <a:pt x="266" y="130"/>
                      <a:pt x="266" y="130"/>
                      <a:pt x="266" y="130"/>
                    </a:cubicBezTo>
                    <a:cubicBezTo>
                      <a:pt x="266" y="130"/>
                      <a:pt x="266" y="130"/>
                      <a:pt x="266" y="131"/>
                    </a:cubicBezTo>
                    <a:cubicBezTo>
                      <a:pt x="267" y="130"/>
                      <a:pt x="267" y="129"/>
                      <a:pt x="268" y="128"/>
                    </a:cubicBezTo>
                    <a:cubicBezTo>
                      <a:pt x="270" y="126"/>
                      <a:pt x="273" y="124"/>
                      <a:pt x="276" y="122"/>
                    </a:cubicBezTo>
                    <a:cubicBezTo>
                      <a:pt x="275" y="129"/>
                      <a:pt x="271" y="134"/>
                      <a:pt x="270" y="140"/>
                    </a:cubicBezTo>
                    <a:cubicBezTo>
                      <a:pt x="269" y="147"/>
                      <a:pt x="270" y="156"/>
                      <a:pt x="271" y="163"/>
                    </a:cubicBezTo>
                    <a:cubicBezTo>
                      <a:pt x="273" y="158"/>
                      <a:pt x="275" y="153"/>
                      <a:pt x="279" y="148"/>
                    </a:cubicBezTo>
                    <a:cubicBezTo>
                      <a:pt x="278" y="160"/>
                      <a:pt x="274" y="173"/>
                      <a:pt x="280" y="183"/>
                    </a:cubicBezTo>
                    <a:cubicBezTo>
                      <a:pt x="281" y="179"/>
                      <a:pt x="281" y="174"/>
                      <a:pt x="283" y="170"/>
                    </a:cubicBezTo>
                    <a:cubicBezTo>
                      <a:pt x="284" y="180"/>
                      <a:pt x="291" y="192"/>
                      <a:pt x="299" y="201"/>
                    </a:cubicBezTo>
                    <a:cubicBezTo>
                      <a:pt x="299" y="206"/>
                      <a:pt x="300" y="211"/>
                      <a:pt x="299" y="216"/>
                    </a:cubicBezTo>
                    <a:cubicBezTo>
                      <a:pt x="299" y="216"/>
                      <a:pt x="299" y="216"/>
                      <a:pt x="299" y="217"/>
                    </a:cubicBezTo>
                    <a:cubicBezTo>
                      <a:pt x="299" y="220"/>
                      <a:pt x="298" y="223"/>
                      <a:pt x="298" y="226"/>
                    </a:cubicBezTo>
                    <a:cubicBezTo>
                      <a:pt x="297" y="237"/>
                      <a:pt x="298" y="249"/>
                      <a:pt x="301" y="259"/>
                    </a:cubicBezTo>
                    <a:cubicBezTo>
                      <a:pt x="304" y="268"/>
                      <a:pt x="311" y="283"/>
                      <a:pt x="321" y="285"/>
                    </a:cubicBezTo>
                    <a:cubicBezTo>
                      <a:pt x="324" y="285"/>
                      <a:pt x="327" y="285"/>
                      <a:pt x="329" y="284"/>
                    </a:cubicBezTo>
                    <a:cubicBezTo>
                      <a:pt x="330" y="294"/>
                      <a:pt x="333" y="306"/>
                      <a:pt x="338" y="319"/>
                    </a:cubicBezTo>
                    <a:cubicBezTo>
                      <a:pt x="339" y="320"/>
                      <a:pt x="339" y="321"/>
                      <a:pt x="339" y="322"/>
                    </a:cubicBezTo>
                    <a:cubicBezTo>
                      <a:pt x="340" y="332"/>
                      <a:pt x="343" y="351"/>
                      <a:pt x="344" y="373"/>
                    </a:cubicBezTo>
                    <a:cubicBezTo>
                      <a:pt x="344" y="403"/>
                      <a:pt x="340" y="439"/>
                      <a:pt x="323" y="461"/>
                    </a:cubicBezTo>
                    <a:cubicBezTo>
                      <a:pt x="322" y="463"/>
                      <a:pt x="321" y="464"/>
                      <a:pt x="319" y="466"/>
                    </a:cubicBezTo>
                    <a:cubicBezTo>
                      <a:pt x="305" y="473"/>
                      <a:pt x="219" y="541"/>
                      <a:pt x="195" y="550"/>
                    </a:cubicBezTo>
                    <a:cubicBezTo>
                      <a:pt x="155" y="567"/>
                      <a:pt x="109" y="641"/>
                      <a:pt x="96" y="697"/>
                    </a:cubicBezTo>
                    <a:cubicBezTo>
                      <a:pt x="91" y="722"/>
                      <a:pt x="73" y="774"/>
                      <a:pt x="72" y="789"/>
                    </a:cubicBezTo>
                    <a:cubicBezTo>
                      <a:pt x="74" y="822"/>
                      <a:pt x="57" y="843"/>
                      <a:pt x="47" y="964"/>
                    </a:cubicBezTo>
                    <a:cubicBezTo>
                      <a:pt x="48" y="1002"/>
                      <a:pt x="44" y="1029"/>
                      <a:pt x="39" y="1046"/>
                    </a:cubicBezTo>
                    <a:cubicBezTo>
                      <a:pt x="38" y="1049"/>
                      <a:pt x="36" y="1053"/>
                      <a:pt x="35" y="1057"/>
                    </a:cubicBezTo>
                    <a:cubicBezTo>
                      <a:pt x="17" y="1118"/>
                      <a:pt x="17" y="1250"/>
                      <a:pt x="16" y="1285"/>
                    </a:cubicBezTo>
                    <a:cubicBezTo>
                      <a:pt x="15" y="1306"/>
                      <a:pt x="14" y="1336"/>
                      <a:pt x="11" y="1352"/>
                    </a:cubicBezTo>
                    <a:cubicBezTo>
                      <a:pt x="11" y="1354"/>
                      <a:pt x="11" y="1355"/>
                      <a:pt x="10" y="1356"/>
                    </a:cubicBezTo>
                    <a:cubicBezTo>
                      <a:pt x="10" y="1360"/>
                      <a:pt x="9" y="1364"/>
                      <a:pt x="9" y="1367"/>
                    </a:cubicBezTo>
                    <a:cubicBezTo>
                      <a:pt x="8" y="1379"/>
                      <a:pt x="8" y="1390"/>
                      <a:pt x="5" y="1400"/>
                    </a:cubicBezTo>
                    <a:cubicBezTo>
                      <a:pt x="2" y="1410"/>
                      <a:pt x="1" y="1423"/>
                      <a:pt x="0" y="1432"/>
                    </a:cubicBezTo>
                    <a:cubicBezTo>
                      <a:pt x="0" y="1435"/>
                      <a:pt x="0" y="1438"/>
                      <a:pt x="0" y="1440"/>
                    </a:cubicBezTo>
                    <a:cubicBezTo>
                      <a:pt x="4" y="1473"/>
                      <a:pt x="4" y="1473"/>
                      <a:pt x="4" y="1473"/>
                    </a:cubicBezTo>
                    <a:cubicBezTo>
                      <a:pt x="4" y="1473"/>
                      <a:pt x="4" y="1474"/>
                      <a:pt x="4" y="1474"/>
                    </a:cubicBezTo>
                    <a:cubicBezTo>
                      <a:pt x="4" y="1476"/>
                      <a:pt x="5" y="1478"/>
                      <a:pt x="5" y="1481"/>
                    </a:cubicBezTo>
                    <a:cubicBezTo>
                      <a:pt x="5" y="1481"/>
                      <a:pt x="5" y="1481"/>
                      <a:pt x="5" y="1481"/>
                    </a:cubicBezTo>
                    <a:cubicBezTo>
                      <a:pt x="5" y="1483"/>
                      <a:pt x="5" y="1486"/>
                      <a:pt x="6" y="1488"/>
                    </a:cubicBezTo>
                    <a:cubicBezTo>
                      <a:pt x="6" y="1488"/>
                      <a:pt x="6" y="1488"/>
                      <a:pt x="6" y="1489"/>
                    </a:cubicBezTo>
                    <a:cubicBezTo>
                      <a:pt x="6" y="1491"/>
                      <a:pt x="6" y="1493"/>
                      <a:pt x="6" y="1495"/>
                    </a:cubicBezTo>
                    <a:cubicBezTo>
                      <a:pt x="6" y="1496"/>
                      <a:pt x="6" y="1496"/>
                      <a:pt x="6" y="1496"/>
                    </a:cubicBezTo>
                    <a:cubicBezTo>
                      <a:pt x="6" y="1498"/>
                      <a:pt x="6" y="1501"/>
                      <a:pt x="7" y="1503"/>
                    </a:cubicBezTo>
                    <a:cubicBezTo>
                      <a:pt x="7" y="1503"/>
                      <a:pt x="7" y="1503"/>
                      <a:pt x="7" y="1503"/>
                    </a:cubicBezTo>
                    <a:cubicBezTo>
                      <a:pt x="7" y="1505"/>
                      <a:pt x="7" y="1508"/>
                      <a:pt x="7" y="1510"/>
                    </a:cubicBezTo>
                    <a:cubicBezTo>
                      <a:pt x="7" y="1510"/>
                      <a:pt x="7" y="1510"/>
                      <a:pt x="7" y="1510"/>
                    </a:cubicBezTo>
                    <a:cubicBezTo>
                      <a:pt x="7" y="1512"/>
                      <a:pt x="7" y="1514"/>
                      <a:pt x="7" y="1516"/>
                    </a:cubicBezTo>
                    <a:cubicBezTo>
                      <a:pt x="7" y="1516"/>
                      <a:pt x="7" y="1516"/>
                      <a:pt x="7" y="1516"/>
                    </a:cubicBezTo>
                    <a:cubicBezTo>
                      <a:pt x="7" y="1518"/>
                      <a:pt x="7" y="1520"/>
                      <a:pt x="7" y="1521"/>
                    </a:cubicBezTo>
                    <a:cubicBezTo>
                      <a:pt x="7" y="1521"/>
                      <a:pt x="7" y="1522"/>
                      <a:pt x="7" y="1522"/>
                    </a:cubicBezTo>
                    <a:cubicBezTo>
                      <a:pt x="7" y="1523"/>
                      <a:pt x="7" y="1525"/>
                      <a:pt x="6" y="1526"/>
                    </a:cubicBezTo>
                    <a:cubicBezTo>
                      <a:pt x="3" y="1547"/>
                      <a:pt x="5" y="1559"/>
                      <a:pt x="6" y="1571"/>
                    </a:cubicBezTo>
                    <a:cubicBezTo>
                      <a:pt x="8" y="1584"/>
                      <a:pt x="20" y="1603"/>
                      <a:pt x="24" y="1619"/>
                    </a:cubicBezTo>
                    <a:cubicBezTo>
                      <a:pt x="31" y="1652"/>
                      <a:pt x="41" y="1652"/>
                      <a:pt x="49" y="1663"/>
                    </a:cubicBezTo>
                    <a:cubicBezTo>
                      <a:pt x="55" y="1673"/>
                      <a:pt x="71" y="1680"/>
                      <a:pt x="76" y="1684"/>
                    </a:cubicBezTo>
                    <a:cubicBezTo>
                      <a:pt x="76" y="1684"/>
                      <a:pt x="76" y="1685"/>
                      <a:pt x="76" y="1685"/>
                    </a:cubicBezTo>
                    <a:cubicBezTo>
                      <a:pt x="77" y="1685"/>
                      <a:pt x="77" y="1685"/>
                      <a:pt x="77" y="1685"/>
                    </a:cubicBezTo>
                    <a:cubicBezTo>
                      <a:pt x="77" y="1685"/>
                      <a:pt x="77" y="1685"/>
                      <a:pt x="77" y="1685"/>
                    </a:cubicBezTo>
                    <a:cubicBezTo>
                      <a:pt x="79" y="1688"/>
                      <a:pt x="86" y="1694"/>
                      <a:pt x="93" y="1695"/>
                    </a:cubicBezTo>
                    <a:cubicBezTo>
                      <a:pt x="94" y="1695"/>
                      <a:pt x="94" y="1695"/>
                      <a:pt x="94" y="1695"/>
                    </a:cubicBezTo>
                    <a:cubicBezTo>
                      <a:pt x="95" y="1695"/>
                      <a:pt x="96" y="1695"/>
                      <a:pt x="97" y="1695"/>
                    </a:cubicBezTo>
                    <a:cubicBezTo>
                      <a:pt x="97" y="1695"/>
                      <a:pt x="98" y="1695"/>
                      <a:pt x="98" y="1695"/>
                    </a:cubicBezTo>
                    <a:cubicBezTo>
                      <a:pt x="98" y="1695"/>
                      <a:pt x="98" y="1695"/>
                      <a:pt x="98" y="1695"/>
                    </a:cubicBezTo>
                    <a:cubicBezTo>
                      <a:pt x="98" y="1695"/>
                      <a:pt x="98" y="1695"/>
                      <a:pt x="98" y="1695"/>
                    </a:cubicBezTo>
                    <a:cubicBezTo>
                      <a:pt x="107" y="1694"/>
                      <a:pt x="106" y="1685"/>
                      <a:pt x="106" y="1684"/>
                    </a:cubicBezTo>
                    <a:cubicBezTo>
                      <a:pt x="107" y="1684"/>
                      <a:pt x="107" y="1684"/>
                      <a:pt x="108" y="1684"/>
                    </a:cubicBezTo>
                    <a:cubicBezTo>
                      <a:pt x="108" y="1684"/>
                      <a:pt x="108" y="1684"/>
                      <a:pt x="108" y="1684"/>
                    </a:cubicBezTo>
                    <a:cubicBezTo>
                      <a:pt x="108" y="1684"/>
                      <a:pt x="109" y="1684"/>
                      <a:pt x="110" y="1684"/>
                    </a:cubicBezTo>
                    <a:cubicBezTo>
                      <a:pt x="110" y="1684"/>
                      <a:pt x="110" y="1684"/>
                      <a:pt x="110" y="1684"/>
                    </a:cubicBezTo>
                    <a:cubicBezTo>
                      <a:pt x="111" y="1684"/>
                      <a:pt x="112" y="1684"/>
                      <a:pt x="113" y="1684"/>
                    </a:cubicBezTo>
                    <a:cubicBezTo>
                      <a:pt x="113" y="1684"/>
                      <a:pt x="114" y="1684"/>
                      <a:pt x="115" y="1684"/>
                    </a:cubicBezTo>
                    <a:cubicBezTo>
                      <a:pt x="115" y="1684"/>
                      <a:pt x="116" y="1684"/>
                      <a:pt x="117" y="1684"/>
                    </a:cubicBezTo>
                    <a:cubicBezTo>
                      <a:pt x="117" y="1684"/>
                      <a:pt x="118" y="1684"/>
                      <a:pt x="118" y="1684"/>
                    </a:cubicBezTo>
                    <a:cubicBezTo>
                      <a:pt x="119" y="1685"/>
                      <a:pt x="120" y="1685"/>
                      <a:pt x="120" y="1685"/>
                    </a:cubicBezTo>
                    <a:cubicBezTo>
                      <a:pt x="121" y="1685"/>
                      <a:pt x="121" y="1685"/>
                      <a:pt x="122" y="1685"/>
                    </a:cubicBezTo>
                    <a:cubicBezTo>
                      <a:pt x="122" y="1685"/>
                      <a:pt x="123" y="1685"/>
                      <a:pt x="124" y="1685"/>
                    </a:cubicBezTo>
                    <a:cubicBezTo>
                      <a:pt x="124" y="1685"/>
                      <a:pt x="125" y="1685"/>
                      <a:pt x="125" y="1685"/>
                    </a:cubicBezTo>
                    <a:cubicBezTo>
                      <a:pt x="126" y="1685"/>
                      <a:pt x="126" y="1685"/>
                      <a:pt x="127" y="1685"/>
                    </a:cubicBezTo>
                    <a:cubicBezTo>
                      <a:pt x="127" y="1685"/>
                      <a:pt x="128" y="1685"/>
                      <a:pt x="128" y="1685"/>
                    </a:cubicBezTo>
                    <a:cubicBezTo>
                      <a:pt x="129" y="1684"/>
                      <a:pt x="130" y="1684"/>
                      <a:pt x="130" y="1684"/>
                    </a:cubicBezTo>
                    <a:cubicBezTo>
                      <a:pt x="131" y="1684"/>
                      <a:pt x="131" y="1684"/>
                      <a:pt x="131" y="1684"/>
                    </a:cubicBezTo>
                    <a:cubicBezTo>
                      <a:pt x="132" y="1684"/>
                      <a:pt x="133" y="1684"/>
                      <a:pt x="133" y="1684"/>
                    </a:cubicBezTo>
                    <a:cubicBezTo>
                      <a:pt x="133" y="1684"/>
                      <a:pt x="134" y="1684"/>
                      <a:pt x="134" y="1684"/>
                    </a:cubicBezTo>
                    <a:cubicBezTo>
                      <a:pt x="135" y="1683"/>
                      <a:pt x="136" y="1683"/>
                      <a:pt x="136" y="1682"/>
                    </a:cubicBezTo>
                    <a:cubicBezTo>
                      <a:pt x="145" y="1673"/>
                      <a:pt x="134" y="1664"/>
                      <a:pt x="133" y="1664"/>
                    </a:cubicBezTo>
                    <a:cubicBezTo>
                      <a:pt x="142" y="1663"/>
                      <a:pt x="142" y="1663"/>
                      <a:pt x="142" y="1663"/>
                    </a:cubicBezTo>
                    <a:cubicBezTo>
                      <a:pt x="142" y="1663"/>
                      <a:pt x="142" y="1663"/>
                      <a:pt x="142" y="1662"/>
                    </a:cubicBezTo>
                    <a:cubicBezTo>
                      <a:pt x="142" y="1662"/>
                      <a:pt x="142" y="1662"/>
                      <a:pt x="142" y="1662"/>
                    </a:cubicBezTo>
                    <a:cubicBezTo>
                      <a:pt x="154" y="1656"/>
                      <a:pt x="139" y="1643"/>
                      <a:pt x="139" y="1643"/>
                    </a:cubicBezTo>
                    <a:cubicBezTo>
                      <a:pt x="140" y="1620"/>
                      <a:pt x="111" y="1625"/>
                      <a:pt x="107" y="1620"/>
                    </a:cubicBezTo>
                    <a:cubicBezTo>
                      <a:pt x="106" y="1618"/>
                      <a:pt x="104" y="1616"/>
                      <a:pt x="103" y="1615"/>
                    </a:cubicBezTo>
                    <a:cubicBezTo>
                      <a:pt x="103" y="1615"/>
                      <a:pt x="103" y="1615"/>
                      <a:pt x="103" y="1615"/>
                    </a:cubicBezTo>
                    <a:cubicBezTo>
                      <a:pt x="102" y="1614"/>
                      <a:pt x="101" y="1614"/>
                      <a:pt x="100" y="1613"/>
                    </a:cubicBezTo>
                    <a:cubicBezTo>
                      <a:pt x="100" y="1612"/>
                      <a:pt x="100" y="1612"/>
                      <a:pt x="99" y="1612"/>
                    </a:cubicBezTo>
                    <a:cubicBezTo>
                      <a:pt x="99" y="1611"/>
                      <a:pt x="98" y="1611"/>
                      <a:pt x="98" y="1611"/>
                    </a:cubicBezTo>
                    <a:cubicBezTo>
                      <a:pt x="97" y="1610"/>
                      <a:pt x="97" y="1610"/>
                      <a:pt x="96" y="1610"/>
                    </a:cubicBezTo>
                    <a:cubicBezTo>
                      <a:pt x="96" y="1610"/>
                      <a:pt x="96" y="1610"/>
                      <a:pt x="96" y="1610"/>
                    </a:cubicBezTo>
                    <a:cubicBezTo>
                      <a:pt x="85" y="1534"/>
                      <a:pt x="85" y="1534"/>
                      <a:pt x="85" y="1534"/>
                    </a:cubicBezTo>
                    <a:cubicBezTo>
                      <a:pt x="85" y="1530"/>
                      <a:pt x="85" y="1527"/>
                      <a:pt x="85" y="1526"/>
                    </a:cubicBezTo>
                    <a:cubicBezTo>
                      <a:pt x="85" y="1526"/>
                      <a:pt x="86" y="1526"/>
                      <a:pt x="86" y="1527"/>
                    </a:cubicBezTo>
                    <a:cubicBezTo>
                      <a:pt x="86" y="1527"/>
                      <a:pt x="87" y="1527"/>
                      <a:pt x="87" y="1527"/>
                    </a:cubicBezTo>
                    <a:cubicBezTo>
                      <a:pt x="87" y="1527"/>
                      <a:pt x="88" y="1527"/>
                      <a:pt x="88" y="1528"/>
                    </a:cubicBezTo>
                    <a:cubicBezTo>
                      <a:pt x="88" y="1528"/>
                      <a:pt x="89" y="1528"/>
                      <a:pt x="89" y="1528"/>
                    </a:cubicBezTo>
                    <a:cubicBezTo>
                      <a:pt x="89" y="1528"/>
                      <a:pt x="90" y="1529"/>
                      <a:pt x="90" y="1529"/>
                    </a:cubicBezTo>
                    <a:cubicBezTo>
                      <a:pt x="91" y="1529"/>
                      <a:pt x="91" y="1529"/>
                      <a:pt x="91" y="1530"/>
                    </a:cubicBezTo>
                    <a:cubicBezTo>
                      <a:pt x="92" y="1530"/>
                      <a:pt x="92" y="1531"/>
                      <a:pt x="93" y="1531"/>
                    </a:cubicBezTo>
                    <a:cubicBezTo>
                      <a:pt x="93" y="1531"/>
                      <a:pt x="93" y="1532"/>
                      <a:pt x="94" y="1532"/>
                    </a:cubicBezTo>
                    <a:cubicBezTo>
                      <a:pt x="94" y="1532"/>
                      <a:pt x="95" y="1533"/>
                      <a:pt x="95" y="1534"/>
                    </a:cubicBezTo>
                    <a:cubicBezTo>
                      <a:pt x="96" y="1534"/>
                      <a:pt x="96" y="1534"/>
                      <a:pt x="96" y="1535"/>
                    </a:cubicBezTo>
                    <a:cubicBezTo>
                      <a:pt x="97" y="1536"/>
                      <a:pt x="97" y="1536"/>
                      <a:pt x="98" y="1537"/>
                    </a:cubicBezTo>
                    <a:cubicBezTo>
                      <a:pt x="98" y="1538"/>
                      <a:pt x="99" y="1538"/>
                      <a:pt x="99" y="1538"/>
                    </a:cubicBezTo>
                    <a:cubicBezTo>
                      <a:pt x="100" y="1540"/>
                      <a:pt x="100" y="1541"/>
                      <a:pt x="101" y="1543"/>
                    </a:cubicBezTo>
                    <a:cubicBezTo>
                      <a:pt x="101" y="1544"/>
                      <a:pt x="102" y="1545"/>
                      <a:pt x="102" y="1546"/>
                    </a:cubicBezTo>
                    <a:cubicBezTo>
                      <a:pt x="102" y="1546"/>
                      <a:pt x="102" y="1546"/>
                      <a:pt x="103" y="1546"/>
                    </a:cubicBezTo>
                    <a:cubicBezTo>
                      <a:pt x="103" y="1547"/>
                      <a:pt x="103" y="1548"/>
                      <a:pt x="104" y="1548"/>
                    </a:cubicBezTo>
                    <a:cubicBezTo>
                      <a:pt x="104" y="1549"/>
                      <a:pt x="104" y="1549"/>
                      <a:pt x="104" y="1549"/>
                    </a:cubicBezTo>
                    <a:cubicBezTo>
                      <a:pt x="105" y="1550"/>
                      <a:pt x="105" y="1551"/>
                      <a:pt x="105" y="1551"/>
                    </a:cubicBezTo>
                    <a:cubicBezTo>
                      <a:pt x="106" y="1552"/>
                      <a:pt x="106" y="1552"/>
                      <a:pt x="106" y="1553"/>
                    </a:cubicBezTo>
                    <a:cubicBezTo>
                      <a:pt x="107" y="1553"/>
                      <a:pt x="107" y="1554"/>
                      <a:pt x="108" y="1554"/>
                    </a:cubicBezTo>
                    <a:cubicBezTo>
                      <a:pt x="108" y="1555"/>
                      <a:pt x="108" y="1555"/>
                      <a:pt x="109" y="1556"/>
                    </a:cubicBezTo>
                    <a:cubicBezTo>
                      <a:pt x="109" y="1556"/>
                      <a:pt x="110" y="1557"/>
                      <a:pt x="110" y="1557"/>
                    </a:cubicBezTo>
                    <a:cubicBezTo>
                      <a:pt x="110" y="1558"/>
                      <a:pt x="111" y="1558"/>
                      <a:pt x="111" y="1559"/>
                    </a:cubicBezTo>
                    <a:cubicBezTo>
                      <a:pt x="112" y="1559"/>
                      <a:pt x="112" y="1560"/>
                      <a:pt x="113" y="1560"/>
                    </a:cubicBezTo>
                    <a:cubicBezTo>
                      <a:pt x="113" y="1561"/>
                      <a:pt x="113" y="1561"/>
                      <a:pt x="114" y="1561"/>
                    </a:cubicBezTo>
                    <a:cubicBezTo>
                      <a:pt x="114" y="1562"/>
                      <a:pt x="115" y="1562"/>
                      <a:pt x="115" y="1563"/>
                    </a:cubicBezTo>
                    <a:cubicBezTo>
                      <a:pt x="116" y="1563"/>
                      <a:pt x="116" y="1564"/>
                      <a:pt x="117" y="1564"/>
                    </a:cubicBezTo>
                    <a:cubicBezTo>
                      <a:pt x="117" y="1565"/>
                      <a:pt x="118" y="1565"/>
                      <a:pt x="119" y="1566"/>
                    </a:cubicBezTo>
                    <a:cubicBezTo>
                      <a:pt x="119" y="1566"/>
                      <a:pt x="119" y="1566"/>
                      <a:pt x="120" y="1567"/>
                    </a:cubicBezTo>
                    <a:cubicBezTo>
                      <a:pt x="121" y="1567"/>
                      <a:pt x="121" y="1567"/>
                      <a:pt x="122" y="1568"/>
                    </a:cubicBezTo>
                    <a:cubicBezTo>
                      <a:pt x="122" y="1568"/>
                      <a:pt x="123" y="1569"/>
                      <a:pt x="123" y="1569"/>
                    </a:cubicBezTo>
                    <a:cubicBezTo>
                      <a:pt x="124" y="1569"/>
                      <a:pt x="124" y="1570"/>
                      <a:pt x="125" y="1570"/>
                    </a:cubicBezTo>
                    <a:cubicBezTo>
                      <a:pt x="126" y="1570"/>
                      <a:pt x="126" y="1570"/>
                      <a:pt x="127" y="1571"/>
                    </a:cubicBezTo>
                    <a:cubicBezTo>
                      <a:pt x="127" y="1571"/>
                      <a:pt x="128" y="1571"/>
                      <a:pt x="128" y="1571"/>
                    </a:cubicBezTo>
                    <a:cubicBezTo>
                      <a:pt x="129" y="1572"/>
                      <a:pt x="129" y="1572"/>
                      <a:pt x="130" y="1572"/>
                    </a:cubicBezTo>
                    <a:cubicBezTo>
                      <a:pt x="131" y="1572"/>
                      <a:pt x="131" y="1572"/>
                      <a:pt x="132" y="1573"/>
                    </a:cubicBezTo>
                    <a:cubicBezTo>
                      <a:pt x="132" y="1573"/>
                      <a:pt x="133" y="1573"/>
                      <a:pt x="133" y="1573"/>
                    </a:cubicBezTo>
                    <a:cubicBezTo>
                      <a:pt x="134" y="1573"/>
                      <a:pt x="135" y="1573"/>
                      <a:pt x="135" y="1573"/>
                    </a:cubicBezTo>
                    <a:cubicBezTo>
                      <a:pt x="136" y="1573"/>
                      <a:pt x="136" y="1573"/>
                      <a:pt x="137" y="1573"/>
                    </a:cubicBezTo>
                    <a:cubicBezTo>
                      <a:pt x="138" y="1573"/>
                      <a:pt x="138" y="1573"/>
                      <a:pt x="139" y="1573"/>
                    </a:cubicBezTo>
                    <a:cubicBezTo>
                      <a:pt x="139" y="1573"/>
                      <a:pt x="140" y="1573"/>
                      <a:pt x="140" y="1573"/>
                    </a:cubicBezTo>
                    <a:cubicBezTo>
                      <a:pt x="141" y="1573"/>
                      <a:pt x="142" y="1573"/>
                      <a:pt x="143" y="1572"/>
                    </a:cubicBezTo>
                    <a:cubicBezTo>
                      <a:pt x="143" y="1572"/>
                      <a:pt x="144" y="1572"/>
                      <a:pt x="144" y="1572"/>
                    </a:cubicBezTo>
                    <a:cubicBezTo>
                      <a:pt x="144" y="1572"/>
                      <a:pt x="144" y="1572"/>
                      <a:pt x="144" y="1572"/>
                    </a:cubicBezTo>
                    <a:cubicBezTo>
                      <a:pt x="145" y="1572"/>
                      <a:pt x="146" y="1571"/>
                      <a:pt x="148" y="1570"/>
                    </a:cubicBezTo>
                    <a:cubicBezTo>
                      <a:pt x="166" y="1559"/>
                      <a:pt x="141" y="1526"/>
                      <a:pt x="125" y="1512"/>
                    </a:cubicBezTo>
                    <a:cubicBezTo>
                      <a:pt x="110" y="1498"/>
                      <a:pt x="100" y="1469"/>
                      <a:pt x="89" y="1458"/>
                    </a:cubicBezTo>
                    <a:cubicBezTo>
                      <a:pt x="78" y="1447"/>
                      <a:pt x="77" y="1424"/>
                      <a:pt x="77" y="1424"/>
                    </a:cubicBezTo>
                    <a:cubicBezTo>
                      <a:pt x="76" y="1422"/>
                      <a:pt x="76" y="1422"/>
                      <a:pt x="76" y="1422"/>
                    </a:cubicBezTo>
                    <a:cubicBezTo>
                      <a:pt x="76" y="1422"/>
                      <a:pt x="76" y="1422"/>
                      <a:pt x="75" y="1422"/>
                    </a:cubicBezTo>
                    <a:cubicBezTo>
                      <a:pt x="73" y="1415"/>
                      <a:pt x="73" y="1415"/>
                      <a:pt x="73" y="1415"/>
                    </a:cubicBezTo>
                    <a:cubicBezTo>
                      <a:pt x="73" y="1415"/>
                      <a:pt x="73" y="1414"/>
                      <a:pt x="73" y="1414"/>
                    </a:cubicBezTo>
                    <a:cubicBezTo>
                      <a:pt x="75" y="1409"/>
                      <a:pt x="79" y="1393"/>
                      <a:pt x="81" y="1379"/>
                    </a:cubicBezTo>
                    <a:cubicBezTo>
                      <a:pt x="84" y="1364"/>
                      <a:pt x="117" y="1236"/>
                      <a:pt x="125" y="1194"/>
                    </a:cubicBezTo>
                    <a:cubicBezTo>
                      <a:pt x="126" y="1191"/>
                      <a:pt x="126" y="1189"/>
                      <a:pt x="126" y="1187"/>
                    </a:cubicBezTo>
                    <a:cubicBezTo>
                      <a:pt x="138" y="1126"/>
                      <a:pt x="158" y="1103"/>
                      <a:pt x="152" y="1061"/>
                    </a:cubicBezTo>
                    <a:cubicBezTo>
                      <a:pt x="153" y="1030"/>
                      <a:pt x="165" y="947"/>
                      <a:pt x="167" y="932"/>
                    </a:cubicBezTo>
                    <a:cubicBezTo>
                      <a:pt x="169" y="929"/>
                      <a:pt x="169" y="914"/>
                      <a:pt x="171" y="903"/>
                    </a:cubicBezTo>
                    <a:cubicBezTo>
                      <a:pt x="171" y="898"/>
                      <a:pt x="172" y="887"/>
                      <a:pt x="173" y="874"/>
                    </a:cubicBezTo>
                    <a:cubicBezTo>
                      <a:pt x="173" y="876"/>
                      <a:pt x="173" y="876"/>
                      <a:pt x="173" y="876"/>
                    </a:cubicBezTo>
                    <a:cubicBezTo>
                      <a:pt x="173" y="890"/>
                      <a:pt x="188" y="920"/>
                      <a:pt x="190" y="958"/>
                    </a:cubicBezTo>
                    <a:cubicBezTo>
                      <a:pt x="188" y="989"/>
                      <a:pt x="159" y="1033"/>
                      <a:pt x="161" y="1062"/>
                    </a:cubicBezTo>
                    <a:cubicBezTo>
                      <a:pt x="149" y="1120"/>
                      <a:pt x="145" y="1171"/>
                      <a:pt x="147" y="1215"/>
                    </a:cubicBezTo>
                    <a:cubicBezTo>
                      <a:pt x="149" y="1312"/>
                      <a:pt x="174" y="1374"/>
                      <a:pt x="173" y="1399"/>
                    </a:cubicBezTo>
                    <a:cubicBezTo>
                      <a:pt x="172" y="1433"/>
                      <a:pt x="185" y="1447"/>
                      <a:pt x="190" y="1471"/>
                    </a:cubicBezTo>
                    <a:cubicBezTo>
                      <a:pt x="191" y="1476"/>
                      <a:pt x="191" y="1481"/>
                      <a:pt x="192" y="1487"/>
                    </a:cubicBezTo>
                    <a:cubicBezTo>
                      <a:pt x="192" y="1489"/>
                      <a:pt x="192" y="1491"/>
                      <a:pt x="192" y="1494"/>
                    </a:cubicBezTo>
                    <a:cubicBezTo>
                      <a:pt x="192" y="1494"/>
                      <a:pt x="192" y="1494"/>
                      <a:pt x="192" y="1494"/>
                    </a:cubicBezTo>
                    <a:cubicBezTo>
                      <a:pt x="222" y="1980"/>
                      <a:pt x="222" y="1980"/>
                      <a:pt x="222" y="1980"/>
                    </a:cubicBezTo>
                    <a:cubicBezTo>
                      <a:pt x="223" y="1995"/>
                      <a:pt x="220" y="2048"/>
                      <a:pt x="226" y="2075"/>
                    </a:cubicBezTo>
                    <a:cubicBezTo>
                      <a:pt x="227" y="2082"/>
                      <a:pt x="236" y="2112"/>
                      <a:pt x="237" y="2156"/>
                    </a:cubicBezTo>
                    <a:cubicBezTo>
                      <a:pt x="239" y="2225"/>
                      <a:pt x="224" y="2324"/>
                      <a:pt x="226" y="2374"/>
                    </a:cubicBezTo>
                    <a:cubicBezTo>
                      <a:pt x="230" y="2455"/>
                      <a:pt x="228" y="2526"/>
                      <a:pt x="241" y="2578"/>
                    </a:cubicBezTo>
                    <a:cubicBezTo>
                      <a:pt x="244" y="2596"/>
                      <a:pt x="244" y="2596"/>
                      <a:pt x="244" y="2596"/>
                    </a:cubicBezTo>
                    <a:cubicBezTo>
                      <a:pt x="245" y="2598"/>
                      <a:pt x="245" y="2600"/>
                      <a:pt x="245" y="2602"/>
                    </a:cubicBezTo>
                    <a:cubicBezTo>
                      <a:pt x="245" y="2603"/>
                      <a:pt x="246" y="2604"/>
                      <a:pt x="246" y="2605"/>
                    </a:cubicBezTo>
                    <a:cubicBezTo>
                      <a:pt x="246" y="2607"/>
                      <a:pt x="246" y="2608"/>
                      <a:pt x="246" y="2609"/>
                    </a:cubicBezTo>
                    <a:cubicBezTo>
                      <a:pt x="247" y="2611"/>
                      <a:pt x="247" y="2612"/>
                      <a:pt x="247" y="2614"/>
                    </a:cubicBezTo>
                    <a:cubicBezTo>
                      <a:pt x="247" y="2615"/>
                      <a:pt x="247" y="2616"/>
                      <a:pt x="248" y="2617"/>
                    </a:cubicBezTo>
                    <a:cubicBezTo>
                      <a:pt x="248" y="2619"/>
                      <a:pt x="248" y="2620"/>
                      <a:pt x="248" y="2622"/>
                    </a:cubicBezTo>
                    <a:cubicBezTo>
                      <a:pt x="248" y="2623"/>
                      <a:pt x="248" y="2624"/>
                      <a:pt x="249" y="2625"/>
                    </a:cubicBezTo>
                    <a:cubicBezTo>
                      <a:pt x="249" y="2627"/>
                      <a:pt x="249" y="2628"/>
                      <a:pt x="249" y="2629"/>
                    </a:cubicBezTo>
                    <a:cubicBezTo>
                      <a:pt x="249" y="2630"/>
                      <a:pt x="249" y="2632"/>
                      <a:pt x="250" y="2633"/>
                    </a:cubicBezTo>
                    <a:cubicBezTo>
                      <a:pt x="250" y="2634"/>
                      <a:pt x="250" y="2635"/>
                      <a:pt x="250" y="2637"/>
                    </a:cubicBezTo>
                    <a:cubicBezTo>
                      <a:pt x="250" y="2638"/>
                      <a:pt x="250" y="2639"/>
                      <a:pt x="250" y="2640"/>
                    </a:cubicBezTo>
                    <a:cubicBezTo>
                      <a:pt x="251" y="2641"/>
                      <a:pt x="251" y="2643"/>
                      <a:pt x="251" y="2644"/>
                    </a:cubicBezTo>
                    <a:cubicBezTo>
                      <a:pt x="251" y="2645"/>
                      <a:pt x="251" y="2646"/>
                      <a:pt x="251" y="2646"/>
                    </a:cubicBezTo>
                    <a:cubicBezTo>
                      <a:pt x="251" y="2648"/>
                      <a:pt x="252" y="2651"/>
                      <a:pt x="252" y="2653"/>
                    </a:cubicBezTo>
                    <a:cubicBezTo>
                      <a:pt x="252" y="2653"/>
                      <a:pt x="252" y="2654"/>
                      <a:pt x="252" y="2654"/>
                    </a:cubicBezTo>
                    <a:cubicBezTo>
                      <a:pt x="252" y="2655"/>
                      <a:pt x="252" y="2657"/>
                      <a:pt x="252" y="2658"/>
                    </a:cubicBezTo>
                    <a:cubicBezTo>
                      <a:pt x="252" y="2659"/>
                      <a:pt x="252" y="2660"/>
                      <a:pt x="252" y="2660"/>
                    </a:cubicBezTo>
                    <a:cubicBezTo>
                      <a:pt x="252" y="2661"/>
                      <a:pt x="253" y="2663"/>
                      <a:pt x="253" y="2664"/>
                    </a:cubicBezTo>
                    <a:cubicBezTo>
                      <a:pt x="253" y="2664"/>
                      <a:pt x="253" y="2665"/>
                      <a:pt x="253" y="2666"/>
                    </a:cubicBezTo>
                    <a:cubicBezTo>
                      <a:pt x="253" y="2667"/>
                      <a:pt x="253" y="2667"/>
                      <a:pt x="253" y="2668"/>
                    </a:cubicBezTo>
                    <a:cubicBezTo>
                      <a:pt x="253" y="2669"/>
                      <a:pt x="253" y="2670"/>
                      <a:pt x="253" y="2670"/>
                    </a:cubicBezTo>
                    <a:cubicBezTo>
                      <a:pt x="253" y="2671"/>
                      <a:pt x="253" y="2672"/>
                      <a:pt x="253" y="2673"/>
                    </a:cubicBezTo>
                    <a:cubicBezTo>
                      <a:pt x="253" y="2673"/>
                      <a:pt x="253" y="2674"/>
                      <a:pt x="253" y="2674"/>
                    </a:cubicBezTo>
                    <a:cubicBezTo>
                      <a:pt x="253" y="2675"/>
                      <a:pt x="253" y="2676"/>
                      <a:pt x="253" y="2676"/>
                    </a:cubicBezTo>
                    <a:cubicBezTo>
                      <a:pt x="253" y="2677"/>
                      <a:pt x="253" y="2677"/>
                      <a:pt x="253" y="2678"/>
                    </a:cubicBezTo>
                    <a:cubicBezTo>
                      <a:pt x="253" y="2678"/>
                      <a:pt x="253" y="2679"/>
                      <a:pt x="253" y="2680"/>
                    </a:cubicBezTo>
                    <a:cubicBezTo>
                      <a:pt x="253" y="2680"/>
                      <a:pt x="253" y="2680"/>
                      <a:pt x="253" y="2680"/>
                    </a:cubicBezTo>
                    <a:cubicBezTo>
                      <a:pt x="253" y="2681"/>
                      <a:pt x="253" y="2682"/>
                      <a:pt x="253" y="2683"/>
                    </a:cubicBezTo>
                    <a:cubicBezTo>
                      <a:pt x="251" y="2691"/>
                      <a:pt x="249" y="2709"/>
                      <a:pt x="255" y="2724"/>
                    </a:cubicBezTo>
                    <a:cubicBezTo>
                      <a:pt x="255" y="2725"/>
                      <a:pt x="238" y="2777"/>
                      <a:pt x="228" y="2786"/>
                    </a:cubicBezTo>
                    <a:cubicBezTo>
                      <a:pt x="220" y="2795"/>
                      <a:pt x="217" y="2804"/>
                      <a:pt x="210" y="2809"/>
                    </a:cubicBezTo>
                    <a:cubicBezTo>
                      <a:pt x="203" y="2814"/>
                      <a:pt x="200" y="2819"/>
                      <a:pt x="197" y="2830"/>
                    </a:cubicBezTo>
                    <a:cubicBezTo>
                      <a:pt x="195" y="2838"/>
                      <a:pt x="188" y="2849"/>
                      <a:pt x="193" y="2855"/>
                    </a:cubicBezTo>
                    <a:cubicBezTo>
                      <a:pt x="194" y="2856"/>
                      <a:pt x="195" y="2857"/>
                      <a:pt x="196" y="2857"/>
                    </a:cubicBezTo>
                    <a:cubicBezTo>
                      <a:pt x="196" y="2857"/>
                      <a:pt x="196" y="2857"/>
                      <a:pt x="196" y="2857"/>
                    </a:cubicBezTo>
                    <a:cubicBezTo>
                      <a:pt x="195" y="2860"/>
                      <a:pt x="195" y="2863"/>
                      <a:pt x="196" y="2865"/>
                    </a:cubicBezTo>
                    <a:cubicBezTo>
                      <a:pt x="199" y="2872"/>
                      <a:pt x="204" y="2873"/>
                      <a:pt x="211" y="2872"/>
                    </a:cubicBezTo>
                    <a:cubicBezTo>
                      <a:pt x="211" y="2871"/>
                      <a:pt x="211" y="2871"/>
                      <a:pt x="211" y="2871"/>
                    </a:cubicBezTo>
                    <a:cubicBezTo>
                      <a:pt x="212" y="2873"/>
                      <a:pt x="212" y="2876"/>
                      <a:pt x="214" y="2878"/>
                    </a:cubicBezTo>
                    <a:cubicBezTo>
                      <a:pt x="218" y="2887"/>
                      <a:pt x="232" y="2891"/>
                      <a:pt x="238" y="2883"/>
                    </a:cubicBezTo>
                    <a:cubicBezTo>
                      <a:pt x="245" y="2889"/>
                      <a:pt x="260" y="2890"/>
                      <a:pt x="265" y="2881"/>
                    </a:cubicBezTo>
                    <a:cubicBezTo>
                      <a:pt x="266" y="2881"/>
                      <a:pt x="266" y="2882"/>
                      <a:pt x="266" y="2882"/>
                    </a:cubicBezTo>
                    <a:cubicBezTo>
                      <a:pt x="266" y="2882"/>
                      <a:pt x="266" y="2882"/>
                      <a:pt x="266" y="2882"/>
                    </a:cubicBezTo>
                    <a:cubicBezTo>
                      <a:pt x="271" y="2896"/>
                      <a:pt x="287" y="2894"/>
                      <a:pt x="296" y="2891"/>
                    </a:cubicBezTo>
                    <a:cubicBezTo>
                      <a:pt x="305" y="2889"/>
                      <a:pt x="310" y="2882"/>
                      <a:pt x="314" y="2876"/>
                    </a:cubicBezTo>
                    <a:cubicBezTo>
                      <a:pt x="314" y="2876"/>
                      <a:pt x="314" y="2876"/>
                      <a:pt x="314" y="2876"/>
                    </a:cubicBezTo>
                    <a:cubicBezTo>
                      <a:pt x="314" y="2876"/>
                      <a:pt x="314" y="2876"/>
                      <a:pt x="315" y="2876"/>
                    </a:cubicBezTo>
                    <a:cubicBezTo>
                      <a:pt x="315" y="2875"/>
                      <a:pt x="316" y="2874"/>
                      <a:pt x="317" y="2874"/>
                    </a:cubicBezTo>
                    <a:cubicBezTo>
                      <a:pt x="322" y="2868"/>
                      <a:pt x="326" y="2862"/>
                      <a:pt x="325" y="2848"/>
                    </a:cubicBezTo>
                    <a:cubicBezTo>
                      <a:pt x="324" y="2842"/>
                      <a:pt x="324" y="2835"/>
                      <a:pt x="324" y="2829"/>
                    </a:cubicBezTo>
                    <a:cubicBezTo>
                      <a:pt x="325" y="2826"/>
                      <a:pt x="325" y="2821"/>
                      <a:pt x="326" y="2814"/>
                    </a:cubicBezTo>
                    <a:cubicBezTo>
                      <a:pt x="326" y="2804"/>
                      <a:pt x="333" y="2801"/>
                      <a:pt x="334" y="2783"/>
                    </a:cubicBezTo>
                    <a:cubicBezTo>
                      <a:pt x="335" y="2769"/>
                      <a:pt x="327" y="2710"/>
                      <a:pt x="328" y="2702"/>
                    </a:cubicBezTo>
                    <a:cubicBezTo>
                      <a:pt x="330" y="2684"/>
                      <a:pt x="333" y="2663"/>
                      <a:pt x="330" y="2632"/>
                    </a:cubicBezTo>
                    <a:cubicBezTo>
                      <a:pt x="329" y="2620"/>
                      <a:pt x="331" y="2596"/>
                      <a:pt x="334" y="2571"/>
                    </a:cubicBezTo>
                    <a:cubicBezTo>
                      <a:pt x="340" y="2530"/>
                      <a:pt x="349" y="2486"/>
                      <a:pt x="352" y="2474"/>
                    </a:cubicBezTo>
                    <a:cubicBezTo>
                      <a:pt x="351" y="2475"/>
                      <a:pt x="351" y="2475"/>
                      <a:pt x="351" y="2475"/>
                    </a:cubicBezTo>
                    <a:cubicBezTo>
                      <a:pt x="355" y="2460"/>
                      <a:pt x="355" y="2460"/>
                      <a:pt x="355" y="2460"/>
                    </a:cubicBezTo>
                    <a:cubicBezTo>
                      <a:pt x="356" y="2452"/>
                      <a:pt x="358" y="2444"/>
                      <a:pt x="360" y="2435"/>
                    </a:cubicBezTo>
                    <a:cubicBezTo>
                      <a:pt x="360" y="2434"/>
                      <a:pt x="360" y="2434"/>
                      <a:pt x="360" y="2433"/>
                    </a:cubicBezTo>
                    <a:cubicBezTo>
                      <a:pt x="362" y="2427"/>
                      <a:pt x="363" y="2421"/>
                      <a:pt x="364" y="2414"/>
                    </a:cubicBezTo>
                    <a:cubicBezTo>
                      <a:pt x="364" y="2414"/>
                      <a:pt x="365" y="2413"/>
                      <a:pt x="365" y="2413"/>
                    </a:cubicBezTo>
                    <a:cubicBezTo>
                      <a:pt x="365" y="2410"/>
                      <a:pt x="366" y="2406"/>
                      <a:pt x="367" y="2403"/>
                    </a:cubicBezTo>
                    <a:cubicBezTo>
                      <a:pt x="367" y="2402"/>
                      <a:pt x="367" y="2402"/>
                      <a:pt x="367" y="2402"/>
                    </a:cubicBezTo>
                    <a:cubicBezTo>
                      <a:pt x="367" y="2398"/>
                      <a:pt x="368" y="2395"/>
                      <a:pt x="369" y="2392"/>
                    </a:cubicBezTo>
                    <a:cubicBezTo>
                      <a:pt x="369" y="2392"/>
                      <a:pt x="369" y="2391"/>
                      <a:pt x="369" y="2391"/>
                    </a:cubicBezTo>
                    <a:cubicBezTo>
                      <a:pt x="369" y="2387"/>
                      <a:pt x="370" y="2384"/>
                      <a:pt x="371" y="2380"/>
                    </a:cubicBezTo>
                    <a:cubicBezTo>
                      <a:pt x="371" y="2380"/>
                      <a:pt x="371" y="2379"/>
                      <a:pt x="371" y="2378"/>
                    </a:cubicBezTo>
                    <a:cubicBezTo>
                      <a:pt x="372" y="2375"/>
                      <a:pt x="372" y="2371"/>
                      <a:pt x="373" y="2368"/>
                    </a:cubicBezTo>
                    <a:cubicBezTo>
                      <a:pt x="373" y="2368"/>
                      <a:pt x="373" y="2368"/>
                      <a:pt x="373" y="2368"/>
                    </a:cubicBezTo>
                    <a:cubicBezTo>
                      <a:pt x="373" y="2364"/>
                      <a:pt x="374" y="2361"/>
                      <a:pt x="374" y="2357"/>
                    </a:cubicBezTo>
                    <a:cubicBezTo>
                      <a:pt x="374" y="2356"/>
                      <a:pt x="374" y="2355"/>
                      <a:pt x="375" y="2355"/>
                    </a:cubicBezTo>
                    <a:cubicBezTo>
                      <a:pt x="375" y="2351"/>
                      <a:pt x="375" y="2348"/>
                      <a:pt x="376" y="2344"/>
                    </a:cubicBezTo>
                    <a:cubicBezTo>
                      <a:pt x="376" y="2344"/>
                      <a:pt x="376" y="2343"/>
                      <a:pt x="376" y="2343"/>
                    </a:cubicBezTo>
                    <a:cubicBezTo>
                      <a:pt x="376" y="2340"/>
                      <a:pt x="377" y="2337"/>
                      <a:pt x="377" y="2333"/>
                    </a:cubicBezTo>
                    <a:cubicBezTo>
                      <a:pt x="377" y="2333"/>
                      <a:pt x="377" y="2332"/>
                      <a:pt x="377" y="2331"/>
                    </a:cubicBezTo>
                    <a:cubicBezTo>
                      <a:pt x="378" y="2328"/>
                      <a:pt x="378" y="2324"/>
                      <a:pt x="378" y="2321"/>
                    </a:cubicBezTo>
                    <a:cubicBezTo>
                      <a:pt x="378" y="2320"/>
                      <a:pt x="378" y="2320"/>
                      <a:pt x="378" y="2319"/>
                    </a:cubicBezTo>
                    <a:cubicBezTo>
                      <a:pt x="379" y="2316"/>
                      <a:pt x="379" y="2313"/>
                      <a:pt x="379" y="2310"/>
                    </a:cubicBezTo>
                    <a:cubicBezTo>
                      <a:pt x="379" y="2310"/>
                      <a:pt x="379" y="2309"/>
                      <a:pt x="379" y="2309"/>
                    </a:cubicBezTo>
                    <a:cubicBezTo>
                      <a:pt x="379" y="2305"/>
                      <a:pt x="379" y="2302"/>
                      <a:pt x="379" y="2299"/>
                    </a:cubicBezTo>
                    <a:cubicBezTo>
                      <a:pt x="379" y="2298"/>
                      <a:pt x="379" y="2298"/>
                      <a:pt x="379" y="2297"/>
                    </a:cubicBezTo>
                    <a:cubicBezTo>
                      <a:pt x="379" y="2294"/>
                      <a:pt x="379" y="2290"/>
                      <a:pt x="379" y="2287"/>
                    </a:cubicBezTo>
                    <a:cubicBezTo>
                      <a:pt x="378" y="2245"/>
                      <a:pt x="387" y="2144"/>
                      <a:pt x="387" y="2115"/>
                    </a:cubicBezTo>
                    <a:cubicBezTo>
                      <a:pt x="387" y="2110"/>
                      <a:pt x="389" y="2078"/>
                      <a:pt x="388" y="2072"/>
                    </a:cubicBezTo>
                    <a:cubicBezTo>
                      <a:pt x="378" y="2028"/>
                      <a:pt x="402" y="1815"/>
                      <a:pt x="402" y="1813"/>
                    </a:cubicBezTo>
                    <a:cubicBezTo>
                      <a:pt x="402" y="1812"/>
                      <a:pt x="402" y="1811"/>
                      <a:pt x="402" y="1810"/>
                    </a:cubicBezTo>
                    <a:cubicBezTo>
                      <a:pt x="402" y="1810"/>
                      <a:pt x="402" y="1809"/>
                      <a:pt x="402" y="1809"/>
                    </a:cubicBezTo>
                    <a:cubicBezTo>
                      <a:pt x="402" y="1808"/>
                      <a:pt x="402" y="1807"/>
                      <a:pt x="402" y="1806"/>
                    </a:cubicBezTo>
                    <a:cubicBezTo>
                      <a:pt x="402" y="1806"/>
                      <a:pt x="402" y="1806"/>
                      <a:pt x="402" y="1805"/>
                    </a:cubicBezTo>
                    <a:cubicBezTo>
                      <a:pt x="402" y="1804"/>
                      <a:pt x="402" y="1803"/>
                      <a:pt x="402" y="1801"/>
                    </a:cubicBezTo>
                    <a:cubicBezTo>
                      <a:pt x="402" y="1801"/>
                      <a:pt x="402" y="1801"/>
                      <a:pt x="402" y="1801"/>
                    </a:cubicBezTo>
                    <a:cubicBezTo>
                      <a:pt x="402" y="1799"/>
                      <a:pt x="403" y="1798"/>
                      <a:pt x="403" y="1796"/>
                    </a:cubicBezTo>
                    <a:cubicBezTo>
                      <a:pt x="403" y="1795"/>
                      <a:pt x="403" y="1795"/>
                      <a:pt x="403" y="1795"/>
                    </a:cubicBezTo>
                    <a:cubicBezTo>
                      <a:pt x="403" y="1793"/>
                      <a:pt x="403" y="1792"/>
                      <a:pt x="403" y="1790"/>
                    </a:cubicBezTo>
                    <a:cubicBezTo>
                      <a:pt x="403" y="1790"/>
                      <a:pt x="403" y="1789"/>
                      <a:pt x="403" y="1789"/>
                    </a:cubicBezTo>
                    <a:cubicBezTo>
                      <a:pt x="403" y="1783"/>
                      <a:pt x="403" y="1776"/>
                      <a:pt x="404" y="1768"/>
                    </a:cubicBezTo>
                    <a:cubicBezTo>
                      <a:pt x="404" y="1768"/>
                      <a:pt x="404" y="1767"/>
                      <a:pt x="404" y="1767"/>
                    </a:cubicBezTo>
                    <a:cubicBezTo>
                      <a:pt x="404" y="1765"/>
                      <a:pt x="404" y="1762"/>
                      <a:pt x="404" y="1760"/>
                    </a:cubicBezTo>
                    <a:cubicBezTo>
                      <a:pt x="404" y="1760"/>
                      <a:pt x="404" y="1759"/>
                      <a:pt x="404" y="1759"/>
                    </a:cubicBezTo>
                    <a:cubicBezTo>
                      <a:pt x="404" y="1754"/>
                      <a:pt x="404" y="1748"/>
                      <a:pt x="405" y="1743"/>
                    </a:cubicBezTo>
                    <a:cubicBezTo>
                      <a:pt x="405" y="1742"/>
                      <a:pt x="405" y="1742"/>
                      <a:pt x="405" y="1741"/>
                    </a:cubicBezTo>
                    <a:cubicBezTo>
                      <a:pt x="405" y="1739"/>
                      <a:pt x="405" y="1737"/>
                      <a:pt x="405" y="1735"/>
                    </a:cubicBezTo>
                    <a:cubicBezTo>
                      <a:pt x="405" y="1734"/>
                      <a:pt x="405" y="1733"/>
                      <a:pt x="405" y="1732"/>
                    </a:cubicBezTo>
                    <a:cubicBezTo>
                      <a:pt x="405" y="1730"/>
                      <a:pt x="405" y="1728"/>
                      <a:pt x="405" y="1726"/>
                    </a:cubicBezTo>
                    <a:cubicBezTo>
                      <a:pt x="405" y="1724"/>
                      <a:pt x="405" y="1722"/>
                      <a:pt x="405" y="1719"/>
                    </a:cubicBezTo>
                    <a:cubicBezTo>
                      <a:pt x="405" y="1718"/>
                      <a:pt x="405" y="1717"/>
                      <a:pt x="405" y="1716"/>
                    </a:cubicBezTo>
                    <a:cubicBezTo>
                      <a:pt x="405" y="1714"/>
                      <a:pt x="405" y="1712"/>
                      <a:pt x="405" y="1710"/>
                    </a:cubicBezTo>
                    <a:cubicBezTo>
                      <a:pt x="405" y="1710"/>
                      <a:pt x="405" y="1709"/>
                      <a:pt x="405" y="1709"/>
                    </a:cubicBezTo>
                    <a:cubicBezTo>
                      <a:pt x="406" y="1670"/>
                      <a:pt x="407" y="1632"/>
                      <a:pt x="408" y="1613"/>
                    </a:cubicBezTo>
                    <a:cubicBezTo>
                      <a:pt x="411" y="1614"/>
                      <a:pt x="446" y="1623"/>
                      <a:pt x="470" y="1606"/>
                    </a:cubicBezTo>
                    <a:cubicBezTo>
                      <a:pt x="471" y="1621"/>
                      <a:pt x="471" y="1621"/>
                      <a:pt x="471" y="1621"/>
                    </a:cubicBezTo>
                    <a:cubicBezTo>
                      <a:pt x="472" y="1640"/>
                      <a:pt x="473" y="1669"/>
                      <a:pt x="474" y="1699"/>
                    </a:cubicBezTo>
                    <a:cubicBezTo>
                      <a:pt x="474" y="1699"/>
                      <a:pt x="474" y="1699"/>
                      <a:pt x="474" y="1699"/>
                    </a:cubicBezTo>
                    <a:cubicBezTo>
                      <a:pt x="474" y="1706"/>
                      <a:pt x="475" y="1714"/>
                      <a:pt x="475" y="1721"/>
                    </a:cubicBezTo>
                    <a:cubicBezTo>
                      <a:pt x="475" y="1721"/>
                      <a:pt x="475" y="1721"/>
                      <a:pt x="475" y="1721"/>
                    </a:cubicBezTo>
                    <a:cubicBezTo>
                      <a:pt x="475" y="1723"/>
                      <a:pt x="475" y="1725"/>
                      <a:pt x="475" y="1727"/>
                    </a:cubicBezTo>
                    <a:cubicBezTo>
                      <a:pt x="475" y="1728"/>
                      <a:pt x="475" y="1729"/>
                      <a:pt x="475" y="1730"/>
                    </a:cubicBezTo>
                    <a:cubicBezTo>
                      <a:pt x="476" y="1732"/>
                      <a:pt x="476" y="1734"/>
                      <a:pt x="476" y="1735"/>
                    </a:cubicBezTo>
                    <a:cubicBezTo>
                      <a:pt x="476" y="1737"/>
                      <a:pt x="476" y="1739"/>
                      <a:pt x="476" y="1741"/>
                    </a:cubicBezTo>
                    <a:cubicBezTo>
                      <a:pt x="476" y="1742"/>
                      <a:pt x="476" y="1743"/>
                      <a:pt x="476" y="1745"/>
                    </a:cubicBezTo>
                    <a:cubicBezTo>
                      <a:pt x="476" y="1747"/>
                      <a:pt x="476" y="1749"/>
                      <a:pt x="476" y="1751"/>
                    </a:cubicBezTo>
                    <a:cubicBezTo>
                      <a:pt x="476" y="1752"/>
                      <a:pt x="477" y="1753"/>
                      <a:pt x="477" y="1754"/>
                    </a:cubicBezTo>
                    <a:cubicBezTo>
                      <a:pt x="477" y="1756"/>
                      <a:pt x="477" y="1757"/>
                      <a:pt x="477" y="1759"/>
                    </a:cubicBezTo>
                    <a:cubicBezTo>
                      <a:pt x="477" y="1760"/>
                      <a:pt x="477" y="1761"/>
                      <a:pt x="477" y="1762"/>
                    </a:cubicBezTo>
                    <a:cubicBezTo>
                      <a:pt x="477" y="1764"/>
                      <a:pt x="477" y="1765"/>
                      <a:pt x="477" y="1767"/>
                    </a:cubicBezTo>
                    <a:cubicBezTo>
                      <a:pt x="477" y="1768"/>
                      <a:pt x="477" y="1769"/>
                      <a:pt x="477" y="1770"/>
                    </a:cubicBezTo>
                    <a:cubicBezTo>
                      <a:pt x="477" y="1772"/>
                      <a:pt x="478" y="1774"/>
                      <a:pt x="478" y="1776"/>
                    </a:cubicBezTo>
                    <a:cubicBezTo>
                      <a:pt x="478" y="1777"/>
                      <a:pt x="478" y="1778"/>
                      <a:pt x="478" y="1778"/>
                    </a:cubicBezTo>
                    <a:cubicBezTo>
                      <a:pt x="478" y="1780"/>
                      <a:pt x="478" y="1782"/>
                      <a:pt x="478" y="1783"/>
                    </a:cubicBezTo>
                    <a:cubicBezTo>
                      <a:pt x="478" y="1784"/>
                      <a:pt x="478" y="1785"/>
                      <a:pt x="478" y="1785"/>
                    </a:cubicBezTo>
                    <a:cubicBezTo>
                      <a:pt x="478" y="1787"/>
                      <a:pt x="478" y="1788"/>
                      <a:pt x="478" y="1790"/>
                    </a:cubicBezTo>
                    <a:cubicBezTo>
                      <a:pt x="478" y="1790"/>
                      <a:pt x="478" y="1791"/>
                      <a:pt x="478" y="1792"/>
                    </a:cubicBezTo>
                    <a:cubicBezTo>
                      <a:pt x="479" y="1793"/>
                      <a:pt x="479" y="1795"/>
                      <a:pt x="479" y="1796"/>
                    </a:cubicBezTo>
                    <a:cubicBezTo>
                      <a:pt x="479" y="1797"/>
                      <a:pt x="479" y="1797"/>
                      <a:pt x="479" y="1797"/>
                    </a:cubicBezTo>
                    <a:cubicBezTo>
                      <a:pt x="479" y="1799"/>
                      <a:pt x="479" y="1801"/>
                      <a:pt x="479" y="1802"/>
                    </a:cubicBezTo>
                    <a:cubicBezTo>
                      <a:pt x="479" y="1803"/>
                      <a:pt x="479" y="1803"/>
                      <a:pt x="479" y="1804"/>
                    </a:cubicBezTo>
                    <a:cubicBezTo>
                      <a:pt x="479" y="1805"/>
                      <a:pt x="479" y="1806"/>
                      <a:pt x="479" y="1807"/>
                    </a:cubicBezTo>
                    <a:cubicBezTo>
                      <a:pt x="479" y="1807"/>
                      <a:pt x="479" y="1808"/>
                      <a:pt x="480" y="1808"/>
                    </a:cubicBezTo>
                    <a:cubicBezTo>
                      <a:pt x="480" y="1809"/>
                      <a:pt x="480" y="1810"/>
                      <a:pt x="480" y="1811"/>
                    </a:cubicBezTo>
                    <a:cubicBezTo>
                      <a:pt x="480" y="1811"/>
                      <a:pt x="480" y="1811"/>
                      <a:pt x="480" y="1812"/>
                    </a:cubicBezTo>
                    <a:cubicBezTo>
                      <a:pt x="480" y="1813"/>
                      <a:pt x="480" y="1814"/>
                      <a:pt x="480" y="1814"/>
                    </a:cubicBezTo>
                    <a:cubicBezTo>
                      <a:pt x="480" y="1817"/>
                      <a:pt x="493" y="2030"/>
                      <a:pt x="485" y="2072"/>
                    </a:cubicBezTo>
                    <a:cubicBezTo>
                      <a:pt x="484" y="2078"/>
                      <a:pt x="486" y="2110"/>
                      <a:pt x="486" y="2115"/>
                    </a:cubicBezTo>
                    <a:cubicBezTo>
                      <a:pt x="486" y="2144"/>
                      <a:pt x="496" y="2241"/>
                      <a:pt x="493" y="2284"/>
                    </a:cubicBezTo>
                    <a:cubicBezTo>
                      <a:pt x="493" y="2287"/>
                      <a:pt x="493" y="2291"/>
                      <a:pt x="492" y="2294"/>
                    </a:cubicBezTo>
                    <a:cubicBezTo>
                      <a:pt x="492" y="2295"/>
                      <a:pt x="492" y="2296"/>
                      <a:pt x="492" y="2296"/>
                    </a:cubicBezTo>
                    <a:cubicBezTo>
                      <a:pt x="492" y="2300"/>
                      <a:pt x="492" y="2303"/>
                      <a:pt x="492" y="2307"/>
                    </a:cubicBezTo>
                    <a:cubicBezTo>
                      <a:pt x="492" y="2307"/>
                      <a:pt x="492" y="2308"/>
                      <a:pt x="492" y="2309"/>
                    </a:cubicBezTo>
                    <a:cubicBezTo>
                      <a:pt x="492" y="2312"/>
                      <a:pt x="492" y="2316"/>
                      <a:pt x="492" y="2320"/>
                    </a:cubicBezTo>
                    <a:cubicBezTo>
                      <a:pt x="492" y="2320"/>
                      <a:pt x="492" y="2320"/>
                      <a:pt x="492" y="2321"/>
                    </a:cubicBezTo>
                    <a:cubicBezTo>
                      <a:pt x="492" y="2324"/>
                      <a:pt x="492" y="2328"/>
                      <a:pt x="493" y="2331"/>
                    </a:cubicBezTo>
                    <a:cubicBezTo>
                      <a:pt x="493" y="2332"/>
                      <a:pt x="493" y="2333"/>
                      <a:pt x="493" y="2333"/>
                    </a:cubicBezTo>
                    <a:cubicBezTo>
                      <a:pt x="493" y="2337"/>
                      <a:pt x="493" y="2340"/>
                      <a:pt x="493" y="2344"/>
                    </a:cubicBezTo>
                    <a:cubicBezTo>
                      <a:pt x="493" y="2345"/>
                      <a:pt x="493" y="2346"/>
                      <a:pt x="493" y="2346"/>
                    </a:cubicBezTo>
                    <a:cubicBezTo>
                      <a:pt x="494" y="2350"/>
                      <a:pt x="494" y="2354"/>
                      <a:pt x="494" y="2357"/>
                    </a:cubicBezTo>
                    <a:cubicBezTo>
                      <a:pt x="494" y="2358"/>
                      <a:pt x="494" y="2358"/>
                      <a:pt x="494" y="2359"/>
                    </a:cubicBezTo>
                    <a:cubicBezTo>
                      <a:pt x="495" y="2363"/>
                      <a:pt x="495" y="2366"/>
                      <a:pt x="495" y="2370"/>
                    </a:cubicBezTo>
                    <a:cubicBezTo>
                      <a:pt x="495" y="2370"/>
                      <a:pt x="495" y="2371"/>
                      <a:pt x="495" y="2371"/>
                    </a:cubicBezTo>
                    <a:cubicBezTo>
                      <a:pt x="496" y="2375"/>
                      <a:pt x="496" y="2378"/>
                      <a:pt x="497" y="2382"/>
                    </a:cubicBezTo>
                    <a:cubicBezTo>
                      <a:pt x="497" y="2383"/>
                      <a:pt x="497" y="2383"/>
                      <a:pt x="497" y="2384"/>
                    </a:cubicBezTo>
                    <a:cubicBezTo>
                      <a:pt x="497" y="2388"/>
                      <a:pt x="498" y="2391"/>
                      <a:pt x="498" y="2395"/>
                    </a:cubicBezTo>
                    <a:cubicBezTo>
                      <a:pt x="498" y="2395"/>
                      <a:pt x="498" y="2396"/>
                      <a:pt x="498" y="2396"/>
                    </a:cubicBezTo>
                    <a:cubicBezTo>
                      <a:pt x="499" y="2404"/>
                      <a:pt x="500" y="2411"/>
                      <a:pt x="502" y="2418"/>
                    </a:cubicBezTo>
                    <a:cubicBezTo>
                      <a:pt x="502" y="2419"/>
                      <a:pt x="502" y="2419"/>
                      <a:pt x="502" y="2420"/>
                    </a:cubicBezTo>
                    <a:cubicBezTo>
                      <a:pt x="502" y="2423"/>
                      <a:pt x="503" y="2427"/>
                      <a:pt x="503" y="2430"/>
                    </a:cubicBezTo>
                    <a:cubicBezTo>
                      <a:pt x="503" y="2431"/>
                      <a:pt x="503" y="2431"/>
                      <a:pt x="504" y="2432"/>
                    </a:cubicBezTo>
                    <a:cubicBezTo>
                      <a:pt x="505" y="2439"/>
                      <a:pt x="506" y="2445"/>
                      <a:pt x="507" y="2452"/>
                    </a:cubicBezTo>
                    <a:cubicBezTo>
                      <a:pt x="507" y="2452"/>
                      <a:pt x="507" y="2452"/>
                      <a:pt x="507" y="2452"/>
                    </a:cubicBezTo>
                    <a:cubicBezTo>
                      <a:pt x="508" y="2455"/>
                      <a:pt x="508" y="2458"/>
                      <a:pt x="509" y="2461"/>
                    </a:cubicBezTo>
                    <a:cubicBezTo>
                      <a:pt x="509" y="2462"/>
                      <a:pt x="509" y="2462"/>
                      <a:pt x="509" y="2462"/>
                    </a:cubicBezTo>
                    <a:cubicBezTo>
                      <a:pt x="510" y="2468"/>
                      <a:pt x="511" y="2473"/>
                      <a:pt x="512" y="2478"/>
                    </a:cubicBezTo>
                    <a:cubicBezTo>
                      <a:pt x="514" y="2492"/>
                      <a:pt x="514" y="2492"/>
                      <a:pt x="514" y="2492"/>
                    </a:cubicBezTo>
                    <a:cubicBezTo>
                      <a:pt x="514" y="2509"/>
                      <a:pt x="536" y="2589"/>
                      <a:pt x="537" y="2627"/>
                    </a:cubicBezTo>
                    <a:cubicBezTo>
                      <a:pt x="538" y="2631"/>
                      <a:pt x="538" y="2634"/>
                      <a:pt x="537" y="2637"/>
                    </a:cubicBezTo>
                    <a:cubicBezTo>
                      <a:pt x="534" y="2668"/>
                      <a:pt x="536" y="2684"/>
                      <a:pt x="538" y="2702"/>
                    </a:cubicBezTo>
                    <a:cubicBezTo>
                      <a:pt x="539" y="2710"/>
                      <a:pt x="531" y="2769"/>
                      <a:pt x="532" y="2783"/>
                    </a:cubicBezTo>
                    <a:cubicBezTo>
                      <a:pt x="533" y="2801"/>
                      <a:pt x="539" y="2804"/>
                      <a:pt x="540" y="2814"/>
                    </a:cubicBezTo>
                    <a:cubicBezTo>
                      <a:pt x="541" y="2832"/>
                      <a:pt x="543" y="2833"/>
                      <a:pt x="541" y="2848"/>
                    </a:cubicBezTo>
                    <a:cubicBezTo>
                      <a:pt x="540" y="2862"/>
                      <a:pt x="544" y="2868"/>
                      <a:pt x="549" y="2874"/>
                    </a:cubicBezTo>
                    <a:cubicBezTo>
                      <a:pt x="550" y="2874"/>
                      <a:pt x="551" y="2875"/>
                      <a:pt x="551" y="2876"/>
                    </a:cubicBezTo>
                    <a:cubicBezTo>
                      <a:pt x="551" y="2876"/>
                      <a:pt x="552" y="2876"/>
                      <a:pt x="552" y="2876"/>
                    </a:cubicBezTo>
                    <a:cubicBezTo>
                      <a:pt x="552" y="2876"/>
                      <a:pt x="552" y="2876"/>
                      <a:pt x="552" y="2876"/>
                    </a:cubicBezTo>
                    <a:cubicBezTo>
                      <a:pt x="556" y="2882"/>
                      <a:pt x="561" y="2889"/>
                      <a:pt x="569" y="2891"/>
                    </a:cubicBezTo>
                    <a:cubicBezTo>
                      <a:pt x="579" y="2894"/>
                      <a:pt x="595" y="2896"/>
                      <a:pt x="600" y="2882"/>
                    </a:cubicBezTo>
                    <a:cubicBezTo>
                      <a:pt x="600" y="2882"/>
                      <a:pt x="600" y="2882"/>
                      <a:pt x="600" y="2882"/>
                    </a:cubicBezTo>
                    <a:cubicBezTo>
                      <a:pt x="600" y="2882"/>
                      <a:pt x="600" y="2881"/>
                      <a:pt x="600" y="2881"/>
                    </a:cubicBezTo>
                    <a:cubicBezTo>
                      <a:pt x="606" y="2890"/>
                      <a:pt x="621" y="2889"/>
                      <a:pt x="628" y="2883"/>
                    </a:cubicBezTo>
                    <a:cubicBezTo>
                      <a:pt x="634" y="2891"/>
                      <a:pt x="648" y="2887"/>
                      <a:pt x="652" y="2878"/>
                    </a:cubicBezTo>
                    <a:cubicBezTo>
                      <a:pt x="654" y="2876"/>
                      <a:pt x="654" y="2874"/>
                      <a:pt x="654" y="2871"/>
                    </a:cubicBezTo>
                    <a:cubicBezTo>
                      <a:pt x="655" y="2872"/>
                      <a:pt x="655" y="2872"/>
                      <a:pt x="655" y="2872"/>
                    </a:cubicBezTo>
                    <a:cubicBezTo>
                      <a:pt x="661" y="2873"/>
                      <a:pt x="669" y="2870"/>
                      <a:pt x="670" y="2865"/>
                    </a:cubicBezTo>
                    <a:cubicBezTo>
                      <a:pt x="670" y="2863"/>
                      <a:pt x="670" y="2860"/>
                      <a:pt x="670" y="2857"/>
                    </a:cubicBezTo>
                    <a:cubicBezTo>
                      <a:pt x="670" y="2857"/>
                      <a:pt x="670" y="2857"/>
                      <a:pt x="670" y="2857"/>
                    </a:cubicBezTo>
                    <a:cubicBezTo>
                      <a:pt x="671" y="2857"/>
                      <a:pt x="672" y="2856"/>
                      <a:pt x="673" y="2855"/>
                    </a:cubicBezTo>
                    <a:cubicBezTo>
                      <a:pt x="678" y="2849"/>
                      <a:pt x="671" y="2838"/>
                      <a:pt x="669" y="2830"/>
                    </a:cubicBezTo>
                    <a:cubicBezTo>
                      <a:pt x="666" y="2819"/>
                      <a:pt x="662" y="2814"/>
                      <a:pt x="655" y="2809"/>
                    </a:cubicBezTo>
                    <a:cubicBezTo>
                      <a:pt x="649" y="2804"/>
                      <a:pt x="646" y="2795"/>
                      <a:pt x="638" y="2786"/>
                    </a:cubicBezTo>
                    <a:cubicBezTo>
                      <a:pt x="628" y="2777"/>
                      <a:pt x="611" y="2725"/>
                      <a:pt x="611" y="2724"/>
                    </a:cubicBezTo>
                    <a:cubicBezTo>
                      <a:pt x="617" y="2709"/>
                      <a:pt x="615" y="2691"/>
                      <a:pt x="613" y="2683"/>
                    </a:cubicBezTo>
                    <a:cubicBezTo>
                      <a:pt x="613" y="2682"/>
                      <a:pt x="613" y="2681"/>
                      <a:pt x="613" y="2680"/>
                    </a:cubicBezTo>
                    <a:cubicBezTo>
                      <a:pt x="613" y="2680"/>
                      <a:pt x="613" y="2680"/>
                      <a:pt x="613" y="2679"/>
                    </a:cubicBezTo>
                    <a:cubicBezTo>
                      <a:pt x="613" y="2679"/>
                      <a:pt x="613" y="2678"/>
                      <a:pt x="613" y="2678"/>
                    </a:cubicBezTo>
                    <a:cubicBezTo>
                      <a:pt x="613" y="2677"/>
                      <a:pt x="613" y="2677"/>
                      <a:pt x="613" y="2676"/>
                    </a:cubicBezTo>
                    <a:cubicBezTo>
                      <a:pt x="613" y="2676"/>
                      <a:pt x="613" y="2675"/>
                      <a:pt x="613" y="2674"/>
                    </a:cubicBezTo>
                    <a:cubicBezTo>
                      <a:pt x="613" y="2674"/>
                      <a:pt x="613" y="2673"/>
                      <a:pt x="613" y="2673"/>
                    </a:cubicBezTo>
                    <a:cubicBezTo>
                      <a:pt x="613" y="2672"/>
                      <a:pt x="613" y="2671"/>
                      <a:pt x="613" y="2670"/>
                    </a:cubicBezTo>
                    <a:cubicBezTo>
                      <a:pt x="613" y="2670"/>
                      <a:pt x="613" y="2669"/>
                      <a:pt x="613" y="2668"/>
                    </a:cubicBezTo>
                    <a:cubicBezTo>
                      <a:pt x="613" y="2667"/>
                      <a:pt x="613" y="2666"/>
                      <a:pt x="613" y="2666"/>
                    </a:cubicBezTo>
                    <a:cubicBezTo>
                      <a:pt x="613" y="2665"/>
                      <a:pt x="613" y="2664"/>
                      <a:pt x="613" y="2664"/>
                    </a:cubicBezTo>
                    <a:cubicBezTo>
                      <a:pt x="613" y="2662"/>
                      <a:pt x="613" y="2661"/>
                      <a:pt x="614" y="2660"/>
                    </a:cubicBezTo>
                    <a:cubicBezTo>
                      <a:pt x="614" y="2660"/>
                      <a:pt x="614" y="2659"/>
                      <a:pt x="614" y="2658"/>
                    </a:cubicBezTo>
                    <a:cubicBezTo>
                      <a:pt x="614" y="2657"/>
                      <a:pt x="614" y="2655"/>
                      <a:pt x="614" y="2654"/>
                    </a:cubicBezTo>
                    <a:cubicBezTo>
                      <a:pt x="614" y="2653"/>
                      <a:pt x="614" y="2653"/>
                      <a:pt x="614" y="2652"/>
                    </a:cubicBezTo>
                    <a:cubicBezTo>
                      <a:pt x="614" y="2650"/>
                      <a:pt x="615" y="2648"/>
                      <a:pt x="615" y="2646"/>
                    </a:cubicBezTo>
                    <a:cubicBezTo>
                      <a:pt x="615" y="2646"/>
                      <a:pt x="615" y="2646"/>
                      <a:pt x="615" y="2646"/>
                    </a:cubicBezTo>
                    <a:cubicBezTo>
                      <a:pt x="615" y="2644"/>
                      <a:pt x="615" y="2642"/>
                      <a:pt x="616" y="2639"/>
                    </a:cubicBezTo>
                    <a:cubicBezTo>
                      <a:pt x="616" y="2639"/>
                      <a:pt x="616" y="2638"/>
                      <a:pt x="616" y="2638"/>
                    </a:cubicBezTo>
                    <a:cubicBezTo>
                      <a:pt x="616" y="2636"/>
                      <a:pt x="616" y="2634"/>
                      <a:pt x="616" y="2632"/>
                    </a:cubicBezTo>
                    <a:cubicBezTo>
                      <a:pt x="616" y="2631"/>
                      <a:pt x="617" y="2631"/>
                      <a:pt x="617" y="2630"/>
                    </a:cubicBezTo>
                    <a:cubicBezTo>
                      <a:pt x="617" y="2628"/>
                      <a:pt x="617" y="2626"/>
                      <a:pt x="617" y="2624"/>
                    </a:cubicBezTo>
                    <a:cubicBezTo>
                      <a:pt x="617" y="2624"/>
                      <a:pt x="618" y="2623"/>
                      <a:pt x="618" y="2623"/>
                    </a:cubicBezTo>
                    <a:cubicBezTo>
                      <a:pt x="618" y="2620"/>
                      <a:pt x="618" y="2618"/>
                      <a:pt x="619" y="2616"/>
                    </a:cubicBezTo>
                    <a:cubicBezTo>
                      <a:pt x="619" y="2615"/>
                      <a:pt x="619" y="2615"/>
                      <a:pt x="619" y="2614"/>
                    </a:cubicBezTo>
                    <a:cubicBezTo>
                      <a:pt x="619" y="2612"/>
                      <a:pt x="620" y="2609"/>
                      <a:pt x="620" y="2607"/>
                    </a:cubicBezTo>
                    <a:cubicBezTo>
                      <a:pt x="620" y="2607"/>
                      <a:pt x="620" y="2606"/>
                      <a:pt x="620" y="2606"/>
                    </a:cubicBezTo>
                    <a:cubicBezTo>
                      <a:pt x="621" y="2602"/>
                      <a:pt x="621" y="2598"/>
                      <a:pt x="622" y="2594"/>
                    </a:cubicBezTo>
                    <a:cubicBezTo>
                      <a:pt x="625" y="2578"/>
                      <a:pt x="625" y="2578"/>
                      <a:pt x="625" y="2578"/>
                    </a:cubicBezTo>
                    <a:cubicBezTo>
                      <a:pt x="630" y="2515"/>
                      <a:pt x="638" y="2456"/>
                      <a:pt x="642" y="2375"/>
                    </a:cubicBezTo>
                    <a:cubicBezTo>
                      <a:pt x="644" y="2334"/>
                      <a:pt x="634" y="2245"/>
                      <a:pt x="636" y="2156"/>
                    </a:cubicBezTo>
                    <a:cubicBezTo>
                      <a:pt x="637" y="2112"/>
                      <a:pt x="644" y="2082"/>
                      <a:pt x="646" y="2075"/>
                    </a:cubicBezTo>
                    <a:cubicBezTo>
                      <a:pt x="651" y="2048"/>
                      <a:pt x="645" y="1995"/>
                      <a:pt x="645" y="1980"/>
                    </a:cubicBezTo>
                    <a:cubicBezTo>
                      <a:pt x="652" y="1739"/>
                      <a:pt x="684" y="1532"/>
                      <a:pt x="682" y="1482"/>
                    </a:cubicBezTo>
                    <a:cubicBezTo>
                      <a:pt x="682" y="1482"/>
                      <a:pt x="683" y="1480"/>
                      <a:pt x="684" y="1476"/>
                    </a:cubicBezTo>
                    <a:cubicBezTo>
                      <a:pt x="684" y="1474"/>
                      <a:pt x="685" y="1473"/>
                      <a:pt x="685" y="1471"/>
                    </a:cubicBezTo>
                    <a:cubicBezTo>
                      <a:pt x="685" y="1471"/>
                      <a:pt x="686" y="1470"/>
                      <a:pt x="686" y="1469"/>
                    </a:cubicBezTo>
                    <a:cubicBezTo>
                      <a:pt x="691" y="1451"/>
                      <a:pt x="701" y="1418"/>
                      <a:pt x="701" y="1403"/>
                    </a:cubicBezTo>
                    <a:cubicBezTo>
                      <a:pt x="701" y="1401"/>
                      <a:pt x="700" y="1400"/>
                      <a:pt x="700" y="1399"/>
                    </a:cubicBezTo>
                    <a:cubicBezTo>
                      <a:pt x="700" y="1376"/>
                      <a:pt x="723" y="1327"/>
                      <a:pt x="729" y="1247"/>
                    </a:cubicBezTo>
                    <a:cubicBezTo>
                      <a:pt x="730" y="1243"/>
                      <a:pt x="730" y="1239"/>
                      <a:pt x="730" y="1235"/>
                    </a:cubicBezTo>
                    <a:cubicBezTo>
                      <a:pt x="731" y="1226"/>
                      <a:pt x="731" y="1217"/>
                      <a:pt x="731" y="1208"/>
                    </a:cubicBezTo>
                    <a:cubicBezTo>
                      <a:pt x="731" y="1204"/>
                      <a:pt x="731" y="1199"/>
                      <a:pt x="731" y="1195"/>
                    </a:cubicBezTo>
                    <a:cubicBezTo>
                      <a:pt x="730" y="1176"/>
                      <a:pt x="729" y="1156"/>
                      <a:pt x="726" y="1135"/>
                    </a:cubicBezTo>
                    <a:cubicBezTo>
                      <a:pt x="724" y="1124"/>
                      <a:pt x="723" y="1113"/>
                      <a:pt x="720" y="1102"/>
                    </a:cubicBezTo>
                    <a:cubicBezTo>
                      <a:pt x="718" y="1090"/>
                      <a:pt x="716" y="1079"/>
                      <a:pt x="713" y="1067"/>
                    </a:cubicBezTo>
                    <a:cubicBezTo>
                      <a:pt x="715" y="1037"/>
                      <a:pt x="686" y="991"/>
                      <a:pt x="684" y="960"/>
                    </a:cubicBezTo>
                    <a:cubicBezTo>
                      <a:pt x="686" y="922"/>
                      <a:pt x="700" y="890"/>
                      <a:pt x="700" y="876"/>
                    </a:cubicBezTo>
                    <a:cubicBezTo>
                      <a:pt x="700" y="874"/>
                      <a:pt x="700" y="874"/>
                      <a:pt x="700" y="874"/>
                    </a:cubicBezTo>
                    <a:cubicBezTo>
                      <a:pt x="701" y="887"/>
                      <a:pt x="702" y="898"/>
                      <a:pt x="703" y="903"/>
                    </a:cubicBezTo>
                    <a:cubicBezTo>
                      <a:pt x="705" y="914"/>
                      <a:pt x="704" y="929"/>
                      <a:pt x="706" y="932"/>
                    </a:cubicBezTo>
                    <a:cubicBezTo>
                      <a:pt x="708" y="947"/>
                      <a:pt x="721" y="1030"/>
                      <a:pt x="722" y="1061"/>
                    </a:cubicBezTo>
                    <a:cubicBezTo>
                      <a:pt x="720" y="1072"/>
                      <a:pt x="720" y="1081"/>
                      <a:pt x="721" y="1090"/>
                    </a:cubicBezTo>
                    <a:cubicBezTo>
                      <a:pt x="726" y="1116"/>
                      <a:pt x="740" y="1140"/>
                      <a:pt x="749" y="1185"/>
                    </a:cubicBezTo>
                    <a:cubicBezTo>
                      <a:pt x="754" y="1217"/>
                      <a:pt x="789" y="1363"/>
                      <a:pt x="792" y="1379"/>
                    </a:cubicBezTo>
                    <a:cubicBezTo>
                      <a:pt x="792" y="1379"/>
                      <a:pt x="792" y="1379"/>
                      <a:pt x="792" y="1380"/>
                    </a:cubicBezTo>
                    <a:cubicBezTo>
                      <a:pt x="792" y="1381"/>
                      <a:pt x="793" y="1383"/>
                      <a:pt x="793" y="1384"/>
                    </a:cubicBezTo>
                    <a:cubicBezTo>
                      <a:pt x="793" y="1384"/>
                      <a:pt x="793" y="1385"/>
                      <a:pt x="793" y="1385"/>
                    </a:cubicBezTo>
                    <a:cubicBezTo>
                      <a:pt x="793" y="1387"/>
                      <a:pt x="794" y="1388"/>
                      <a:pt x="794" y="1389"/>
                    </a:cubicBezTo>
                    <a:cubicBezTo>
                      <a:pt x="794" y="1390"/>
                      <a:pt x="794" y="1390"/>
                      <a:pt x="794" y="1391"/>
                    </a:cubicBezTo>
                    <a:cubicBezTo>
                      <a:pt x="795" y="1392"/>
                      <a:pt x="795" y="1393"/>
                      <a:pt x="795" y="1395"/>
                    </a:cubicBezTo>
                    <a:cubicBezTo>
                      <a:pt x="795" y="1395"/>
                      <a:pt x="795" y="1396"/>
                      <a:pt x="796" y="1397"/>
                    </a:cubicBezTo>
                    <a:cubicBezTo>
                      <a:pt x="796" y="1397"/>
                      <a:pt x="796" y="1398"/>
                      <a:pt x="796" y="1399"/>
                    </a:cubicBezTo>
                    <a:cubicBezTo>
                      <a:pt x="796" y="1399"/>
                      <a:pt x="796" y="1399"/>
                      <a:pt x="796" y="1399"/>
                    </a:cubicBezTo>
                    <a:cubicBezTo>
                      <a:pt x="797" y="1403"/>
                      <a:pt x="798" y="1407"/>
                      <a:pt x="799" y="1409"/>
                    </a:cubicBezTo>
                    <a:cubicBezTo>
                      <a:pt x="799" y="1411"/>
                      <a:pt x="800" y="1413"/>
                      <a:pt x="800" y="1415"/>
                    </a:cubicBezTo>
                    <a:cubicBezTo>
                      <a:pt x="800" y="1415"/>
                      <a:pt x="800" y="1415"/>
                      <a:pt x="800" y="1415"/>
                    </a:cubicBezTo>
                    <a:cubicBezTo>
                      <a:pt x="800" y="1415"/>
                      <a:pt x="799" y="1438"/>
                      <a:pt x="788" y="1449"/>
                    </a:cubicBezTo>
                    <a:cubicBezTo>
                      <a:pt x="777" y="1460"/>
                      <a:pt x="766" y="1489"/>
                      <a:pt x="751" y="1503"/>
                    </a:cubicBezTo>
                    <a:cubicBezTo>
                      <a:pt x="736" y="1517"/>
                      <a:pt x="711" y="1550"/>
                      <a:pt x="729" y="1562"/>
                    </a:cubicBezTo>
                    <a:cubicBezTo>
                      <a:pt x="730" y="1562"/>
                      <a:pt x="731" y="1563"/>
                      <a:pt x="733" y="1563"/>
                    </a:cubicBezTo>
                    <a:cubicBezTo>
                      <a:pt x="750" y="1570"/>
                      <a:pt x="771" y="1547"/>
                      <a:pt x="776" y="1534"/>
                    </a:cubicBezTo>
                    <a:cubicBezTo>
                      <a:pt x="780" y="1522"/>
                      <a:pt x="789" y="1518"/>
                      <a:pt x="791" y="1517"/>
                    </a:cubicBezTo>
                    <a:cubicBezTo>
                      <a:pt x="791" y="1518"/>
                      <a:pt x="791" y="1521"/>
                      <a:pt x="791" y="1525"/>
                    </a:cubicBezTo>
                    <a:cubicBezTo>
                      <a:pt x="780" y="1604"/>
                      <a:pt x="780" y="1604"/>
                      <a:pt x="780" y="1604"/>
                    </a:cubicBezTo>
                    <a:cubicBezTo>
                      <a:pt x="777" y="1605"/>
                      <a:pt x="773" y="1605"/>
                      <a:pt x="769" y="1611"/>
                    </a:cubicBezTo>
                    <a:cubicBezTo>
                      <a:pt x="765" y="1616"/>
                      <a:pt x="737" y="1612"/>
                      <a:pt x="737" y="1634"/>
                    </a:cubicBezTo>
                    <a:cubicBezTo>
                      <a:pt x="737" y="1634"/>
                      <a:pt x="723" y="1647"/>
                      <a:pt x="734" y="1654"/>
                    </a:cubicBezTo>
                    <a:cubicBezTo>
                      <a:pt x="735" y="1654"/>
                      <a:pt x="735" y="1654"/>
                      <a:pt x="735" y="1654"/>
                    </a:cubicBezTo>
                    <a:cubicBezTo>
                      <a:pt x="735" y="1654"/>
                      <a:pt x="735" y="1654"/>
                      <a:pt x="735" y="1654"/>
                    </a:cubicBezTo>
                    <a:cubicBezTo>
                      <a:pt x="744" y="1655"/>
                      <a:pt x="744" y="1655"/>
                      <a:pt x="744" y="1655"/>
                    </a:cubicBezTo>
                    <a:cubicBezTo>
                      <a:pt x="743" y="1656"/>
                      <a:pt x="731" y="1664"/>
                      <a:pt x="740" y="1674"/>
                    </a:cubicBezTo>
                    <a:cubicBezTo>
                      <a:pt x="741" y="1674"/>
                      <a:pt x="742" y="1674"/>
                      <a:pt x="743" y="1675"/>
                    </a:cubicBezTo>
                    <a:cubicBezTo>
                      <a:pt x="748" y="1677"/>
                      <a:pt x="760" y="1675"/>
                      <a:pt x="764" y="1675"/>
                    </a:cubicBezTo>
                    <a:cubicBezTo>
                      <a:pt x="767" y="1675"/>
                      <a:pt x="769" y="1675"/>
                      <a:pt x="770" y="1675"/>
                    </a:cubicBezTo>
                    <a:cubicBezTo>
                      <a:pt x="770" y="1676"/>
                      <a:pt x="770" y="1683"/>
                      <a:pt x="776" y="1685"/>
                    </a:cubicBezTo>
                    <a:cubicBezTo>
                      <a:pt x="777" y="1686"/>
                      <a:pt x="778" y="1686"/>
                      <a:pt x="779" y="1686"/>
                    </a:cubicBezTo>
                    <a:cubicBezTo>
                      <a:pt x="779" y="1686"/>
                      <a:pt x="780" y="1686"/>
                      <a:pt x="780" y="1686"/>
                    </a:cubicBezTo>
                    <a:cubicBezTo>
                      <a:pt x="780" y="1686"/>
                      <a:pt x="781" y="1686"/>
                      <a:pt x="782" y="1686"/>
                    </a:cubicBezTo>
                    <a:cubicBezTo>
                      <a:pt x="782" y="1686"/>
                      <a:pt x="782" y="1686"/>
                      <a:pt x="782" y="1686"/>
                    </a:cubicBezTo>
                    <a:cubicBezTo>
                      <a:pt x="782" y="1686"/>
                      <a:pt x="783" y="1686"/>
                      <a:pt x="783" y="1686"/>
                    </a:cubicBezTo>
                    <a:cubicBezTo>
                      <a:pt x="783" y="1686"/>
                      <a:pt x="783" y="1686"/>
                      <a:pt x="783" y="1686"/>
                    </a:cubicBezTo>
                    <a:cubicBezTo>
                      <a:pt x="790" y="1685"/>
                      <a:pt x="797" y="1680"/>
                      <a:pt x="800" y="1677"/>
                    </a:cubicBezTo>
                    <a:cubicBezTo>
                      <a:pt x="800" y="1677"/>
                      <a:pt x="800" y="1676"/>
                      <a:pt x="800" y="1676"/>
                    </a:cubicBezTo>
                    <a:cubicBezTo>
                      <a:pt x="801" y="1676"/>
                      <a:pt x="801" y="1676"/>
                      <a:pt x="801" y="1676"/>
                    </a:cubicBezTo>
                    <a:cubicBezTo>
                      <a:pt x="801" y="1676"/>
                      <a:pt x="801" y="1676"/>
                      <a:pt x="801" y="1676"/>
                    </a:cubicBezTo>
                    <a:cubicBezTo>
                      <a:pt x="806" y="1672"/>
                      <a:pt x="821" y="1664"/>
                      <a:pt x="828" y="1654"/>
                    </a:cubicBezTo>
                    <a:cubicBezTo>
                      <a:pt x="835" y="1644"/>
                      <a:pt x="845" y="1643"/>
                      <a:pt x="853" y="1610"/>
                    </a:cubicBezTo>
                    <a:cubicBezTo>
                      <a:pt x="856" y="1594"/>
                      <a:pt x="869" y="1575"/>
                      <a:pt x="870" y="1562"/>
                    </a:cubicBezTo>
                    <a:cubicBezTo>
                      <a:pt x="871" y="1550"/>
                      <a:pt x="873" y="1538"/>
                      <a:pt x="870" y="1517"/>
                    </a:cubicBezTo>
                    <a:cubicBezTo>
                      <a:pt x="867" y="1497"/>
                      <a:pt x="877" y="1431"/>
                      <a:pt x="877" y="1431"/>
                    </a:cubicBezTo>
                    <a:cubicBezTo>
                      <a:pt x="877" y="1431"/>
                      <a:pt x="877" y="1428"/>
                      <a:pt x="877" y="1423"/>
                    </a:cubicBezTo>
                    <a:cubicBezTo>
                      <a:pt x="878" y="1411"/>
                      <a:pt x="876" y="1401"/>
                      <a:pt x="874" y="13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  <p:sp>
            <p:nvSpPr>
              <p:cNvPr id="276" name="Freeform 51">
                <a:extLst>
                  <a:ext uri="{FF2B5EF4-FFF2-40B4-BE49-F238E27FC236}">
                    <a16:creationId xmlns:a16="http://schemas.microsoft.com/office/drawing/2014/main" id="{5F1CEC03-1E79-0E40-822E-3B4F9FED04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2" y="1674"/>
                <a:ext cx="717" cy="2360"/>
              </a:xfrm>
              <a:custGeom>
                <a:avLst/>
                <a:gdLst>
                  <a:gd name="T0" fmla="*/ 470 w 878"/>
                  <a:gd name="T1" fmla="*/ 695 h 2896"/>
                  <a:gd name="T2" fmla="*/ 297 w 878"/>
                  <a:gd name="T3" fmla="*/ 246 h 2896"/>
                  <a:gd name="T4" fmla="*/ 289 w 878"/>
                  <a:gd name="T5" fmla="*/ 235 h 2896"/>
                  <a:gd name="T6" fmla="*/ 285 w 878"/>
                  <a:gd name="T7" fmla="*/ 223 h 2896"/>
                  <a:gd name="T8" fmla="*/ 289 w 878"/>
                  <a:gd name="T9" fmla="*/ 194 h 2896"/>
                  <a:gd name="T10" fmla="*/ 307 w 878"/>
                  <a:gd name="T11" fmla="*/ 101 h 2896"/>
                  <a:gd name="T12" fmla="*/ 313 w 878"/>
                  <a:gd name="T13" fmla="*/ 51 h 2896"/>
                  <a:gd name="T14" fmla="*/ 147 w 878"/>
                  <a:gd name="T15" fmla="*/ 54 h 2896"/>
                  <a:gd name="T16" fmla="*/ 152 w 878"/>
                  <a:gd name="T17" fmla="*/ 81 h 2896"/>
                  <a:gd name="T18" fmla="*/ 180 w 878"/>
                  <a:gd name="T19" fmla="*/ 153 h 2896"/>
                  <a:gd name="T20" fmla="*/ 25 w 878"/>
                  <a:gd name="T21" fmla="*/ 522 h 2896"/>
                  <a:gd name="T22" fmla="*/ 0 w 878"/>
                  <a:gd name="T23" fmla="*/ 779 h 2896"/>
                  <a:gd name="T24" fmla="*/ 4 w 878"/>
                  <a:gd name="T25" fmla="*/ 813 h 2896"/>
                  <a:gd name="T26" fmla="*/ 3 w 878"/>
                  <a:gd name="T27" fmla="*/ 850 h 2896"/>
                  <a:gd name="T28" fmla="*/ 53 w 878"/>
                  <a:gd name="T29" fmla="*/ 917 h 2896"/>
                  <a:gd name="T30" fmla="*/ 61 w 878"/>
                  <a:gd name="T31" fmla="*/ 911 h 2896"/>
                  <a:gd name="T32" fmla="*/ 70 w 878"/>
                  <a:gd name="T33" fmla="*/ 912 h 2896"/>
                  <a:gd name="T34" fmla="*/ 78 w 878"/>
                  <a:gd name="T35" fmla="*/ 899 h 2896"/>
                  <a:gd name="T36" fmla="*/ 52 w 878"/>
                  <a:gd name="T37" fmla="*/ 871 h 2896"/>
                  <a:gd name="T38" fmla="*/ 51 w 878"/>
                  <a:gd name="T39" fmla="*/ 829 h 2896"/>
                  <a:gd name="T40" fmla="*/ 56 w 878"/>
                  <a:gd name="T41" fmla="*/ 838 h 2896"/>
                  <a:gd name="T42" fmla="*/ 62 w 878"/>
                  <a:gd name="T43" fmla="*/ 845 h 2896"/>
                  <a:gd name="T44" fmla="*/ 70 w 878"/>
                  <a:gd name="T45" fmla="*/ 850 h 2896"/>
                  <a:gd name="T46" fmla="*/ 78 w 878"/>
                  <a:gd name="T47" fmla="*/ 851 h 2896"/>
                  <a:gd name="T48" fmla="*/ 40 w 878"/>
                  <a:gd name="T49" fmla="*/ 765 h 2896"/>
                  <a:gd name="T50" fmla="*/ 104 w 878"/>
                  <a:gd name="T51" fmla="*/ 518 h 2896"/>
                  <a:gd name="T52" fmla="*/ 123 w 878"/>
                  <a:gd name="T53" fmla="*/ 1123 h 2896"/>
                  <a:gd name="T54" fmla="*/ 136 w 878"/>
                  <a:gd name="T55" fmla="*/ 1416 h 2896"/>
                  <a:gd name="T56" fmla="*/ 137 w 878"/>
                  <a:gd name="T57" fmla="*/ 1436 h 2896"/>
                  <a:gd name="T58" fmla="*/ 138 w 878"/>
                  <a:gd name="T59" fmla="*/ 1447 h 2896"/>
                  <a:gd name="T60" fmla="*/ 107 w 878"/>
                  <a:gd name="T61" fmla="*/ 1531 h 2896"/>
                  <a:gd name="T62" fmla="*/ 144 w 878"/>
                  <a:gd name="T63" fmla="*/ 1559 h 2896"/>
                  <a:gd name="T64" fmla="*/ 176 w 878"/>
                  <a:gd name="T65" fmla="*/ 1530 h 2896"/>
                  <a:gd name="T66" fmla="*/ 196 w 878"/>
                  <a:gd name="T67" fmla="*/ 1318 h 2896"/>
                  <a:gd name="T68" fmla="*/ 202 w 878"/>
                  <a:gd name="T69" fmla="*/ 1287 h 2896"/>
                  <a:gd name="T70" fmla="*/ 206 w 878"/>
                  <a:gd name="T71" fmla="*/ 1256 h 2896"/>
                  <a:gd name="T72" fmla="*/ 219 w 878"/>
                  <a:gd name="T73" fmla="*/ 981 h 2896"/>
                  <a:gd name="T74" fmla="*/ 220 w 878"/>
                  <a:gd name="T75" fmla="*/ 969 h 2896"/>
                  <a:gd name="T76" fmla="*/ 220 w 878"/>
                  <a:gd name="T77" fmla="*/ 937 h 2896"/>
                  <a:gd name="T78" fmla="*/ 258 w 878"/>
                  <a:gd name="T79" fmla="*/ 920 h 2896"/>
                  <a:gd name="T80" fmla="*/ 260 w 878"/>
                  <a:gd name="T81" fmla="*/ 948 h 2896"/>
                  <a:gd name="T82" fmla="*/ 260 w 878"/>
                  <a:gd name="T83" fmla="*/ 966 h 2896"/>
                  <a:gd name="T84" fmla="*/ 261 w 878"/>
                  <a:gd name="T85" fmla="*/ 980 h 2896"/>
                  <a:gd name="T86" fmla="*/ 268 w 878"/>
                  <a:gd name="T87" fmla="*/ 1250 h 2896"/>
                  <a:gd name="T88" fmla="*/ 269 w 878"/>
                  <a:gd name="T89" fmla="*/ 1283 h 2896"/>
                  <a:gd name="T90" fmla="*/ 274 w 878"/>
                  <a:gd name="T91" fmla="*/ 1316 h 2896"/>
                  <a:gd name="T92" fmla="*/ 293 w 878"/>
                  <a:gd name="T93" fmla="*/ 1462 h 2896"/>
                  <a:gd name="T94" fmla="*/ 327 w 878"/>
                  <a:gd name="T95" fmla="*/ 1560 h 2896"/>
                  <a:gd name="T96" fmla="*/ 365 w 878"/>
                  <a:gd name="T97" fmla="*/ 1546 h 2896"/>
                  <a:gd name="T98" fmla="*/ 334 w 878"/>
                  <a:gd name="T99" fmla="*/ 1449 h 2896"/>
                  <a:gd name="T100" fmla="*/ 334 w 878"/>
                  <a:gd name="T101" fmla="*/ 1438 h 2896"/>
                  <a:gd name="T102" fmla="*/ 336 w 878"/>
                  <a:gd name="T103" fmla="*/ 1420 h 2896"/>
                  <a:gd name="T104" fmla="*/ 346 w 878"/>
                  <a:gd name="T105" fmla="*/ 1167 h 2896"/>
                  <a:gd name="T106" fmla="*/ 397 w 878"/>
                  <a:gd name="T107" fmla="*/ 675 h 2896"/>
                  <a:gd name="T108" fmla="*/ 381 w 878"/>
                  <a:gd name="T109" fmla="*/ 473 h 2896"/>
                  <a:gd name="T110" fmla="*/ 432 w 878"/>
                  <a:gd name="T111" fmla="*/ 750 h 2896"/>
                  <a:gd name="T112" fmla="*/ 435 w 878"/>
                  <a:gd name="T113" fmla="*/ 766 h 2896"/>
                  <a:gd name="T114" fmla="*/ 419 w 878"/>
                  <a:gd name="T115" fmla="*/ 872 h 2896"/>
                  <a:gd name="T116" fmla="*/ 420 w 878"/>
                  <a:gd name="T117" fmla="*/ 906 h 2896"/>
                  <a:gd name="T118" fmla="*/ 435 w 878"/>
                  <a:gd name="T119" fmla="*/ 907 h 2896"/>
                  <a:gd name="T120" fmla="*/ 476 w 878"/>
                  <a:gd name="T121" fmla="*/ 755 h 289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78" h="2896">
                    <a:moveTo>
                      <a:pt x="874" y="1396"/>
                    </a:moveTo>
                    <a:cubicBezTo>
                      <a:pt x="872" y="1384"/>
                      <a:pt x="872" y="1384"/>
                      <a:pt x="872" y="1384"/>
                    </a:cubicBezTo>
                    <a:cubicBezTo>
                      <a:pt x="872" y="1379"/>
                      <a:pt x="871" y="1375"/>
                      <a:pt x="871" y="1370"/>
                    </a:cubicBezTo>
                    <a:cubicBezTo>
                      <a:pt x="871" y="1370"/>
                      <a:pt x="871" y="1370"/>
                      <a:pt x="870" y="1370"/>
                    </a:cubicBezTo>
                    <a:cubicBezTo>
                      <a:pt x="870" y="1368"/>
                      <a:pt x="870" y="1366"/>
                      <a:pt x="870" y="1364"/>
                    </a:cubicBezTo>
                    <a:cubicBezTo>
                      <a:pt x="870" y="1363"/>
                      <a:pt x="869" y="1363"/>
                      <a:pt x="869" y="1362"/>
                    </a:cubicBezTo>
                    <a:cubicBezTo>
                      <a:pt x="869" y="1360"/>
                      <a:pt x="869" y="1358"/>
                      <a:pt x="868" y="1356"/>
                    </a:cubicBezTo>
                    <a:cubicBezTo>
                      <a:pt x="868" y="1355"/>
                      <a:pt x="868" y="1354"/>
                      <a:pt x="867" y="1352"/>
                    </a:cubicBezTo>
                    <a:cubicBezTo>
                      <a:pt x="864" y="1336"/>
                      <a:pt x="864" y="1306"/>
                      <a:pt x="863" y="1285"/>
                    </a:cubicBezTo>
                    <a:cubicBezTo>
                      <a:pt x="862" y="1250"/>
                      <a:pt x="862" y="1118"/>
                      <a:pt x="844" y="1057"/>
                    </a:cubicBezTo>
                    <a:cubicBezTo>
                      <a:pt x="842" y="1053"/>
                      <a:pt x="841" y="1049"/>
                      <a:pt x="840" y="1046"/>
                    </a:cubicBezTo>
                    <a:cubicBezTo>
                      <a:pt x="835" y="1029"/>
                      <a:pt x="831" y="964"/>
                      <a:pt x="831" y="964"/>
                    </a:cubicBezTo>
                    <a:cubicBezTo>
                      <a:pt x="819" y="857"/>
                      <a:pt x="795" y="797"/>
                      <a:pt x="797" y="765"/>
                    </a:cubicBezTo>
                    <a:cubicBezTo>
                      <a:pt x="796" y="713"/>
                      <a:pt x="767" y="650"/>
                      <a:pt x="753" y="622"/>
                    </a:cubicBezTo>
                    <a:cubicBezTo>
                      <a:pt x="735" y="585"/>
                      <a:pt x="666" y="532"/>
                      <a:pt x="648" y="525"/>
                    </a:cubicBezTo>
                    <a:cubicBezTo>
                      <a:pt x="639" y="521"/>
                      <a:pt x="592" y="485"/>
                      <a:pt x="552" y="460"/>
                    </a:cubicBezTo>
                    <a:cubicBezTo>
                      <a:pt x="550" y="459"/>
                      <a:pt x="549" y="457"/>
                      <a:pt x="547" y="456"/>
                    </a:cubicBezTo>
                    <a:cubicBezTo>
                      <a:pt x="547" y="456"/>
                      <a:pt x="546" y="455"/>
                      <a:pt x="546" y="455"/>
                    </a:cubicBezTo>
                    <a:cubicBezTo>
                      <a:pt x="545" y="454"/>
                      <a:pt x="544" y="453"/>
                      <a:pt x="543" y="452"/>
                    </a:cubicBezTo>
                    <a:cubicBezTo>
                      <a:pt x="543" y="451"/>
                      <a:pt x="542" y="451"/>
                      <a:pt x="542" y="451"/>
                    </a:cubicBezTo>
                    <a:cubicBezTo>
                      <a:pt x="541" y="449"/>
                      <a:pt x="539" y="448"/>
                      <a:pt x="538" y="446"/>
                    </a:cubicBezTo>
                    <a:cubicBezTo>
                      <a:pt x="538" y="446"/>
                      <a:pt x="538" y="446"/>
                      <a:pt x="538" y="446"/>
                    </a:cubicBezTo>
                    <a:cubicBezTo>
                      <a:pt x="537" y="445"/>
                      <a:pt x="536" y="443"/>
                      <a:pt x="535" y="442"/>
                    </a:cubicBezTo>
                    <a:cubicBezTo>
                      <a:pt x="535" y="442"/>
                      <a:pt x="535" y="441"/>
                      <a:pt x="534" y="441"/>
                    </a:cubicBezTo>
                    <a:cubicBezTo>
                      <a:pt x="534" y="440"/>
                      <a:pt x="533" y="439"/>
                      <a:pt x="532" y="438"/>
                    </a:cubicBezTo>
                    <a:cubicBezTo>
                      <a:pt x="532" y="437"/>
                      <a:pt x="532" y="437"/>
                      <a:pt x="532" y="437"/>
                    </a:cubicBezTo>
                    <a:cubicBezTo>
                      <a:pt x="531" y="436"/>
                      <a:pt x="530" y="434"/>
                      <a:pt x="530" y="433"/>
                    </a:cubicBezTo>
                    <a:cubicBezTo>
                      <a:pt x="529" y="432"/>
                      <a:pt x="529" y="432"/>
                      <a:pt x="529" y="432"/>
                    </a:cubicBezTo>
                    <a:cubicBezTo>
                      <a:pt x="529" y="431"/>
                      <a:pt x="528" y="430"/>
                      <a:pt x="528" y="428"/>
                    </a:cubicBezTo>
                    <a:cubicBezTo>
                      <a:pt x="528" y="428"/>
                      <a:pt x="527" y="428"/>
                      <a:pt x="527" y="427"/>
                    </a:cubicBezTo>
                    <a:cubicBezTo>
                      <a:pt x="527" y="426"/>
                      <a:pt x="526" y="425"/>
                      <a:pt x="526" y="423"/>
                    </a:cubicBezTo>
                    <a:cubicBezTo>
                      <a:pt x="525" y="421"/>
                      <a:pt x="524" y="418"/>
                      <a:pt x="524" y="415"/>
                    </a:cubicBezTo>
                    <a:cubicBezTo>
                      <a:pt x="524" y="414"/>
                      <a:pt x="524" y="414"/>
                      <a:pt x="524" y="414"/>
                    </a:cubicBezTo>
                    <a:cubicBezTo>
                      <a:pt x="524" y="414"/>
                      <a:pt x="523" y="414"/>
                      <a:pt x="523" y="414"/>
                    </a:cubicBezTo>
                    <a:cubicBezTo>
                      <a:pt x="523" y="413"/>
                      <a:pt x="523" y="413"/>
                      <a:pt x="523" y="412"/>
                    </a:cubicBezTo>
                    <a:cubicBezTo>
                      <a:pt x="523" y="412"/>
                      <a:pt x="523" y="412"/>
                      <a:pt x="523" y="412"/>
                    </a:cubicBezTo>
                    <a:cubicBezTo>
                      <a:pt x="522" y="404"/>
                      <a:pt x="522" y="396"/>
                      <a:pt x="523" y="388"/>
                    </a:cubicBezTo>
                    <a:cubicBezTo>
                      <a:pt x="523" y="388"/>
                      <a:pt x="523" y="388"/>
                      <a:pt x="523" y="388"/>
                    </a:cubicBezTo>
                    <a:cubicBezTo>
                      <a:pt x="523" y="387"/>
                      <a:pt x="523" y="385"/>
                      <a:pt x="524" y="383"/>
                    </a:cubicBezTo>
                    <a:cubicBezTo>
                      <a:pt x="524" y="383"/>
                      <a:pt x="524" y="383"/>
                      <a:pt x="524" y="383"/>
                    </a:cubicBezTo>
                    <a:cubicBezTo>
                      <a:pt x="524" y="382"/>
                      <a:pt x="524" y="380"/>
                      <a:pt x="524" y="379"/>
                    </a:cubicBezTo>
                    <a:cubicBezTo>
                      <a:pt x="525" y="376"/>
                      <a:pt x="525" y="373"/>
                      <a:pt x="525" y="370"/>
                    </a:cubicBezTo>
                    <a:cubicBezTo>
                      <a:pt x="525" y="370"/>
                      <a:pt x="525" y="370"/>
                      <a:pt x="525" y="370"/>
                    </a:cubicBezTo>
                    <a:cubicBezTo>
                      <a:pt x="526" y="366"/>
                      <a:pt x="528" y="362"/>
                      <a:pt x="529" y="358"/>
                    </a:cubicBezTo>
                    <a:cubicBezTo>
                      <a:pt x="530" y="358"/>
                      <a:pt x="530" y="358"/>
                      <a:pt x="530" y="358"/>
                    </a:cubicBezTo>
                    <a:cubicBezTo>
                      <a:pt x="531" y="357"/>
                      <a:pt x="532" y="356"/>
                      <a:pt x="533" y="355"/>
                    </a:cubicBezTo>
                    <a:cubicBezTo>
                      <a:pt x="533" y="355"/>
                      <a:pt x="533" y="354"/>
                      <a:pt x="533" y="354"/>
                    </a:cubicBezTo>
                    <a:cubicBezTo>
                      <a:pt x="547" y="338"/>
                      <a:pt x="559" y="314"/>
                      <a:pt x="564" y="292"/>
                    </a:cubicBezTo>
                    <a:cubicBezTo>
                      <a:pt x="564" y="291"/>
                      <a:pt x="565" y="291"/>
                      <a:pt x="565" y="291"/>
                    </a:cubicBezTo>
                    <a:cubicBezTo>
                      <a:pt x="564" y="291"/>
                      <a:pt x="564" y="291"/>
                      <a:pt x="564" y="291"/>
                    </a:cubicBezTo>
                    <a:cubicBezTo>
                      <a:pt x="565" y="287"/>
                      <a:pt x="565" y="284"/>
                      <a:pt x="566" y="281"/>
                    </a:cubicBezTo>
                    <a:cubicBezTo>
                      <a:pt x="568" y="255"/>
                      <a:pt x="562" y="206"/>
                      <a:pt x="564" y="192"/>
                    </a:cubicBezTo>
                    <a:cubicBezTo>
                      <a:pt x="565" y="188"/>
                      <a:pt x="566" y="183"/>
                      <a:pt x="566" y="177"/>
                    </a:cubicBezTo>
                    <a:cubicBezTo>
                      <a:pt x="566" y="183"/>
                      <a:pt x="565" y="187"/>
                      <a:pt x="565" y="187"/>
                    </a:cubicBezTo>
                    <a:cubicBezTo>
                      <a:pt x="567" y="180"/>
                      <a:pt x="567" y="179"/>
                      <a:pt x="572" y="160"/>
                    </a:cubicBezTo>
                    <a:cubicBezTo>
                      <a:pt x="573" y="164"/>
                      <a:pt x="574" y="167"/>
                      <a:pt x="575" y="171"/>
                    </a:cubicBezTo>
                    <a:cubicBezTo>
                      <a:pt x="577" y="167"/>
                      <a:pt x="578" y="162"/>
                      <a:pt x="577" y="157"/>
                    </a:cubicBezTo>
                    <a:cubicBezTo>
                      <a:pt x="578" y="160"/>
                      <a:pt x="579" y="163"/>
                      <a:pt x="580" y="167"/>
                    </a:cubicBezTo>
                    <a:cubicBezTo>
                      <a:pt x="584" y="154"/>
                      <a:pt x="591" y="128"/>
                      <a:pt x="579" y="118"/>
                    </a:cubicBezTo>
                    <a:cubicBezTo>
                      <a:pt x="583" y="120"/>
                      <a:pt x="587" y="125"/>
                      <a:pt x="588" y="128"/>
                    </a:cubicBezTo>
                    <a:cubicBezTo>
                      <a:pt x="588" y="121"/>
                      <a:pt x="587" y="116"/>
                      <a:pt x="585" y="111"/>
                    </a:cubicBezTo>
                    <a:cubicBezTo>
                      <a:pt x="585" y="111"/>
                      <a:pt x="585" y="111"/>
                      <a:pt x="586" y="111"/>
                    </a:cubicBezTo>
                    <a:cubicBezTo>
                      <a:pt x="586" y="103"/>
                      <a:pt x="580" y="98"/>
                      <a:pt x="574" y="95"/>
                    </a:cubicBezTo>
                    <a:cubicBezTo>
                      <a:pt x="578" y="94"/>
                      <a:pt x="582" y="95"/>
                      <a:pt x="587" y="95"/>
                    </a:cubicBezTo>
                    <a:cubicBezTo>
                      <a:pt x="580" y="82"/>
                      <a:pt x="564" y="85"/>
                      <a:pt x="554" y="77"/>
                    </a:cubicBezTo>
                    <a:cubicBezTo>
                      <a:pt x="555" y="79"/>
                      <a:pt x="555" y="79"/>
                      <a:pt x="555" y="79"/>
                    </a:cubicBezTo>
                    <a:cubicBezTo>
                      <a:pt x="529" y="8"/>
                      <a:pt x="451" y="0"/>
                      <a:pt x="390" y="15"/>
                    </a:cubicBezTo>
                    <a:cubicBezTo>
                      <a:pt x="356" y="23"/>
                      <a:pt x="328" y="38"/>
                      <a:pt x="318" y="53"/>
                    </a:cubicBezTo>
                    <a:cubicBezTo>
                      <a:pt x="315" y="57"/>
                      <a:pt x="313" y="60"/>
                      <a:pt x="311" y="64"/>
                    </a:cubicBezTo>
                    <a:cubicBezTo>
                      <a:pt x="310" y="64"/>
                      <a:pt x="307" y="70"/>
                      <a:pt x="303" y="78"/>
                    </a:cubicBezTo>
                    <a:cubicBezTo>
                      <a:pt x="301" y="79"/>
                      <a:pt x="299" y="81"/>
                      <a:pt x="297" y="83"/>
                    </a:cubicBezTo>
                    <a:cubicBezTo>
                      <a:pt x="288" y="87"/>
                      <a:pt x="279" y="89"/>
                      <a:pt x="270" y="99"/>
                    </a:cubicBezTo>
                    <a:cubicBezTo>
                      <a:pt x="274" y="97"/>
                      <a:pt x="275" y="98"/>
                      <a:pt x="279" y="97"/>
                    </a:cubicBezTo>
                    <a:cubicBezTo>
                      <a:pt x="269" y="104"/>
                      <a:pt x="261" y="117"/>
                      <a:pt x="266" y="130"/>
                    </a:cubicBezTo>
                    <a:cubicBezTo>
                      <a:pt x="266" y="130"/>
                      <a:pt x="266" y="130"/>
                      <a:pt x="266" y="130"/>
                    </a:cubicBezTo>
                    <a:cubicBezTo>
                      <a:pt x="266" y="130"/>
                      <a:pt x="266" y="130"/>
                      <a:pt x="266" y="131"/>
                    </a:cubicBezTo>
                    <a:cubicBezTo>
                      <a:pt x="267" y="130"/>
                      <a:pt x="267" y="129"/>
                      <a:pt x="268" y="128"/>
                    </a:cubicBezTo>
                    <a:cubicBezTo>
                      <a:pt x="270" y="126"/>
                      <a:pt x="273" y="124"/>
                      <a:pt x="276" y="122"/>
                    </a:cubicBezTo>
                    <a:cubicBezTo>
                      <a:pt x="275" y="129"/>
                      <a:pt x="271" y="134"/>
                      <a:pt x="270" y="140"/>
                    </a:cubicBezTo>
                    <a:cubicBezTo>
                      <a:pt x="269" y="147"/>
                      <a:pt x="270" y="156"/>
                      <a:pt x="271" y="163"/>
                    </a:cubicBezTo>
                    <a:cubicBezTo>
                      <a:pt x="273" y="158"/>
                      <a:pt x="275" y="153"/>
                      <a:pt x="279" y="148"/>
                    </a:cubicBezTo>
                    <a:cubicBezTo>
                      <a:pt x="278" y="160"/>
                      <a:pt x="274" y="173"/>
                      <a:pt x="280" y="183"/>
                    </a:cubicBezTo>
                    <a:cubicBezTo>
                      <a:pt x="281" y="179"/>
                      <a:pt x="281" y="174"/>
                      <a:pt x="283" y="170"/>
                    </a:cubicBezTo>
                    <a:cubicBezTo>
                      <a:pt x="284" y="180"/>
                      <a:pt x="291" y="192"/>
                      <a:pt x="299" y="201"/>
                    </a:cubicBezTo>
                    <a:cubicBezTo>
                      <a:pt x="299" y="206"/>
                      <a:pt x="300" y="211"/>
                      <a:pt x="299" y="216"/>
                    </a:cubicBezTo>
                    <a:cubicBezTo>
                      <a:pt x="299" y="216"/>
                      <a:pt x="299" y="216"/>
                      <a:pt x="299" y="217"/>
                    </a:cubicBezTo>
                    <a:cubicBezTo>
                      <a:pt x="299" y="220"/>
                      <a:pt x="298" y="223"/>
                      <a:pt x="298" y="226"/>
                    </a:cubicBezTo>
                    <a:cubicBezTo>
                      <a:pt x="297" y="237"/>
                      <a:pt x="298" y="249"/>
                      <a:pt x="301" y="259"/>
                    </a:cubicBezTo>
                    <a:cubicBezTo>
                      <a:pt x="304" y="268"/>
                      <a:pt x="311" y="283"/>
                      <a:pt x="321" y="285"/>
                    </a:cubicBezTo>
                    <a:cubicBezTo>
                      <a:pt x="324" y="285"/>
                      <a:pt x="327" y="285"/>
                      <a:pt x="329" y="284"/>
                    </a:cubicBezTo>
                    <a:cubicBezTo>
                      <a:pt x="330" y="294"/>
                      <a:pt x="333" y="306"/>
                      <a:pt x="338" y="319"/>
                    </a:cubicBezTo>
                    <a:cubicBezTo>
                      <a:pt x="339" y="320"/>
                      <a:pt x="339" y="321"/>
                      <a:pt x="339" y="322"/>
                    </a:cubicBezTo>
                    <a:cubicBezTo>
                      <a:pt x="340" y="332"/>
                      <a:pt x="343" y="351"/>
                      <a:pt x="344" y="373"/>
                    </a:cubicBezTo>
                    <a:cubicBezTo>
                      <a:pt x="344" y="403"/>
                      <a:pt x="340" y="439"/>
                      <a:pt x="323" y="461"/>
                    </a:cubicBezTo>
                    <a:cubicBezTo>
                      <a:pt x="322" y="463"/>
                      <a:pt x="321" y="464"/>
                      <a:pt x="319" y="466"/>
                    </a:cubicBezTo>
                    <a:cubicBezTo>
                      <a:pt x="305" y="473"/>
                      <a:pt x="219" y="541"/>
                      <a:pt x="195" y="550"/>
                    </a:cubicBezTo>
                    <a:cubicBezTo>
                      <a:pt x="155" y="567"/>
                      <a:pt x="109" y="641"/>
                      <a:pt x="96" y="697"/>
                    </a:cubicBezTo>
                    <a:cubicBezTo>
                      <a:pt x="91" y="722"/>
                      <a:pt x="73" y="774"/>
                      <a:pt x="72" y="789"/>
                    </a:cubicBezTo>
                    <a:cubicBezTo>
                      <a:pt x="74" y="822"/>
                      <a:pt x="57" y="843"/>
                      <a:pt x="47" y="964"/>
                    </a:cubicBezTo>
                    <a:cubicBezTo>
                      <a:pt x="48" y="1002"/>
                      <a:pt x="44" y="1029"/>
                      <a:pt x="39" y="1046"/>
                    </a:cubicBezTo>
                    <a:cubicBezTo>
                      <a:pt x="38" y="1049"/>
                      <a:pt x="36" y="1053"/>
                      <a:pt x="35" y="1057"/>
                    </a:cubicBezTo>
                    <a:cubicBezTo>
                      <a:pt x="17" y="1118"/>
                      <a:pt x="17" y="1250"/>
                      <a:pt x="16" y="1285"/>
                    </a:cubicBezTo>
                    <a:cubicBezTo>
                      <a:pt x="15" y="1306"/>
                      <a:pt x="14" y="1336"/>
                      <a:pt x="11" y="1352"/>
                    </a:cubicBezTo>
                    <a:cubicBezTo>
                      <a:pt x="11" y="1354"/>
                      <a:pt x="11" y="1355"/>
                      <a:pt x="10" y="1356"/>
                    </a:cubicBezTo>
                    <a:cubicBezTo>
                      <a:pt x="10" y="1360"/>
                      <a:pt x="9" y="1364"/>
                      <a:pt x="9" y="1367"/>
                    </a:cubicBezTo>
                    <a:cubicBezTo>
                      <a:pt x="8" y="1379"/>
                      <a:pt x="8" y="1390"/>
                      <a:pt x="5" y="1400"/>
                    </a:cubicBezTo>
                    <a:cubicBezTo>
                      <a:pt x="2" y="1410"/>
                      <a:pt x="1" y="1423"/>
                      <a:pt x="0" y="1432"/>
                    </a:cubicBezTo>
                    <a:cubicBezTo>
                      <a:pt x="0" y="1435"/>
                      <a:pt x="0" y="1438"/>
                      <a:pt x="0" y="1440"/>
                    </a:cubicBezTo>
                    <a:cubicBezTo>
                      <a:pt x="4" y="1473"/>
                      <a:pt x="4" y="1473"/>
                      <a:pt x="4" y="1473"/>
                    </a:cubicBezTo>
                    <a:cubicBezTo>
                      <a:pt x="4" y="1473"/>
                      <a:pt x="4" y="1474"/>
                      <a:pt x="4" y="1474"/>
                    </a:cubicBezTo>
                    <a:cubicBezTo>
                      <a:pt x="4" y="1476"/>
                      <a:pt x="5" y="1478"/>
                      <a:pt x="5" y="1481"/>
                    </a:cubicBezTo>
                    <a:cubicBezTo>
                      <a:pt x="5" y="1481"/>
                      <a:pt x="5" y="1481"/>
                      <a:pt x="5" y="1481"/>
                    </a:cubicBezTo>
                    <a:cubicBezTo>
                      <a:pt x="5" y="1483"/>
                      <a:pt x="5" y="1486"/>
                      <a:pt x="6" y="1488"/>
                    </a:cubicBezTo>
                    <a:cubicBezTo>
                      <a:pt x="6" y="1488"/>
                      <a:pt x="6" y="1488"/>
                      <a:pt x="6" y="1489"/>
                    </a:cubicBezTo>
                    <a:cubicBezTo>
                      <a:pt x="6" y="1491"/>
                      <a:pt x="6" y="1493"/>
                      <a:pt x="6" y="1495"/>
                    </a:cubicBezTo>
                    <a:cubicBezTo>
                      <a:pt x="6" y="1496"/>
                      <a:pt x="6" y="1496"/>
                      <a:pt x="6" y="1496"/>
                    </a:cubicBezTo>
                    <a:cubicBezTo>
                      <a:pt x="6" y="1498"/>
                      <a:pt x="6" y="1501"/>
                      <a:pt x="7" y="1503"/>
                    </a:cubicBezTo>
                    <a:cubicBezTo>
                      <a:pt x="7" y="1503"/>
                      <a:pt x="7" y="1503"/>
                      <a:pt x="7" y="1503"/>
                    </a:cubicBezTo>
                    <a:cubicBezTo>
                      <a:pt x="7" y="1505"/>
                      <a:pt x="7" y="1508"/>
                      <a:pt x="7" y="1510"/>
                    </a:cubicBezTo>
                    <a:cubicBezTo>
                      <a:pt x="7" y="1510"/>
                      <a:pt x="7" y="1510"/>
                      <a:pt x="7" y="1510"/>
                    </a:cubicBezTo>
                    <a:cubicBezTo>
                      <a:pt x="7" y="1512"/>
                      <a:pt x="7" y="1514"/>
                      <a:pt x="7" y="1516"/>
                    </a:cubicBezTo>
                    <a:cubicBezTo>
                      <a:pt x="7" y="1516"/>
                      <a:pt x="7" y="1516"/>
                      <a:pt x="7" y="1516"/>
                    </a:cubicBezTo>
                    <a:cubicBezTo>
                      <a:pt x="7" y="1518"/>
                      <a:pt x="7" y="1520"/>
                      <a:pt x="7" y="1521"/>
                    </a:cubicBezTo>
                    <a:cubicBezTo>
                      <a:pt x="7" y="1521"/>
                      <a:pt x="7" y="1522"/>
                      <a:pt x="7" y="1522"/>
                    </a:cubicBezTo>
                    <a:cubicBezTo>
                      <a:pt x="7" y="1523"/>
                      <a:pt x="7" y="1525"/>
                      <a:pt x="6" y="1526"/>
                    </a:cubicBezTo>
                    <a:cubicBezTo>
                      <a:pt x="3" y="1547"/>
                      <a:pt x="5" y="1559"/>
                      <a:pt x="6" y="1571"/>
                    </a:cubicBezTo>
                    <a:cubicBezTo>
                      <a:pt x="8" y="1584"/>
                      <a:pt x="20" y="1603"/>
                      <a:pt x="24" y="1619"/>
                    </a:cubicBezTo>
                    <a:cubicBezTo>
                      <a:pt x="31" y="1652"/>
                      <a:pt x="41" y="1652"/>
                      <a:pt x="49" y="1663"/>
                    </a:cubicBezTo>
                    <a:cubicBezTo>
                      <a:pt x="55" y="1673"/>
                      <a:pt x="71" y="1680"/>
                      <a:pt x="76" y="1684"/>
                    </a:cubicBezTo>
                    <a:cubicBezTo>
                      <a:pt x="76" y="1684"/>
                      <a:pt x="76" y="1685"/>
                      <a:pt x="76" y="1685"/>
                    </a:cubicBezTo>
                    <a:cubicBezTo>
                      <a:pt x="77" y="1685"/>
                      <a:pt x="77" y="1685"/>
                      <a:pt x="77" y="1685"/>
                    </a:cubicBezTo>
                    <a:cubicBezTo>
                      <a:pt x="77" y="1685"/>
                      <a:pt x="77" y="1685"/>
                      <a:pt x="77" y="1685"/>
                    </a:cubicBezTo>
                    <a:cubicBezTo>
                      <a:pt x="79" y="1688"/>
                      <a:pt x="86" y="1694"/>
                      <a:pt x="93" y="1695"/>
                    </a:cubicBezTo>
                    <a:cubicBezTo>
                      <a:pt x="94" y="1695"/>
                      <a:pt x="94" y="1695"/>
                      <a:pt x="94" y="1695"/>
                    </a:cubicBezTo>
                    <a:cubicBezTo>
                      <a:pt x="95" y="1695"/>
                      <a:pt x="96" y="1695"/>
                      <a:pt x="97" y="1695"/>
                    </a:cubicBezTo>
                    <a:cubicBezTo>
                      <a:pt x="97" y="1695"/>
                      <a:pt x="98" y="1695"/>
                      <a:pt x="98" y="1695"/>
                    </a:cubicBezTo>
                    <a:cubicBezTo>
                      <a:pt x="98" y="1695"/>
                      <a:pt x="98" y="1695"/>
                      <a:pt x="98" y="1695"/>
                    </a:cubicBezTo>
                    <a:cubicBezTo>
                      <a:pt x="98" y="1695"/>
                      <a:pt x="98" y="1695"/>
                      <a:pt x="98" y="1695"/>
                    </a:cubicBezTo>
                    <a:cubicBezTo>
                      <a:pt x="107" y="1694"/>
                      <a:pt x="106" y="1685"/>
                      <a:pt x="106" y="1684"/>
                    </a:cubicBezTo>
                    <a:cubicBezTo>
                      <a:pt x="107" y="1684"/>
                      <a:pt x="107" y="1684"/>
                      <a:pt x="108" y="1684"/>
                    </a:cubicBezTo>
                    <a:cubicBezTo>
                      <a:pt x="108" y="1684"/>
                      <a:pt x="108" y="1684"/>
                      <a:pt x="108" y="1684"/>
                    </a:cubicBezTo>
                    <a:cubicBezTo>
                      <a:pt x="108" y="1684"/>
                      <a:pt x="109" y="1684"/>
                      <a:pt x="110" y="1684"/>
                    </a:cubicBezTo>
                    <a:cubicBezTo>
                      <a:pt x="110" y="1684"/>
                      <a:pt x="110" y="1684"/>
                      <a:pt x="110" y="1684"/>
                    </a:cubicBezTo>
                    <a:cubicBezTo>
                      <a:pt x="111" y="1684"/>
                      <a:pt x="112" y="1684"/>
                      <a:pt x="113" y="1684"/>
                    </a:cubicBezTo>
                    <a:cubicBezTo>
                      <a:pt x="113" y="1684"/>
                      <a:pt x="114" y="1684"/>
                      <a:pt x="115" y="1684"/>
                    </a:cubicBezTo>
                    <a:cubicBezTo>
                      <a:pt x="115" y="1684"/>
                      <a:pt x="116" y="1684"/>
                      <a:pt x="117" y="1684"/>
                    </a:cubicBezTo>
                    <a:cubicBezTo>
                      <a:pt x="117" y="1684"/>
                      <a:pt x="118" y="1684"/>
                      <a:pt x="118" y="1684"/>
                    </a:cubicBezTo>
                    <a:cubicBezTo>
                      <a:pt x="119" y="1685"/>
                      <a:pt x="120" y="1685"/>
                      <a:pt x="120" y="1685"/>
                    </a:cubicBezTo>
                    <a:cubicBezTo>
                      <a:pt x="121" y="1685"/>
                      <a:pt x="121" y="1685"/>
                      <a:pt x="122" y="1685"/>
                    </a:cubicBezTo>
                    <a:cubicBezTo>
                      <a:pt x="122" y="1685"/>
                      <a:pt x="123" y="1685"/>
                      <a:pt x="124" y="1685"/>
                    </a:cubicBezTo>
                    <a:cubicBezTo>
                      <a:pt x="124" y="1685"/>
                      <a:pt x="125" y="1685"/>
                      <a:pt x="125" y="1685"/>
                    </a:cubicBezTo>
                    <a:cubicBezTo>
                      <a:pt x="126" y="1685"/>
                      <a:pt x="126" y="1685"/>
                      <a:pt x="127" y="1685"/>
                    </a:cubicBezTo>
                    <a:cubicBezTo>
                      <a:pt x="127" y="1685"/>
                      <a:pt x="128" y="1685"/>
                      <a:pt x="128" y="1685"/>
                    </a:cubicBezTo>
                    <a:cubicBezTo>
                      <a:pt x="129" y="1684"/>
                      <a:pt x="130" y="1684"/>
                      <a:pt x="130" y="1684"/>
                    </a:cubicBezTo>
                    <a:cubicBezTo>
                      <a:pt x="131" y="1684"/>
                      <a:pt x="131" y="1684"/>
                      <a:pt x="131" y="1684"/>
                    </a:cubicBezTo>
                    <a:cubicBezTo>
                      <a:pt x="132" y="1684"/>
                      <a:pt x="133" y="1684"/>
                      <a:pt x="133" y="1684"/>
                    </a:cubicBezTo>
                    <a:cubicBezTo>
                      <a:pt x="133" y="1684"/>
                      <a:pt x="134" y="1684"/>
                      <a:pt x="134" y="1684"/>
                    </a:cubicBezTo>
                    <a:cubicBezTo>
                      <a:pt x="135" y="1683"/>
                      <a:pt x="136" y="1683"/>
                      <a:pt x="136" y="1682"/>
                    </a:cubicBezTo>
                    <a:cubicBezTo>
                      <a:pt x="145" y="1673"/>
                      <a:pt x="134" y="1664"/>
                      <a:pt x="133" y="1664"/>
                    </a:cubicBezTo>
                    <a:cubicBezTo>
                      <a:pt x="142" y="1663"/>
                      <a:pt x="142" y="1663"/>
                      <a:pt x="142" y="1663"/>
                    </a:cubicBezTo>
                    <a:cubicBezTo>
                      <a:pt x="142" y="1663"/>
                      <a:pt x="142" y="1663"/>
                      <a:pt x="142" y="1662"/>
                    </a:cubicBezTo>
                    <a:cubicBezTo>
                      <a:pt x="142" y="1662"/>
                      <a:pt x="142" y="1662"/>
                      <a:pt x="142" y="1662"/>
                    </a:cubicBezTo>
                    <a:cubicBezTo>
                      <a:pt x="154" y="1656"/>
                      <a:pt x="139" y="1643"/>
                      <a:pt x="139" y="1643"/>
                    </a:cubicBezTo>
                    <a:cubicBezTo>
                      <a:pt x="140" y="1620"/>
                      <a:pt x="111" y="1625"/>
                      <a:pt x="107" y="1620"/>
                    </a:cubicBezTo>
                    <a:cubicBezTo>
                      <a:pt x="106" y="1618"/>
                      <a:pt x="104" y="1616"/>
                      <a:pt x="103" y="1615"/>
                    </a:cubicBezTo>
                    <a:cubicBezTo>
                      <a:pt x="103" y="1615"/>
                      <a:pt x="103" y="1615"/>
                      <a:pt x="103" y="1615"/>
                    </a:cubicBezTo>
                    <a:cubicBezTo>
                      <a:pt x="102" y="1614"/>
                      <a:pt x="101" y="1614"/>
                      <a:pt x="100" y="1613"/>
                    </a:cubicBezTo>
                    <a:cubicBezTo>
                      <a:pt x="100" y="1612"/>
                      <a:pt x="100" y="1612"/>
                      <a:pt x="99" y="1612"/>
                    </a:cubicBezTo>
                    <a:cubicBezTo>
                      <a:pt x="99" y="1611"/>
                      <a:pt x="98" y="1611"/>
                      <a:pt x="98" y="1611"/>
                    </a:cubicBezTo>
                    <a:cubicBezTo>
                      <a:pt x="97" y="1610"/>
                      <a:pt x="97" y="1610"/>
                      <a:pt x="96" y="1610"/>
                    </a:cubicBezTo>
                    <a:cubicBezTo>
                      <a:pt x="96" y="1610"/>
                      <a:pt x="96" y="1610"/>
                      <a:pt x="96" y="1610"/>
                    </a:cubicBezTo>
                    <a:cubicBezTo>
                      <a:pt x="85" y="1534"/>
                      <a:pt x="85" y="1534"/>
                      <a:pt x="85" y="1534"/>
                    </a:cubicBezTo>
                    <a:cubicBezTo>
                      <a:pt x="85" y="1530"/>
                      <a:pt x="85" y="1527"/>
                      <a:pt x="85" y="1526"/>
                    </a:cubicBezTo>
                    <a:cubicBezTo>
                      <a:pt x="85" y="1526"/>
                      <a:pt x="86" y="1526"/>
                      <a:pt x="86" y="1527"/>
                    </a:cubicBezTo>
                    <a:cubicBezTo>
                      <a:pt x="86" y="1527"/>
                      <a:pt x="87" y="1527"/>
                      <a:pt x="87" y="1527"/>
                    </a:cubicBezTo>
                    <a:cubicBezTo>
                      <a:pt x="87" y="1527"/>
                      <a:pt x="88" y="1527"/>
                      <a:pt x="88" y="1528"/>
                    </a:cubicBezTo>
                    <a:cubicBezTo>
                      <a:pt x="88" y="1528"/>
                      <a:pt x="89" y="1528"/>
                      <a:pt x="89" y="1528"/>
                    </a:cubicBezTo>
                    <a:cubicBezTo>
                      <a:pt x="89" y="1528"/>
                      <a:pt x="90" y="1529"/>
                      <a:pt x="90" y="1529"/>
                    </a:cubicBezTo>
                    <a:cubicBezTo>
                      <a:pt x="91" y="1529"/>
                      <a:pt x="91" y="1529"/>
                      <a:pt x="91" y="1530"/>
                    </a:cubicBezTo>
                    <a:cubicBezTo>
                      <a:pt x="92" y="1530"/>
                      <a:pt x="92" y="1531"/>
                      <a:pt x="93" y="1531"/>
                    </a:cubicBezTo>
                    <a:cubicBezTo>
                      <a:pt x="93" y="1531"/>
                      <a:pt x="93" y="1532"/>
                      <a:pt x="94" y="1532"/>
                    </a:cubicBezTo>
                    <a:cubicBezTo>
                      <a:pt x="94" y="1532"/>
                      <a:pt x="95" y="1533"/>
                      <a:pt x="95" y="1534"/>
                    </a:cubicBezTo>
                    <a:cubicBezTo>
                      <a:pt x="96" y="1534"/>
                      <a:pt x="96" y="1534"/>
                      <a:pt x="96" y="1535"/>
                    </a:cubicBezTo>
                    <a:cubicBezTo>
                      <a:pt x="97" y="1536"/>
                      <a:pt x="97" y="1536"/>
                      <a:pt x="98" y="1537"/>
                    </a:cubicBezTo>
                    <a:cubicBezTo>
                      <a:pt x="98" y="1538"/>
                      <a:pt x="99" y="1538"/>
                      <a:pt x="99" y="1538"/>
                    </a:cubicBezTo>
                    <a:cubicBezTo>
                      <a:pt x="100" y="1540"/>
                      <a:pt x="100" y="1541"/>
                      <a:pt x="101" y="1543"/>
                    </a:cubicBezTo>
                    <a:cubicBezTo>
                      <a:pt x="101" y="1544"/>
                      <a:pt x="102" y="1545"/>
                      <a:pt x="102" y="1546"/>
                    </a:cubicBezTo>
                    <a:cubicBezTo>
                      <a:pt x="102" y="1546"/>
                      <a:pt x="102" y="1546"/>
                      <a:pt x="103" y="1546"/>
                    </a:cubicBezTo>
                    <a:cubicBezTo>
                      <a:pt x="103" y="1547"/>
                      <a:pt x="103" y="1548"/>
                      <a:pt x="104" y="1548"/>
                    </a:cubicBezTo>
                    <a:cubicBezTo>
                      <a:pt x="104" y="1549"/>
                      <a:pt x="104" y="1549"/>
                      <a:pt x="104" y="1549"/>
                    </a:cubicBezTo>
                    <a:cubicBezTo>
                      <a:pt x="105" y="1550"/>
                      <a:pt x="105" y="1551"/>
                      <a:pt x="105" y="1551"/>
                    </a:cubicBezTo>
                    <a:cubicBezTo>
                      <a:pt x="106" y="1552"/>
                      <a:pt x="106" y="1552"/>
                      <a:pt x="106" y="1553"/>
                    </a:cubicBezTo>
                    <a:cubicBezTo>
                      <a:pt x="107" y="1553"/>
                      <a:pt x="107" y="1554"/>
                      <a:pt x="108" y="1554"/>
                    </a:cubicBezTo>
                    <a:cubicBezTo>
                      <a:pt x="108" y="1555"/>
                      <a:pt x="108" y="1555"/>
                      <a:pt x="109" y="1556"/>
                    </a:cubicBezTo>
                    <a:cubicBezTo>
                      <a:pt x="109" y="1556"/>
                      <a:pt x="110" y="1557"/>
                      <a:pt x="110" y="1557"/>
                    </a:cubicBezTo>
                    <a:cubicBezTo>
                      <a:pt x="110" y="1558"/>
                      <a:pt x="111" y="1558"/>
                      <a:pt x="111" y="1559"/>
                    </a:cubicBezTo>
                    <a:cubicBezTo>
                      <a:pt x="112" y="1559"/>
                      <a:pt x="112" y="1560"/>
                      <a:pt x="113" y="1560"/>
                    </a:cubicBezTo>
                    <a:cubicBezTo>
                      <a:pt x="113" y="1561"/>
                      <a:pt x="113" y="1561"/>
                      <a:pt x="114" y="1561"/>
                    </a:cubicBezTo>
                    <a:cubicBezTo>
                      <a:pt x="114" y="1562"/>
                      <a:pt x="115" y="1562"/>
                      <a:pt x="115" y="1563"/>
                    </a:cubicBezTo>
                    <a:cubicBezTo>
                      <a:pt x="116" y="1563"/>
                      <a:pt x="116" y="1564"/>
                      <a:pt x="117" y="1564"/>
                    </a:cubicBezTo>
                    <a:cubicBezTo>
                      <a:pt x="117" y="1565"/>
                      <a:pt x="118" y="1565"/>
                      <a:pt x="119" y="1566"/>
                    </a:cubicBezTo>
                    <a:cubicBezTo>
                      <a:pt x="119" y="1566"/>
                      <a:pt x="119" y="1566"/>
                      <a:pt x="120" y="1567"/>
                    </a:cubicBezTo>
                    <a:cubicBezTo>
                      <a:pt x="121" y="1567"/>
                      <a:pt x="121" y="1567"/>
                      <a:pt x="122" y="1568"/>
                    </a:cubicBezTo>
                    <a:cubicBezTo>
                      <a:pt x="122" y="1568"/>
                      <a:pt x="123" y="1569"/>
                      <a:pt x="123" y="1569"/>
                    </a:cubicBezTo>
                    <a:cubicBezTo>
                      <a:pt x="124" y="1569"/>
                      <a:pt x="124" y="1570"/>
                      <a:pt x="125" y="1570"/>
                    </a:cubicBezTo>
                    <a:cubicBezTo>
                      <a:pt x="126" y="1570"/>
                      <a:pt x="126" y="1570"/>
                      <a:pt x="127" y="1571"/>
                    </a:cubicBezTo>
                    <a:cubicBezTo>
                      <a:pt x="127" y="1571"/>
                      <a:pt x="128" y="1571"/>
                      <a:pt x="128" y="1571"/>
                    </a:cubicBezTo>
                    <a:cubicBezTo>
                      <a:pt x="129" y="1572"/>
                      <a:pt x="129" y="1572"/>
                      <a:pt x="130" y="1572"/>
                    </a:cubicBezTo>
                    <a:cubicBezTo>
                      <a:pt x="131" y="1572"/>
                      <a:pt x="131" y="1572"/>
                      <a:pt x="132" y="1573"/>
                    </a:cubicBezTo>
                    <a:cubicBezTo>
                      <a:pt x="132" y="1573"/>
                      <a:pt x="133" y="1573"/>
                      <a:pt x="133" y="1573"/>
                    </a:cubicBezTo>
                    <a:cubicBezTo>
                      <a:pt x="134" y="1573"/>
                      <a:pt x="135" y="1573"/>
                      <a:pt x="135" y="1573"/>
                    </a:cubicBezTo>
                    <a:cubicBezTo>
                      <a:pt x="136" y="1573"/>
                      <a:pt x="136" y="1573"/>
                      <a:pt x="137" y="1573"/>
                    </a:cubicBezTo>
                    <a:cubicBezTo>
                      <a:pt x="138" y="1573"/>
                      <a:pt x="138" y="1573"/>
                      <a:pt x="139" y="1573"/>
                    </a:cubicBezTo>
                    <a:cubicBezTo>
                      <a:pt x="139" y="1573"/>
                      <a:pt x="140" y="1573"/>
                      <a:pt x="140" y="1573"/>
                    </a:cubicBezTo>
                    <a:cubicBezTo>
                      <a:pt x="141" y="1573"/>
                      <a:pt x="142" y="1573"/>
                      <a:pt x="143" y="1572"/>
                    </a:cubicBezTo>
                    <a:cubicBezTo>
                      <a:pt x="143" y="1572"/>
                      <a:pt x="144" y="1572"/>
                      <a:pt x="144" y="1572"/>
                    </a:cubicBezTo>
                    <a:cubicBezTo>
                      <a:pt x="144" y="1572"/>
                      <a:pt x="144" y="1572"/>
                      <a:pt x="144" y="1572"/>
                    </a:cubicBezTo>
                    <a:cubicBezTo>
                      <a:pt x="145" y="1572"/>
                      <a:pt x="146" y="1571"/>
                      <a:pt x="148" y="1570"/>
                    </a:cubicBezTo>
                    <a:cubicBezTo>
                      <a:pt x="166" y="1559"/>
                      <a:pt x="141" y="1526"/>
                      <a:pt x="125" y="1512"/>
                    </a:cubicBezTo>
                    <a:cubicBezTo>
                      <a:pt x="110" y="1498"/>
                      <a:pt x="100" y="1469"/>
                      <a:pt x="89" y="1458"/>
                    </a:cubicBezTo>
                    <a:cubicBezTo>
                      <a:pt x="78" y="1447"/>
                      <a:pt x="77" y="1424"/>
                      <a:pt x="77" y="1424"/>
                    </a:cubicBezTo>
                    <a:cubicBezTo>
                      <a:pt x="76" y="1422"/>
                      <a:pt x="76" y="1422"/>
                      <a:pt x="76" y="1422"/>
                    </a:cubicBezTo>
                    <a:cubicBezTo>
                      <a:pt x="76" y="1422"/>
                      <a:pt x="76" y="1422"/>
                      <a:pt x="75" y="1422"/>
                    </a:cubicBezTo>
                    <a:cubicBezTo>
                      <a:pt x="73" y="1415"/>
                      <a:pt x="73" y="1415"/>
                      <a:pt x="73" y="1415"/>
                    </a:cubicBezTo>
                    <a:cubicBezTo>
                      <a:pt x="73" y="1415"/>
                      <a:pt x="73" y="1414"/>
                      <a:pt x="73" y="1414"/>
                    </a:cubicBezTo>
                    <a:cubicBezTo>
                      <a:pt x="75" y="1409"/>
                      <a:pt x="79" y="1393"/>
                      <a:pt x="81" y="1379"/>
                    </a:cubicBezTo>
                    <a:cubicBezTo>
                      <a:pt x="84" y="1364"/>
                      <a:pt x="117" y="1236"/>
                      <a:pt x="125" y="1194"/>
                    </a:cubicBezTo>
                    <a:cubicBezTo>
                      <a:pt x="126" y="1191"/>
                      <a:pt x="126" y="1189"/>
                      <a:pt x="126" y="1187"/>
                    </a:cubicBezTo>
                    <a:cubicBezTo>
                      <a:pt x="138" y="1126"/>
                      <a:pt x="158" y="1103"/>
                      <a:pt x="152" y="1061"/>
                    </a:cubicBezTo>
                    <a:cubicBezTo>
                      <a:pt x="153" y="1030"/>
                      <a:pt x="165" y="947"/>
                      <a:pt x="167" y="932"/>
                    </a:cubicBezTo>
                    <a:cubicBezTo>
                      <a:pt x="169" y="929"/>
                      <a:pt x="169" y="914"/>
                      <a:pt x="171" y="903"/>
                    </a:cubicBezTo>
                    <a:cubicBezTo>
                      <a:pt x="171" y="898"/>
                      <a:pt x="172" y="887"/>
                      <a:pt x="173" y="874"/>
                    </a:cubicBezTo>
                    <a:cubicBezTo>
                      <a:pt x="173" y="876"/>
                      <a:pt x="173" y="876"/>
                      <a:pt x="173" y="876"/>
                    </a:cubicBezTo>
                    <a:cubicBezTo>
                      <a:pt x="173" y="890"/>
                      <a:pt x="188" y="920"/>
                      <a:pt x="190" y="958"/>
                    </a:cubicBezTo>
                    <a:cubicBezTo>
                      <a:pt x="188" y="989"/>
                      <a:pt x="159" y="1033"/>
                      <a:pt x="161" y="1062"/>
                    </a:cubicBezTo>
                    <a:cubicBezTo>
                      <a:pt x="149" y="1120"/>
                      <a:pt x="145" y="1171"/>
                      <a:pt x="147" y="1215"/>
                    </a:cubicBezTo>
                    <a:cubicBezTo>
                      <a:pt x="149" y="1312"/>
                      <a:pt x="174" y="1374"/>
                      <a:pt x="173" y="1399"/>
                    </a:cubicBezTo>
                    <a:cubicBezTo>
                      <a:pt x="172" y="1433"/>
                      <a:pt x="185" y="1447"/>
                      <a:pt x="190" y="1471"/>
                    </a:cubicBezTo>
                    <a:cubicBezTo>
                      <a:pt x="191" y="1476"/>
                      <a:pt x="191" y="1481"/>
                      <a:pt x="192" y="1487"/>
                    </a:cubicBezTo>
                    <a:cubicBezTo>
                      <a:pt x="192" y="1489"/>
                      <a:pt x="192" y="1491"/>
                      <a:pt x="192" y="1494"/>
                    </a:cubicBezTo>
                    <a:cubicBezTo>
                      <a:pt x="192" y="1494"/>
                      <a:pt x="192" y="1494"/>
                      <a:pt x="192" y="1494"/>
                    </a:cubicBezTo>
                    <a:cubicBezTo>
                      <a:pt x="222" y="1980"/>
                      <a:pt x="222" y="1980"/>
                      <a:pt x="222" y="1980"/>
                    </a:cubicBezTo>
                    <a:cubicBezTo>
                      <a:pt x="223" y="1995"/>
                      <a:pt x="220" y="2048"/>
                      <a:pt x="226" y="2075"/>
                    </a:cubicBezTo>
                    <a:cubicBezTo>
                      <a:pt x="227" y="2082"/>
                      <a:pt x="236" y="2112"/>
                      <a:pt x="237" y="2156"/>
                    </a:cubicBezTo>
                    <a:cubicBezTo>
                      <a:pt x="239" y="2225"/>
                      <a:pt x="224" y="2324"/>
                      <a:pt x="226" y="2374"/>
                    </a:cubicBezTo>
                    <a:cubicBezTo>
                      <a:pt x="230" y="2455"/>
                      <a:pt x="228" y="2526"/>
                      <a:pt x="241" y="2578"/>
                    </a:cubicBezTo>
                    <a:cubicBezTo>
                      <a:pt x="244" y="2596"/>
                      <a:pt x="244" y="2596"/>
                      <a:pt x="244" y="2596"/>
                    </a:cubicBezTo>
                    <a:cubicBezTo>
                      <a:pt x="245" y="2598"/>
                      <a:pt x="245" y="2600"/>
                      <a:pt x="245" y="2602"/>
                    </a:cubicBezTo>
                    <a:cubicBezTo>
                      <a:pt x="245" y="2603"/>
                      <a:pt x="246" y="2604"/>
                      <a:pt x="246" y="2605"/>
                    </a:cubicBezTo>
                    <a:cubicBezTo>
                      <a:pt x="246" y="2607"/>
                      <a:pt x="246" y="2608"/>
                      <a:pt x="246" y="2609"/>
                    </a:cubicBezTo>
                    <a:cubicBezTo>
                      <a:pt x="247" y="2611"/>
                      <a:pt x="247" y="2612"/>
                      <a:pt x="247" y="2614"/>
                    </a:cubicBezTo>
                    <a:cubicBezTo>
                      <a:pt x="247" y="2615"/>
                      <a:pt x="247" y="2616"/>
                      <a:pt x="248" y="2617"/>
                    </a:cubicBezTo>
                    <a:cubicBezTo>
                      <a:pt x="248" y="2619"/>
                      <a:pt x="248" y="2620"/>
                      <a:pt x="248" y="2622"/>
                    </a:cubicBezTo>
                    <a:cubicBezTo>
                      <a:pt x="248" y="2623"/>
                      <a:pt x="248" y="2624"/>
                      <a:pt x="249" y="2625"/>
                    </a:cubicBezTo>
                    <a:cubicBezTo>
                      <a:pt x="249" y="2627"/>
                      <a:pt x="249" y="2628"/>
                      <a:pt x="249" y="2629"/>
                    </a:cubicBezTo>
                    <a:cubicBezTo>
                      <a:pt x="249" y="2630"/>
                      <a:pt x="249" y="2632"/>
                      <a:pt x="250" y="2633"/>
                    </a:cubicBezTo>
                    <a:cubicBezTo>
                      <a:pt x="250" y="2634"/>
                      <a:pt x="250" y="2635"/>
                      <a:pt x="250" y="2637"/>
                    </a:cubicBezTo>
                    <a:cubicBezTo>
                      <a:pt x="250" y="2638"/>
                      <a:pt x="250" y="2639"/>
                      <a:pt x="250" y="2640"/>
                    </a:cubicBezTo>
                    <a:cubicBezTo>
                      <a:pt x="251" y="2641"/>
                      <a:pt x="251" y="2643"/>
                      <a:pt x="251" y="2644"/>
                    </a:cubicBezTo>
                    <a:cubicBezTo>
                      <a:pt x="251" y="2645"/>
                      <a:pt x="251" y="2646"/>
                      <a:pt x="251" y="2646"/>
                    </a:cubicBezTo>
                    <a:cubicBezTo>
                      <a:pt x="251" y="2648"/>
                      <a:pt x="252" y="2651"/>
                      <a:pt x="252" y="2653"/>
                    </a:cubicBezTo>
                    <a:cubicBezTo>
                      <a:pt x="252" y="2653"/>
                      <a:pt x="252" y="2654"/>
                      <a:pt x="252" y="2654"/>
                    </a:cubicBezTo>
                    <a:cubicBezTo>
                      <a:pt x="252" y="2655"/>
                      <a:pt x="252" y="2657"/>
                      <a:pt x="252" y="2658"/>
                    </a:cubicBezTo>
                    <a:cubicBezTo>
                      <a:pt x="252" y="2659"/>
                      <a:pt x="252" y="2660"/>
                      <a:pt x="252" y="2660"/>
                    </a:cubicBezTo>
                    <a:cubicBezTo>
                      <a:pt x="252" y="2661"/>
                      <a:pt x="253" y="2663"/>
                      <a:pt x="253" y="2664"/>
                    </a:cubicBezTo>
                    <a:cubicBezTo>
                      <a:pt x="253" y="2664"/>
                      <a:pt x="253" y="2665"/>
                      <a:pt x="253" y="2666"/>
                    </a:cubicBezTo>
                    <a:cubicBezTo>
                      <a:pt x="253" y="2667"/>
                      <a:pt x="253" y="2667"/>
                      <a:pt x="253" y="2668"/>
                    </a:cubicBezTo>
                    <a:cubicBezTo>
                      <a:pt x="253" y="2669"/>
                      <a:pt x="253" y="2670"/>
                      <a:pt x="253" y="2670"/>
                    </a:cubicBezTo>
                    <a:cubicBezTo>
                      <a:pt x="253" y="2671"/>
                      <a:pt x="253" y="2672"/>
                      <a:pt x="253" y="2673"/>
                    </a:cubicBezTo>
                    <a:cubicBezTo>
                      <a:pt x="253" y="2673"/>
                      <a:pt x="253" y="2674"/>
                      <a:pt x="253" y="2674"/>
                    </a:cubicBezTo>
                    <a:cubicBezTo>
                      <a:pt x="253" y="2675"/>
                      <a:pt x="253" y="2676"/>
                      <a:pt x="253" y="2676"/>
                    </a:cubicBezTo>
                    <a:cubicBezTo>
                      <a:pt x="253" y="2677"/>
                      <a:pt x="253" y="2677"/>
                      <a:pt x="253" y="2678"/>
                    </a:cubicBezTo>
                    <a:cubicBezTo>
                      <a:pt x="253" y="2678"/>
                      <a:pt x="253" y="2679"/>
                      <a:pt x="253" y="2680"/>
                    </a:cubicBezTo>
                    <a:cubicBezTo>
                      <a:pt x="253" y="2680"/>
                      <a:pt x="253" y="2680"/>
                      <a:pt x="253" y="2680"/>
                    </a:cubicBezTo>
                    <a:cubicBezTo>
                      <a:pt x="253" y="2681"/>
                      <a:pt x="253" y="2682"/>
                      <a:pt x="253" y="2683"/>
                    </a:cubicBezTo>
                    <a:cubicBezTo>
                      <a:pt x="251" y="2691"/>
                      <a:pt x="249" y="2709"/>
                      <a:pt x="255" y="2724"/>
                    </a:cubicBezTo>
                    <a:cubicBezTo>
                      <a:pt x="255" y="2725"/>
                      <a:pt x="238" y="2777"/>
                      <a:pt x="228" y="2786"/>
                    </a:cubicBezTo>
                    <a:cubicBezTo>
                      <a:pt x="220" y="2795"/>
                      <a:pt x="217" y="2804"/>
                      <a:pt x="210" y="2809"/>
                    </a:cubicBezTo>
                    <a:cubicBezTo>
                      <a:pt x="203" y="2814"/>
                      <a:pt x="200" y="2819"/>
                      <a:pt x="197" y="2830"/>
                    </a:cubicBezTo>
                    <a:cubicBezTo>
                      <a:pt x="195" y="2838"/>
                      <a:pt x="188" y="2849"/>
                      <a:pt x="193" y="2855"/>
                    </a:cubicBezTo>
                    <a:cubicBezTo>
                      <a:pt x="194" y="2856"/>
                      <a:pt x="195" y="2857"/>
                      <a:pt x="196" y="2857"/>
                    </a:cubicBezTo>
                    <a:cubicBezTo>
                      <a:pt x="196" y="2857"/>
                      <a:pt x="196" y="2857"/>
                      <a:pt x="196" y="2857"/>
                    </a:cubicBezTo>
                    <a:cubicBezTo>
                      <a:pt x="195" y="2860"/>
                      <a:pt x="195" y="2863"/>
                      <a:pt x="196" y="2865"/>
                    </a:cubicBezTo>
                    <a:cubicBezTo>
                      <a:pt x="199" y="2872"/>
                      <a:pt x="204" y="2873"/>
                      <a:pt x="211" y="2872"/>
                    </a:cubicBezTo>
                    <a:cubicBezTo>
                      <a:pt x="211" y="2871"/>
                      <a:pt x="211" y="2871"/>
                      <a:pt x="211" y="2871"/>
                    </a:cubicBezTo>
                    <a:cubicBezTo>
                      <a:pt x="212" y="2873"/>
                      <a:pt x="212" y="2876"/>
                      <a:pt x="214" y="2878"/>
                    </a:cubicBezTo>
                    <a:cubicBezTo>
                      <a:pt x="218" y="2887"/>
                      <a:pt x="232" y="2891"/>
                      <a:pt x="238" y="2883"/>
                    </a:cubicBezTo>
                    <a:cubicBezTo>
                      <a:pt x="245" y="2889"/>
                      <a:pt x="260" y="2890"/>
                      <a:pt x="265" y="2881"/>
                    </a:cubicBezTo>
                    <a:cubicBezTo>
                      <a:pt x="266" y="2881"/>
                      <a:pt x="266" y="2882"/>
                      <a:pt x="266" y="2882"/>
                    </a:cubicBezTo>
                    <a:cubicBezTo>
                      <a:pt x="266" y="2882"/>
                      <a:pt x="266" y="2882"/>
                      <a:pt x="266" y="2882"/>
                    </a:cubicBezTo>
                    <a:cubicBezTo>
                      <a:pt x="271" y="2896"/>
                      <a:pt x="287" y="2894"/>
                      <a:pt x="296" y="2891"/>
                    </a:cubicBezTo>
                    <a:cubicBezTo>
                      <a:pt x="305" y="2889"/>
                      <a:pt x="310" y="2882"/>
                      <a:pt x="314" y="2876"/>
                    </a:cubicBezTo>
                    <a:cubicBezTo>
                      <a:pt x="314" y="2876"/>
                      <a:pt x="314" y="2876"/>
                      <a:pt x="314" y="2876"/>
                    </a:cubicBezTo>
                    <a:cubicBezTo>
                      <a:pt x="314" y="2876"/>
                      <a:pt x="314" y="2876"/>
                      <a:pt x="315" y="2876"/>
                    </a:cubicBezTo>
                    <a:cubicBezTo>
                      <a:pt x="315" y="2875"/>
                      <a:pt x="316" y="2874"/>
                      <a:pt x="317" y="2874"/>
                    </a:cubicBezTo>
                    <a:cubicBezTo>
                      <a:pt x="322" y="2868"/>
                      <a:pt x="326" y="2862"/>
                      <a:pt x="325" y="2848"/>
                    </a:cubicBezTo>
                    <a:cubicBezTo>
                      <a:pt x="324" y="2842"/>
                      <a:pt x="324" y="2835"/>
                      <a:pt x="324" y="2829"/>
                    </a:cubicBezTo>
                    <a:cubicBezTo>
                      <a:pt x="325" y="2826"/>
                      <a:pt x="325" y="2821"/>
                      <a:pt x="326" y="2814"/>
                    </a:cubicBezTo>
                    <a:cubicBezTo>
                      <a:pt x="326" y="2804"/>
                      <a:pt x="333" y="2801"/>
                      <a:pt x="334" y="2783"/>
                    </a:cubicBezTo>
                    <a:cubicBezTo>
                      <a:pt x="335" y="2769"/>
                      <a:pt x="327" y="2710"/>
                      <a:pt x="328" y="2702"/>
                    </a:cubicBezTo>
                    <a:cubicBezTo>
                      <a:pt x="330" y="2684"/>
                      <a:pt x="333" y="2663"/>
                      <a:pt x="330" y="2632"/>
                    </a:cubicBezTo>
                    <a:cubicBezTo>
                      <a:pt x="329" y="2620"/>
                      <a:pt x="331" y="2596"/>
                      <a:pt x="334" y="2571"/>
                    </a:cubicBezTo>
                    <a:cubicBezTo>
                      <a:pt x="340" y="2530"/>
                      <a:pt x="349" y="2486"/>
                      <a:pt x="352" y="2474"/>
                    </a:cubicBezTo>
                    <a:cubicBezTo>
                      <a:pt x="351" y="2475"/>
                      <a:pt x="351" y="2475"/>
                      <a:pt x="351" y="2475"/>
                    </a:cubicBezTo>
                    <a:cubicBezTo>
                      <a:pt x="355" y="2460"/>
                      <a:pt x="355" y="2460"/>
                      <a:pt x="355" y="2460"/>
                    </a:cubicBezTo>
                    <a:cubicBezTo>
                      <a:pt x="356" y="2452"/>
                      <a:pt x="358" y="2444"/>
                      <a:pt x="360" y="2435"/>
                    </a:cubicBezTo>
                    <a:cubicBezTo>
                      <a:pt x="360" y="2434"/>
                      <a:pt x="360" y="2434"/>
                      <a:pt x="360" y="2433"/>
                    </a:cubicBezTo>
                    <a:cubicBezTo>
                      <a:pt x="362" y="2427"/>
                      <a:pt x="363" y="2421"/>
                      <a:pt x="364" y="2414"/>
                    </a:cubicBezTo>
                    <a:cubicBezTo>
                      <a:pt x="364" y="2414"/>
                      <a:pt x="365" y="2413"/>
                      <a:pt x="365" y="2413"/>
                    </a:cubicBezTo>
                    <a:cubicBezTo>
                      <a:pt x="365" y="2410"/>
                      <a:pt x="366" y="2406"/>
                      <a:pt x="367" y="2403"/>
                    </a:cubicBezTo>
                    <a:cubicBezTo>
                      <a:pt x="367" y="2402"/>
                      <a:pt x="367" y="2402"/>
                      <a:pt x="367" y="2402"/>
                    </a:cubicBezTo>
                    <a:cubicBezTo>
                      <a:pt x="367" y="2398"/>
                      <a:pt x="368" y="2395"/>
                      <a:pt x="369" y="2392"/>
                    </a:cubicBezTo>
                    <a:cubicBezTo>
                      <a:pt x="369" y="2392"/>
                      <a:pt x="369" y="2391"/>
                      <a:pt x="369" y="2391"/>
                    </a:cubicBezTo>
                    <a:cubicBezTo>
                      <a:pt x="369" y="2387"/>
                      <a:pt x="370" y="2384"/>
                      <a:pt x="371" y="2380"/>
                    </a:cubicBezTo>
                    <a:cubicBezTo>
                      <a:pt x="371" y="2380"/>
                      <a:pt x="371" y="2379"/>
                      <a:pt x="371" y="2378"/>
                    </a:cubicBezTo>
                    <a:cubicBezTo>
                      <a:pt x="372" y="2375"/>
                      <a:pt x="372" y="2371"/>
                      <a:pt x="373" y="2368"/>
                    </a:cubicBezTo>
                    <a:cubicBezTo>
                      <a:pt x="373" y="2368"/>
                      <a:pt x="373" y="2368"/>
                      <a:pt x="373" y="2368"/>
                    </a:cubicBezTo>
                    <a:cubicBezTo>
                      <a:pt x="373" y="2364"/>
                      <a:pt x="374" y="2361"/>
                      <a:pt x="374" y="2357"/>
                    </a:cubicBezTo>
                    <a:cubicBezTo>
                      <a:pt x="374" y="2356"/>
                      <a:pt x="374" y="2355"/>
                      <a:pt x="375" y="2355"/>
                    </a:cubicBezTo>
                    <a:cubicBezTo>
                      <a:pt x="375" y="2351"/>
                      <a:pt x="375" y="2348"/>
                      <a:pt x="376" y="2344"/>
                    </a:cubicBezTo>
                    <a:cubicBezTo>
                      <a:pt x="376" y="2344"/>
                      <a:pt x="376" y="2343"/>
                      <a:pt x="376" y="2343"/>
                    </a:cubicBezTo>
                    <a:cubicBezTo>
                      <a:pt x="376" y="2340"/>
                      <a:pt x="377" y="2337"/>
                      <a:pt x="377" y="2333"/>
                    </a:cubicBezTo>
                    <a:cubicBezTo>
                      <a:pt x="377" y="2333"/>
                      <a:pt x="377" y="2332"/>
                      <a:pt x="377" y="2331"/>
                    </a:cubicBezTo>
                    <a:cubicBezTo>
                      <a:pt x="378" y="2328"/>
                      <a:pt x="378" y="2324"/>
                      <a:pt x="378" y="2321"/>
                    </a:cubicBezTo>
                    <a:cubicBezTo>
                      <a:pt x="378" y="2320"/>
                      <a:pt x="378" y="2320"/>
                      <a:pt x="378" y="2319"/>
                    </a:cubicBezTo>
                    <a:cubicBezTo>
                      <a:pt x="379" y="2316"/>
                      <a:pt x="379" y="2313"/>
                      <a:pt x="379" y="2310"/>
                    </a:cubicBezTo>
                    <a:cubicBezTo>
                      <a:pt x="379" y="2310"/>
                      <a:pt x="379" y="2309"/>
                      <a:pt x="379" y="2309"/>
                    </a:cubicBezTo>
                    <a:cubicBezTo>
                      <a:pt x="379" y="2305"/>
                      <a:pt x="379" y="2302"/>
                      <a:pt x="379" y="2299"/>
                    </a:cubicBezTo>
                    <a:cubicBezTo>
                      <a:pt x="379" y="2298"/>
                      <a:pt x="379" y="2298"/>
                      <a:pt x="379" y="2297"/>
                    </a:cubicBezTo>
                    <a:cubicBezTo>
                      <a:pt x="379" y="2294"/>
                      <a:pt x="379" y="2290"/>
                      <a:pt x="379" y="2287"/>
                    </a:cubicBezTo>
                    <a:cubicBezTo>
                      <a:pt x="378" y="2245"/>
                      <a:pt x="387" y="2144"/>
                      <a:pt x="387" y="2115"/>
                    </a:cubicBezTo>
                    <a:cubicBezTo>
                      <a:pt x="387" y="2110"/>
                      <a:pt x="389" y="2078"/>
                      <a:pt x="388" y="2072"/>
                    </a:cubicBezTo>
                    <a:cubicBezTo>
                      <a:pt x="378" y="2028"/>
                      <a:pt x="402" y="1815"/>
                      <a:pt x="402" y="1813"/>
                    </a:cubicBezTo>
                    <a:cubicBezTo>
                      <a:pt x="402" y="1812"/>
                      <a:pt x="402" y="1811"/>
                      <a:pt x="402" y="1810"/>
                    </a:cubicBezTo>
                    <a:cubicBezTo>
                      <a:pt x="402" y="1810"/>
                      <a:pt x="402" y="1809"/>
                      <a:pt x="402" y="1809"/>
                    </a:cubicBezTo>
                    <a:cubicBezTo>
                      <a:pt x="402" y="1808"/>
                      <a:pt x="402" y="1807"/>
                      <a:pt x="402" y="1806"/>
                    </a:cubicBezTo>
                    <a:cubicBezTo>
                      <a:pt x="402" y="1806"/>
                      <a:pt x="402" y="1806"/>
                      <a:pt x="402" y="1805"/>
                    </a:cubicBezTo>
                    <a:cubicBezTo>
                      <a:pt x="402" y="1804"/>
                      <a:pt x="402" y="1803"/>
                      <a:pt x="402" y="1801"/>
                    </a:cubicBezTo>
                    <a:cubicBezTo>
                      <a:pt x="402" y="1801"/>
                      <a:pt x="402" y="1801"/>
                      <a:pt x="402" y="1801"/>
                    </a:cubicBezTo>
                    <a:cubicBezTo>
                      <a:pt x="402" y="1799"/>
                      <a:pt x="403" y="1798"/>
                      <a:pt x="403" y="1796"/>
                    </a:cubicBezTo>
                    <a:cubicBezTo>
                      <a:pt x="403" y="1795"/>
                      <a:pt x="403" y="1795"/>
                      <a:pt x="403" y="1795"/>
                    </a:cubicBezTo>
                    <a:cubicBezTo>
                      <a:pt x="403" y="1793"/>
                      <a:pt x="403" y="1792"/>
                      <a:pt x="403" y="1790"/>
                    </a:cubicBezTo>
                    <a:cubicBezTo>
                      <a:pt x="403" y="1790"/>
                      <a:pt x="403" y="1789"/>
                      <a:pt x="403" y="1789"/>
                    </a:cubicBezTo>
                    <a:cubicBezTo>
                      <a:pt x="403" y="1783"/>
                      <a:pt x="403" y="1776"/>
                      <a:pt x="404" y="1768"/>
                    </a:cubicBezTo>
                    <a:cubicBezTo>
                      <a:pt x="404" y="1768"/>
                      <a:pt x="404" y="1767"/>
                      <a:pt x="404" y="1767"/>
                    </a:cubicBezTo>
                    <a:cubicBezTo>
                      <a:pt x="404" y="1765"/>
                      <a:pt x="404" y="1762"/>
                      <a:pt x="404" y="1760"/>
                    </a:cubicBezTo>
                    <a:cubicBezTo>
                      <a:pt x="404" y="1760"/>
                      <a:pt x="404" y="1759"/>
                      <a:pt x="404" y="1759"/>
                    </a:cubicBezTo>
                    <a:cubicBezTo>
                      <a:pt x="404" y="1754"/>
                      <a:pt x="404" y="1748"/>
                      <a:pt x="405" y="1743"/>
                    </a:cubicBezTo>
                    <a:cubicBezTo>
                      <a:pt x="405" y="1742"/>
                      <a:pt x="405" y="1742"/>
                      <a:pt x="405" y="1741"/>
                    </a:cubicBezTo>
                    <a:cubicBezTo>
                      <a:pt x="405" y="1739"/>
                      <a:pt x="405" y="1737"/>
                      <a:pt x="405" y="1735"/>
                    </a:cubicBezTo>
                    <a:cubicBezTo>
                      <a:pt x="405" y="1734"/>
                      <a:pt x="405" y="1733"/>
                      <a:pt x="405" y="1732"/>
                    </a:cubicBezTo>
                    <a:cubicBezTo>
                      <a:pt x="405" y="1730"/>
                      <a:pt x="405" y="1728"/>
                      <a:pt x="405" y="1726"/>
                    </a:cubicBezTo>
                    <a:cubicBezTo>
                      <a:pt x="405" y="1724"/>
                      <a:pt x="405" y="1722"/>
                      <a:pt x="405" y="1719"/>
                    </a:cubicBezTo>
                    <a:cubicBezTo>
                      <a:pt x="405" y="1718"/>
                      <a:pt x="405" y="1717"/>
                      <a:pt x="405" y="1716"/>
                    </a:cubicBezTo>
                    <a:cubicBezTo>
                      <a:pt x="405" y="1714"/>
                      <a:pt x="405" y="1712"/>
                      <a:pt x="405" y="1710"/>
                    </a:cubicBezTo>
                    <a:cubicBezTo>
                      <a:pt x="405" y="1710"/>
                      <a:pt x="405" y="1709"/>
                      <a:pt x="405" y="1709"/>
                    </a:cubicBezTo>
                    <a:cubicBezTo>
                      <a:pt x="406" y="1670"/>
                      <a:pt x="407" y="1632"/>
                      <a:pt x="408" y="1613"/>
                    </a:cubicBezTo>
                    <a:cubicBezTo>
                      <a:pt x="411" y="1614"/>
                      <a:pt x="446" y="1623"/>
                      <a:pt x="470" y="1606"/>
                    </a:cubicBezTo>
                    <a:cubicBezTo>
                      <a:pt x="471" y="1621"/>
                      <a:pt x="471" y="1621"/>
                      <a:pt x="471" y="1621"/>
                    </a:cubicBezTo>
                    <a:cubicBezTo>
                      <a:pt x="472" y="1640"/>
                      <a:pt x="473" y="1669"/>
                      <a:pt x="474" y="1699"/>
                    </a:cubicBezTo>
                    <a:cubicBezTo>
                      <a:pt x="474" y="1699"/>
                      <a:pt x="474" y="1699"/>
                      <a:pt x="474" y="1699"/>
                    </a:cubicBezTo>
                    <a:cubicBezTo>
                      <a:pt x="474" y="1706"/>
                      <a:pt x="475" y="1714"/>
                      <a:pt x="475" y="1721"/>
                    </a:cubicBezTo>
                    <a:cubicBezTo>
                      <a:pt x="475" y="1721"/>
                      <a:pt x="475" y="1721"/>
                      <a:pt x="475" y="1721"/>
                    </a:cubicBezTo>
                    <a:cubicBezTo>
                      <a:pt x="475" y="1723"/>
                      <a:pt x="475" y="1725"/>
                      <a:pt x="475" y="1727"/>
                    </a:cubicBezTo>
                    <a:cubicBezTo>
                      <a:pt x="475" y="1728"/>
                      <a:pt x="475" y="1729"/>
                      <a:pt x="475" y="1730"/>
                    </a:cubicBezTo>
                    <a:cubicBezTo>
                      <a:pt x="476" y="1732"/>
                      <a:pt x="476" y="1734"/>
                      <a:pt x="476" y="1735"/>
                    </a:cubicBezTo>
                    <a:cubicBezTo>
                      <a:pt x="476" y="1737"/>
                      <a:pt x="476" y="1739"/>
                      <a:pt x="476" y="1741"/>
                    </a:cubicBezTo>
                    <a:cubicBezTo>
                      <a:pt x="476" y="1742"/>
                      <a:pt x="476" y="1743"/>
                      <a:pt x="476" y="1745"/>
                    </a:cubicBezTo>
                    <a:cubicBezTo>
                      <a:pt x="476" y="1747"/>
                      <a:pt x="476" y="1749"/>
                      <a:pt x="476" y="1751"/>
                    </a:cubicBezTo>
                    <a:cubicBezTo>
                      <a:pt x="476" y="1752"/>
                      <a:pt x="477" y="1753"/>
                      <a:pt x="477" y="1754"/>
                    </a:cubicBezTo>
                    <a:cubicBezTo>
                      <a:pt x="477" y="1756"/>
                      <a:pt x="477" y="1757"/>
                      <a:pt x="477" y="1759"/>
                    </a:cubicBezTo>
                    <a:cubicBezTo>
                      <a:pt x="477" y="1760"/>
                      <a:pt x="477" y="1761"/>
                      <a:pt x="477" y="1762"/>
                    </a:cubicBezTo>
                    <a:cubicBezTo>
                      <a:pt x="477" y="1764"/>
                      <a:pt x="477" y="1765"/>
                      <a:pt x="477" y="1767"/>
                    </a:cubicBezTo>
                    <a:cubicBezTo>
                      <a:pt x="477" y="1768"/>
                      <a:pt x="477" y="1769"/>
                      <a:pt x="477" y="1770"/>
                    </a:cubicBezTo>
                    <a:cubicBezTo>
                      <a:pt x="477" y="1772"/>
                      <a:pt x="478" y="1774"/>
                      <a:pt x="478" y="1776"/>
                    </a:cubicBezTo>
                    <a:cubicBezTo>
                      <a:pt x="478" y="1777"/>
                      <a:pt x="478" y="1778"/>
                      <a:pt x="478" y="1778"/>
                    </a:cubicBezTo>
                    <a:cubicBezTo>
                      <a:pt x="478" y="1780"/>
                      <a:pt x="478" y="1782"/>
                      <a:pt x="478" y="1783"/>
                    </a:cubicBezTo>
                    <a:cubicBezTo>
                      <a:pt x="478" y="1784"/>
                      <a:pt x="478" y="1785"/>
                      <a:pt x="478" y="1785"/>
                    </a:cubicBezTo>
                    <a:cubicBezTo>
                      <a:pt x="478" y="1787"/>
                      <a:pt x="478" y="1788"/>
                      <a:pt x="478" y="1790"/>
                    </a:cubicBezTo>
                    <a:cubicBezTo>
                      <a:pt x="478" y="1790"/>
                      <a:pt x="478" y="1791"/>
                      <a:pt x="478" y="1792"/>
                    </a:cubicBezTo>
                    <a:cubicBezTo>
                      <a:pt x="479" y="1793"/>
                      <a:pt x="479" y="1795"/>
                      <a:pt x="479" y="1796"/>
                    </a:cubicBezTo>
                    <a:cubicBezTo>
                      <a:pt x="479" y="1797"/>
                      <a:pt x="479" y="1797"/>
                      <a:pt x="479" y="1797"/>
                    </a:cubicBezTo>
                    <a:cubicBezTo>
                      <a:pt x="479" y="1799"/>
                      <a:pt x="479" y="1801"/>
                      <a:pt x="479" y="1802"/>
                    </a:cubicBezTo>
                    <a:cubicBezTo>
                      <a:pt x="479" y="1803"/>
                      <a:pt x="479" y="1803"/>
                      <a:pt x="479" y="1804"/>
                    </a:cubicBezTo>
                    <a:cubicBezTo>
                      <a:pt x="479" y="1805"/>
                      <a:pt x="479" y="1806"/>
                      <a:pt x="479" y="1807"/>
                    </a:cubicBezTo>
                    <a:cubicBezTo>
                      <a:pt x="479" y="1807"/>
                      <a:pt x="479" y="1808"/>
                      <a:pt x="480" y="1808"/>
                    </a:cubicBezTo>
                    <a:cubicBezTo>
                      <a:pt x="480" y="1809"/>
                      <a:pt x="480" y="1810"/>
                      <a:pt x="480" y="1811"/>
                    </a:cubicBezTo>
                    <a:cubicBezTo>
                      <a:pt x="480" y="1811"/>
                      <a:pt x="480" y="1811"/>
                      <a:pt x="480" y="1812"/>
                    </a:cubicBezTo>
                    <a:cubicBezTo>
                      <a:pt x="480" y="1813"/>
                      <a:pt x="480" y="1814"/>
                      <a:pt x="480" y="1814"/>
                    </a:cubicBezTo>
                    <a:cubicBezTo>
                      <a:pt x="480" y="1817"/>
                      <a:pt x="493" y="2030"/>
                      <a:pt x="485" y="2072"/>
                    </a:cubicBezTo>
                    <a:cubicBezTo>
                      <a:pt x="484" y="2078"/>
                      <a:pt x="486" y="2110"/>
                      <a:pt x="486" y="2115"/>
                    </a:cubicBezTo>
                    <a:cubicBezTo>
                      <a:pt x="486" y="2144"/>
                      <a:pt x="496" y="2241"/>
                      <a:pt x="493" y="2284"/>
                    </a:cubicBezTo>
                    <a:cubicBezTo>
                      <a:pt x="493" y="2287"/>
                      <a:pt x="493" y="2291"/>
                      <a:pt x="492" y="2294"/>
                    </a:cubicBezTo>
                    <a:cubicBezTo>
                      <a:pt x="492" y="2295"/>
                      <a:pt x="492" y="2296"/>
                      <a:pt x="492" y="2296"/>
                    </a:cubicBezTo>
                    <a:cubicBezTo>
                      <a:pt x="492" y="2300"/>
                      <a:pt x="492" y="2303"/>
                      <a:pt x="492" y="2307"/>
                    </a:cubicBezTo>
                    <a:cubicBezTo>
                      <a:pt x="492" y="2307"/>
                      <a:pt x="492" y="2308"/>
                      <a:pt x="492" y="2309"/>
                    </a:cubicBezTo>
                    <a:cubicBezTo>
                      <a:pt x="492" y="2312"/>
                      <a:pt x="492" y="2316"/>
                      <a:pt x="492" y="2320"/>
                    </a:cubicBezTo>
                    <a:cubicBezTo>
                      <a:pt x="492" y="2320"/>
                      <a:pt x="492" y="2320"/>
                      <a:pt x="492" y="2321"/>
                    </a:cubicBezTo>
                    <a:cubicBezTo>
                      <a:pt x="492" y="2324"/>
                      <a:pt x="492" y="2328"/>
                      <a:pt x="493" y="2331"/>
                    </a:cubicBezTo>
                    <a:cubicBezTo>
                      <a:pt x="493" y="2332"/>
                      <a:pt x="493" y="2333"/>
                      <a:pt x="493" y="2333"/>
                    </a:cubicBezTo>
                    <a:cubicBezTo>
                      <a:pt x="493" y="2337"/>
                      <a:pt x="493" y="2340"/>
                      <a:pt x="493" y="2344"/>
                    </a:cubicBezTo>
                    <a:cubicBezTo>
                      <a:pt x="493" y="2345"/>
                      <a:pt x="493" y="2346"/>
                      <a:pt x="493" y="2346"/>
                    </a:cubicBezTo>
                    <a:cubicBezTo>
                      <a:pt x="494" y="2350"/>
                      <a:pt x="494" y="2354"/>
                      <a:pt x="494" y="2357"/>
                    </a:cubicBezTo>
                    <a:cubicBezTo>
                      <a:pt x="494" y="2358"/>
                      <a:pt x="494" y="2358"/>
                      <a:pt x="494" y="2359"/>
                    </a:cubicBezTo>
                    <a:cubicBezTo>
                      <a:pt x="495" y="2363"/>
                      <a:pt x="495" y="2366"/>
                      <a:pt x="495" y="2370"/>
                    </a:cubicBezTo>
                    <a:cubicBezTo>
                      <a:pt x="495" y="2370"/>
                      <a:pt x="495" y="2371"/>
                      <a:pt x="495" y="2371"/>
                    </a:cubicBezTo>
                    <a:cubicBezTo>
                      <a:pt x="496" y="2375"/>
                      <a:pt x="496" y="2378"/>
                      <a:pt x="497" y="2382"/>
                    </a:cubicBezTo>
                    <a:cubicBezTo>
                      <a:pt x="497" y="2383"/>
                      <a:pt x="497" y="2383"/>
                      <a:pt x="497" y="2384"/>
                    </a:cubicBezTo>
                    <a:cubicBezTo>
                      <a:pt x="497" y="2388"/>
                      <a:pt x="498" y="2391"/>
                      <a:pt x="498" y="2395"/>
                    </a:cubicBezTo>
                    <a:cubicBezTo>
                      <a:pt x="498" y="2395"/>
                      <a:pt x="498" y="2396"/>
                      <a:pt x="498" y="2396"/>
                    </a:cubicBezTo>
                    <a:cubicBezTo>
                      <a:pt x="499" y="2404"/>
                      <a:pt x="500" y="2411"/>
                      <a:pt x="502" y="2418"/>
                    </a:cubicBezTo>
                    <a:cubicBezTo>
                      <a:pt x="502" y="2419"/>
                      <a:pt x="502" y="2419"/>
                      <a:pt x="502" y="2420"/>
                    </a:cubicBezTo>
                    <a:cubicBezTo>
                      <a:pt x="502" y="2423"/>
                      <a:pt x="503" y="2427"/>
                      <a:pt x="503" y="2430"/>
                    </a:cubicBezTo>
                    <a:cubicBezTo>
                      <a:pt x="503" y="2431"/>
                      <a:pt x="503" y="2431"/>
                      <a:pt x="504" y="2432"/>
                    </a:cubicBezTo>
                    <a:cubicBezTo>
                      <a:pt x="505" y="2439"/>
                      <a:pt x="506" y="2445"/>
                      <a:pt x="507" y="2452"/>
                    </a:cubicBezTo>
                    <a:cubicBezTo>
                      <a:pt x="507" y="2452"/>
                      <a:pt x="507" y="2452"/>
                      <a:pt x="507" y="2452"/>
                    </a:cubicBezTo>
                    <a:cubicBezTo>
                      <a:pt x="508" y="2455"/>
                      <a:pt x="508" y="2458"/>
                      <a:pt x="509" y="2461"/>
                    </a:cubicBezTo>
                    <a:cubicBezTo>
                      <a:pt x="509" y="2462"/>
                      <a:pt x="509" y="2462"/>
                      <a:pt x="509" y="2462"/>
                    </a:cubicBezTo>
                    <a:cubicBezTo>
                      <a:pt x="510" y="2468"/>
                      <a:pt x="511" y="2473"/>
                      <a:pt x="512" y="2478"/>
                    </a:cubicBezTo>
                    <a:cubicBezTo>
                      <a:pt x="514" y="2492"/>
                      <a:pt x="514" y="2492"/>
                      <a:pt x="514" y="2492"/>
                    </a:cubicBezTo>
                    <a:cubicBezTo>
                      <a:pt x="514" y="2509"/>
                      <a:pt x="536" y="2589"/>
                      <a:pt x="537" y="2627"/>
                    </a:cubicBezTo>
                    <a:cubicBezTo>
                      <a:pt x="538" y="2631"/>
                      <a:pt x="538" y="2634"/>
                      <a:pt x="537" y="2637"/>
                    </a:cubicBezTo>
                    <a:cubicBezTo>
                      <a:pt x="534" y="2668"/>
                      <a:pt x="536" y="2684"/>
                      <a:pt x="538" y="2702"/>
                    </a:cubicBezTo>
                    <a:cubicBezTo>
                      <a:pt x="539" y="2710"/>
                      <a:pt x="531" y="2769"/>
                      <a:pt x="532" y="2783"/>
                    </a:cubicBezTo>
                    <a:cubicBezTo>
                      <a:pt x="533" y="2801"/>
                      <a:pt x="539" y="2804"/>
                      <a:pt x="540" y="2814"/>
                    </a:cubicBezTo>
                    <a:cubicBezTo>
                      <a:pt x="541" y="2832"/>
                      <a:pt x="543" y="2833"/>
                      <a:pt x="541" y="2848"/>
                    </a:cubicBezTo>
                    <a:cubicBezTo>
                      <a:pt x="540" y="2862"/>
                      <a:pt x="544" y="2868"/>
                      <a:pt x="549" y="2874"/>
                    </a:cubicBezTo>
                    <a:cubicBezTo>
                      <a:pt x="550" y="2874"/>
                      <a:pt x="551" y="2875"/>
                      <a:pt x="551" y="2876"/>
                    </a:cubicBezTo>
                    <a:cubicBezTo>
                      <a:pt x="551" y="2876"/>
                      <a:pt x="552" y="2876"/>
                      <a:pt x="552" y="2876"/>
                    </a:cubicBezTo>
                    <a:cubicBezTo>
                      <a:pt x="552" y="2876"/>
                      <a:pt x="552" y="2876"/>
                      <a:pt x="552" y="2876"/>
                    </a:cubicBezTo>
                    <a:cubicBezTo>
                      <a:pt x="556" y="2882"/>
                      <a:pt x="561" y="2889"/>
                      <a:pt x="569" y="2891"/>
                    </a:cubicBezTo>
                    <a:cubicBezTo>
                      <a:pt x="579" y="2894"/>
                      <a:pt x="595" y="2896"/>
                      <a:pt x="600" y="2882"/>
                    </a:cubicBezTo>
                    <a:cubicBezTo>
                      <a:pt x="600" y="2882"/>
                      <a:pt x="600" y="2882"/>
                      <a:pt x="600" y="2882"/>
                    </a:cubicBezTo>
                    <a:cubicBezTo>
                      <a:pt x="600" y="2882"/>
                      <a:pt x="600" y="2881"/>
                      <a:pt x="600" y="2881"/>
                    </a:cubicBezTo>
                    <a:cubicBezTo>
                      <a:pt x="606" y="2890"/>
                      <a:pt x="621" y="2889"/>
                      <a:pt x="628" y="2883"/>
                    </a:cubicBezTo>
                    <a:cubicBezTo>
                      <a:pt x="634" y="2891"/>
                      <a:pt x="648" y="2887"/>
                      <a:pt x="652" y="2878"/>
                    </a:cubicBezTo>
                    <a:cubicBezTo>
                      <a:pt x="654" y="2876"/>
                      <a:pt x="654" y="2874"/>
                      <a:pt x="654" y="2871"/>
                    </a:cubicBezTo>
                    <a:cubicBezTo>
                      <a:pt x="655" y="2872"/>
                      <a:pt x="655" y="2872"/>
                      <a:pt x="655" y="2872"/>
                    </a:cubicBezTo>
                    <a:cubicBezTo>
                      <a:pt x="661" y="2873"/>
                      <a:pt x="669" y="2870"/>
                      <a:pt x="670" y="2865"/>
                    </a:cubicBezTo>
                    <a:cubicBezTo>
                      <a:pt x="670" y="2863"/>
                      <a:pt x="670" y="2860"/>
                      <a:pt x="670" y="2857"/>
                    </a:cubicBezTo>
                    <a:cubicBezTo>
                      <a:pt x="670" y="2857"/>
                      <a:pt x="670" y="2857"/>
                      <a:pt x="670" y="2857"/>
                    </a:cubicBezTo>
                    <a:cubicBezTo>
                      <a:pt x="671" y="2857"/>
                      <a:pt x="672" y="2856"/>
                      <a:pt x="673" y="2855"/>
                    </a:cubicBezTo>
                    <a:cubicBezTo>
                      <a:pt x="678" y="2849"/>
                      <a:pt x="671" y="2838"/>
                      <a:pt x="669" y="2830"/>
                    </a:cubicBezTo>
                    <a:cubicBezTo>
                      <a:pt x="666" y="2819"/>
                      <a:pt x="662" y="2814"/>
                      <a:pt x="655" y="2809"/>
                    </a:cubicBezTo>
                    <a:cubicBezTo>
                      <a:pt x="649" y="2804"/>
                      <a:pt x="646" y="2795"/>
                      <a:pt x="638" y="2786"/>
                    </a:cubicBezTo>
                    <a:cubicBezTo>
                      <a:pt x="628" y="2777"/>
                      <a:pt x="611" y="2725"/>
                      <a:pt x="611" y="2724"/>
                    </a:cubicBezTo>
                    <a:cubicBezTo>
                      <a:pt x="617" y="2709"/>
                      <a:pt x="615" y="2691"/>
                      <a:pt x="613" y="2683"/>
                    </a:cubicBezTo>
                    <a:cubicBezTo>
                      <a:pt x="613" y="2682"/>
                      <a:pt x="613" y="2681"/>
                      <a:pt x="613" y="2680"/>
                    </a:cubicBezTo>
                    <a:cubicBezTo>
                      <a:pt x="613" y="2680"/>
                      <a:pt x="613" y="2680"/>
                      <a:pt x="613" y="2679"/>
                    </a:cubicBezTo>
                    <a:cubicBezTo>
                      <a:pt x="613" y="2679"/>
                      <a:pt x="613" y="2678"/>
                      <a:pt x="613" y="2678"/>
                    </a:cubicBezTo>
                    <a:cubicBezTo>
                      <a:pt x="613" y="2677"/>
                      <a:pt x="613" y="2677"/>
                      <a:pt x="613" y="2676"/>
                    </a:cubicBezTo>
                    <a:cubicBezTo>
                      <a:pt x="613" y="2676"/>
                      <a:pt x="613" y="2675"/>
                      <a:pt x="613" y="2674"/>
                    </a:cubicBezTo>
                    <a:cubicBezTo>
                      <a:pt x="613" y="2674"/>
                      <a:pt x="613" y="2673"/>
                      <a:pt x="613" y="2673"/>
                    </a:cubicBezTo>
                    <a:cubicBezTo>
                      <a:pt x="613" y="2672"/>
                      <a:pt x="613" y="2671"/>
                      <a:pt x="613" y="2670"/>
                    </a:cubicBezTo>
                    <a:cubicBezTo>
                      <a:pt x="613" y="2670"/>
                      <a:pt x="613" y="2669"/>
                      <a:pt x="613" y="2668"/>
                    </a:cubicBezTo>
                    <a:cubicBezTo>
                      <a:pt x="613" y="2667"/>
                      <a:pt x="613" y="2666"/>
                      <a:pt x="613" y="2666"/>
                    </a:cubicBezTo>
                    <a:cubicBezTo>
                      <a:pt x="613" y="2665"/>
                      <a:pt x="613" y="2664"/>
                      <a:pt x="613" y="2664"/>
                    </a:cubicBezTo>
                    <a:cubicBezTo>
                      <a:pt x="613" y="2662"/>
                      <a:pt x="613" y="2661"/>
                      <a:pt x="614" y="2660"/>
                    </a:cubicBezTo>
                    <a:cubicBezTo>
                      <a:pt x="614" y="2660"/>
                      <a:pt x="614" y="2659"/>
                      <a:pt x="614" y="2658"/>
                    </a:cubicBezTo>
                    <a:cubicBezTo>
                      <a:pt x="614" y="2657"/>
                      <a:pt x="614" y="2655"/>
                      <a:pt x="614" y="2654"/>
                    </a:cubicBezTo>
                    <a:cubicBezTo>
                      <a:pt x="614" y="2653"/>
                      <a:pt x="614" y="2653"/>
                      <a:pt x="614" y="2652"/>
                    </a:cubicBezTo>
                    <a:cubicBezTo>
                      <a:pt x="614" y="2650"/>
                      <a:pt x="615" y="2648"/>
                      <a:pt x="615" y="2646"/>
                    </a:cubicBezTo>
                    <a:cubicBezTo>
                      <a:pt x="615" y="2646"/>
                      <a:pt x="615" y="2646"/>
                      <a:pt x="615" y="2646"/>
                    </a:cubicBezTo>
                    <a:cubicBezTo>
                      <a:pt x="615" y="2644"/>
                      <a:pt x="615" y="2642"/>
                      <a:pt x="616" y="2639"/>
                    </a:cubicBezTo>
                    <a:cubicBezTo>
                      <a:pt x="616" y="2639"/>
                      <a:pt x="616" y="2638"/>
                      <a:pt x="616" y="2638"/>
                    </a:cubicBezTo>
                    <a:cubicBezTo>
                      <a:pt x="616" y="2636"/>
                      <a:pt x="616" y="2634"/>
                      <a:pt x="616" y="2632"/>
                    </a:cubicBezTo>
                    <a:cubicBezTo>
                      <a:pt x="616" y="2631"/>
                      <a:pt x="617" y="2631"/>
                      <a:pt x="617" y="2630"/>
                    </a:cubicBezTo>
                    <a:cubicBezTo>
                      <a:pt x="617" y="2628"/>
                      <a:pt x="617" y="2626"/>
                      <a:pt x="617" y="2624"/>
                    </a:cubicBezTo>
                    <a:cubicBezTo>
                      <a:pt x="617" y="2624"/>
                      <a:pt x="618" y="2623"/>
                      <a:pt x="618" y="2623"/>
                    </a:cubicBezTo>
                    <a:cubicBezTo>
                      <a:pt x="618" y="2620"/>
                      <a:pt x="618" y="2618"/>
                      <a:pt x="619" y="2616"/>
                    </a:cubicBezTo>
                    <a:cubicBezTo>
                      <a:pt x="619" y="2615"/>
                      <a:pt x="619" y="2615"/>
                      <a:pt x="619" y="2614"/>
                    </a:cubicBezTo>
                    <a:cubicBezTo>
                      <a:pt x="619" y="2612"/>
                      <a:pt x="620" y="2609"/>
                      <a:pt x="620" y="2607"/>
                    </a:cubicBezTo>
                    <a:cubicBezTo>
                      <a:pt x="620" y="2607"/>
                      <a:pt x="620" y="2606"/>
                      <a:pt x="620" y="2606"/>
                    </a:cubicBezTo>
                    <a:cubicBezTo>
                      <a:pt x="621" y="2602"/>
                      <a:pt x="621" y="2598"/>
                      <a:pt x="622" y="2594"/>
                    </a:cubicBezTo>
                    <a:cubicBezTo>
                      <a:pt x="625" y="2578"/>
                      <a:pt x="625" y="2578"/>
                      <a:pt x="625" y="2578"/>
                    </a:cubicBezTo>
                    <a:cubicBezTo>
                      <a:pt x="630" y="2515"/>
                      <a:pt x="638" y="2456"/>
                      <a:pt x="642" y="2375"/>
                    </a:cubicBezTo>
                    <a:cubicBezTo>
                      <a:pt x="644" y="2334"/>
                      <a:pt x="634" y="2245"/>
                      <a:pt x="636" y="2156"/>
                    </a:cubicBezTo>
                    <a:cubicBezTo>
                      <a:pt x="637" y="2112"/>
                      <a:pt x="644" y="2082"/>
                      <a:pt x="646" y="2075"/>
                    </a:cubicBezTo>
                    <a:cubicBezTo>
                      <a:pt x="651" y="2048"/>
                      <a:pt x="645" y="1995"/>
                      <a:pt x="645" y="1980"/>
                    </a:cubicBezTo>
                    <a:cubicBezTo>
                      <a:pt x="652" y="1739"/>
                      <a:pt x="684" y="1532"/>
                      <a:pt x="682" y="1482"/>
                    </a:cubicBezTo>
                    <a:cubicBezTo>
                      <a:pt x="682" y="1482"/>
                      <a:pt x="683" y="1480"/>
                      <a:pt x="684" y="1476"/>
                    </a:cubicBezTo>
                    <a:cubicBezTo>
                      <a:pt x="684" y="1474"/>
                      <a:pt x="685" y="1473"/>
                      <a:pt x="685" y="1471"/>
                    </a:cubicBezTo>
                    <a:cubicBezTo>
                      <a:pt x="685" y="1471"/>
                      <a:pt x="686" y="1470"/>
                      <a:pt x="686" y="1469"/>
                    </a:cubicBezTo>
                    <a:cubicBezTo>
                      <a:pt x="691" y="1451"/>
                      <a:pt x="701" y="1418"/>
                      <a:pt x="701" y="1403"/>
                    </a:cubicBezTo>
                    <a:cubicBezTo>
                      <a:pt x="701" y="1401"/>
                      <a:pt x="700" y="1400"/>
                      <a:pt x="700" y="1399"/>
                    </a:cubicBezTo>
                    <a:cubicBezTo>
                      <a:pt x="700" y="1376"/>
                      <a:pt x="723" y="1327"/>
                      <a:pt x="729" y="1247"/>
                    </a:cubicBezTo>
                    <a:cubicBezTo>
                      <a:pt x="730" y="1243"/>
                      <a:pt x="730" y="1239"/>
                      <a:pt x="730" y="1235"/>
                    </a:cubicBezTo>
                    <a:cubicBezTo>
                      <a:pt x="731" y="1226"/>
                      <a:pt x="731" y="1217"/>
                      <a:pt x="731" y="1208"/>
                    </a:cubicBezTo>
                    <a:cubicBezTo>
                      <a:pt x="731" y="1204"/>
                      <a:pt x="731" y="1199"/>
                      <a:pt x="731" y="1195"/>
                    </a:cubicBezTo>
                    <a:cubicBezTo>
                      <a:pt x="730" y="1176"/>
                      <a:pt x="729" y="1156"/>
                      <a:pt x="726" y="1135"/>
                    </a:cubicBezTo>
                    <a:cubicBezTo>
                      <a:pt x="724" y="1124"/>
                      <a:pt x="723" y="1113"/>
                      <a:pt x="720" y="1102"/>
                    </a:cubicBezTo>
                    <a:cubicBezTo>
                      <a:pt x="718" y="1090"/>
                      <a:pt x="716" y="1079"/>
                      <a:pt x="713" y="1067"/>
                    </a:cubicBezTo>
                    <a:cubicBezTo>
                      <a:pt x="715" y="1037"/>
                      <a:pt x="686" y="991"/>
                      <a:pt x="684" y="960"/>
                    </a:cubicBezTo>
                    <a:cubicBezTo>
                      <a:pt x="686" y="922"/>
                      <a:pt x="700" y="890"/>
                      <a:pt x="700" y="876"/>
                    </a:cubicBezTo>
                    <a:cubicBezTo>
                      <a:pt x="700" y="874"/>
                      <a:pt x="700" y="874"/>
                      <a:pt x="700" y="874"/>
                    </a:cubicBezTo>
                    <a:cubicBezTo>
                      <a:pt x="701" y="887"/>
                      <a:pt x="702" y="898"/>
                      <a:pt x="703" y="903"/>
                    </a:cubicBezTo>
                    <a:cubicBezTo>
                      <a:pt x="705" y="914"/>
                      <a:pt x="704" y="929"/>
                      <a:pt x="706" y="932"/>
                    </a:cubicBezTo>
                    <a:cubicBezTo>
                      <a:pt x="708" y="947"/>
                      <a:pt x="721" y="1030"/>
                      <a:pt x="722" y="1061"/>
                    </a:cubicBezTo>
                    <a:cubicBezTo>
                      <a:pt x="720" y="1072"/>
                      <a:pt x="720" y="1081"/>
                      <a:pt x="721" y="1090"/>
                    </a:cubicBezTo>
                    <a:cubicBezTo>
                      <a:pt x="726" y="1116"/>
                      <a:pt x="740" y="1140"/>
                      <a:pt x="749" y="1185"/>
                    </a:cubicBezTo>
                    <a:cubicBezTo>
                      <a:pt x="754" y="1217"/>
                      <a:pt x="789" y="1363"/>
                      <a:pt x="792" y="1379"/>
                    </a:cubicBezTo>
                    <a:cubicBezTo>
                      <a:pt x="792" y="1379"/>
                      <a:pt x="792" y="1379"/>
                      <a:pt x="792" y="1380"/>
                    </a:cubicBezTo>
                    <a:cubicBezTo>
                      <a:pt x="792" y="1381"/>
                      <a:pt x="793" y="1383"/>
                      <a:pt x="793" y="1384"/>
                    </a:cubicBezTo>
                    <a:cubicBezTo>
                      <a:pt x="793" y="1384"/>
                      <a:pt x="793" y="1385"/>
                      <a:pt x="793" y="1385"/>
                    </a:cubicBezTo>
                    <a:cubicBezTo>
                      <a:pt x="793" y="1387"/>
                      <a:pt x="794" y="1388"/>
                      <a:pt x="794" y="1389"/>
                    </a:cubicBezTo>
                    <a:cubicBezTo>
                      <a:pt x="794" y="1390"/>
                      <a:pt x="794" y="1390"/>
                      <a:pt x="794" y="1391"/>
                    </a:cubicBezTo>
                    <a:cubicBezTo>
                      <a:pt x="795" y="1392"/>
                      <a:pt x="795" y="1393"/>
                      <a:pt x="795" y="1395"/>
                    </a:cubicBezTo>
                    <a:cubicBezTo>
                      <a:pt x="795" y="1395"/>
                      <a:pt x="795" y="1396"/>
                      <a:pt x="796" y="1397"/>
                    </a:cubicBezTo>
                    <a:cubicBezTo>
                      <a:pt x="796" y="1397"/>
                      <a:pt x="796" y="1398"/>
                      <a:pt x="796" y="1399"/>
                    </a:cubicBezTo>
                    <a:cubicBezTo>
                      <a:pt x="796" y="1399"/>
                      <a:pt x="796" y="1399"/>
                      <a:pt x="796" y="1399"/>
                    </a:cubicBezTo>
                    <a:cubicBezTo>
                      <a:pt x="797" y="1403"/>
                      <a:pt x="798" y="1407"/>
                      <a:pt x="799" y="1409"/>
                    </a:cubicBezTo>
                    <a:cubicBezTo>
                      <a:pt x="799" y="1411"/>
                      <a:pt x="800" y="1413"/>
                      <a:pt x="800" y="1415"/>
                    </a:cubicBezTo>
                    <a:cubicBezTo>
                      <a:pt x="800" y="1415"/>
                      <a:pt x="800" y="1415"/>
                      <a:pt x="800" y="1415"/>
                    </a:cubicBezTo>
                    <a:cubicBezTo>
                      <a:pt x="800" y="1415"/>
                      <a:pt x="799" y="1438"/>
                      <a:pt x="788" y="1449"/>
                    </a:cubicBezTo>
                    <a:cubicBezTo>
                      <a:pt x="777" y="1460"/>
                      <a:pt x="766" y="1489"/>
                      <a:pt x="751" y="1503"/>
                    </a:cubicBezTo>
                    <a:cubicBezTo>
                      <a:pt x="736" y="1517"/>
                      <a:pt x="711" y="1550"/>
                      <a:pt x="729" y="1562"/>
                    </a:cubicBezTo>
                    <a:cubicBezTo>
                      <a:pt x="730" y="1562"/>
                      <a:pt x="731" y="1563"/>
                      <a:pt x="733" y="1563"/>
                    </a:cubicBezTo>
                    <a:cubicBezTo>
                      <a:pt x="750" y="1570"/>
                      <a:pt x="771" y="1547"/>
                      <a:pt x="776" y="1534"/>
                    </a:cubicBezTo>
                    <a:cubicBezTo>
                      <a:pt x="780" y="1522"/>
                      <a:pt x="789" y="1518"/>
                      <a:pt x="791" y="1517"/>
                    </a:cubicBezTo>
                    <a:cubicBezTo>
                      <a:pt x="791" y="1518"/>
                      <a:pt x="791" y="1521"/>
                      <a:pt x="791" y="1525"/>
                    </a:cubicBezTo>
                    <a:cubicBezTo>
                      <a:pt x="780" y="1604"/>
                      <a:pt x="780" y="1604"/>
                      <a:pt x="780" y="1604"/>
                    </a:cubicBezTo>
                    <a:cubicBezTo>
                      <a:pt x="777" y="1605"/>
                      <a:pt x="773" y="1605"/>
                      <a:pt x="769" y="1611"/>
                    </a:cubicBezTo>
                    <a:cubicBezTo>
                      <a:pt x="765" y="1616"/>
                      <a:pt x="737" y="1612"/>
                      <a:pt x="737" y="1634"/>
                    </a:cubicBezTo>
                    <a:cubicBezTo>
                      <a:pt x="737" y="1634"/>
                      <a:pt x="723" y="1647"/>
                      <a:pt x="734" y="1654"/>
                    </a:cubicBezTo>
                    <a:cubicBezTo>
                      <a:pt x="735" y="1654"/>
                      <a:pt x="735" y="1654"/>
                      <a:pt x="735" y="1654"/>
                    </a:cubicBezTo>
                    <a:cubicBezTo>
                      <a:pt x="735" y="1654"/>
                      <a:pt x="735" y="1654"/>
                      <a:pt x="735" y="1654"/>
                    </a:cubicBezTo>
                    <a:cubicBezTo>
                      <a:pt x="744" y="1655"/>
                      <a:pt x="744" y="1655"/>
                      <a:pt x="744" y="1655"/>
                    </a:cubicBezTo>
                    <a:cubicBezTo>
                      <a:pt x="743" y="1656"/>
                      <a:pt x="731" y="1664"/>
                      <a:pt x="740" y="1674"/>
                    </a:cubicBezTo>
                    <a:cubicBezTo>
                      <a:pt x="741" y="1674"/>
                      <a:pt x="742" y="1674"/>
                      <a:pt x="743" y="1675"/>
                    </a:cubicBezTo>
                    <a:cubicBezTo>
                      <a:pt x="748" y="1677"/>
                      <a:pt x="760" y="1675"/>
                      <a:pt x="764" y="1675"/>
                    </a:cubicBezTo>
                    <a:cubicBezTo>
                      <a:pt x="767" y="1675"/>
                      <a:pt x="769" y="1675"/>
                      <a:pt x="770" y="1675"/>
                    </a:cubicBezTo>
                    <a:cubicBezTo>
                      <a:pt x="770" y="1676"/>
                      <a:pt x="770" y="1683"/>
                      <a:pt x="776" y="1685"/>
                    </a:cubicBezTo>
                    <a:cubicBezTo>
                      <a:pt x="777" y="1686"/>
                      <a:pt x="778" y="1686"/>
                      <a:pt x="779" y="1686"/>
                    </a:cubicBezTo>
                    <a:cubicBezTo>
                      <a:pt x="779" y="1686"/>
                      <a:pt x="780" y="1686"/>
                      <a:pt x="780" y="1686"/>
                    </a:cubicBezTo>
                    <a:cubicBezTo>
                      <a:pt x="780" y="1686"/>
                      <a:pt x="781" y="1686"/>
                      <a:pt x="782" y="1686"/>
                    </a:cubicBezTo>
                    <a:cubicBezTo>
                      <a:pt x="782" y="1686"/>
                      <a:pt x="782" y="1686"/>
                      <a:pt x="782" y="1686"/>
                    </a:cubicBezTo>
                    <a:cubicBezTo>
                      <a:pt x="782" y="1686"/>
                      <a:pt x="783" y="1686"/>
                      <a:pt x="783" y="1686"/>
                    </a:cubicBezTo>
                    <a:cubicBezTo>
                      <a:pt x="783" y="1686"/>
                      <a:pt x="783" y="1686"/>
                      <a:pt x="783" y="1686"/>
                    </a:cubicBezTo>
                    <a:cubicBezTo>
                      <a:pt x="790" y="1685"/>
                      <a:pt x="797" y="1680"/>
                      <a:pt x="800" y="1677"/>
                    </a:cubicBezTo>
                    <a:cubicBezTo>
                      <a:pt x="800" y="1677"/>
                      <a:pt x="800" y="1676"/>
                      <a:pt x="800" y="1676"/>
                    </a:cubicBezTo>
                    <a:cubicBezTo>
                      <a:pt x="801" y="1676"/>
                      <a:pt x="801" y="1676"/>
                      <a:pt x="801" y="1676"/>
                    </a:cubicBezTo>
                    <a:cubicBezTo>
                      <a:pt x="801" y="1676"/>
                      <a:pt x="801" y="1676"/>
                      <a:pt x="801" y="1676"/>
                    </a:cubicBezTo>
                    <a:cubicBezTo>
                      <a:pt x="806" y="1672"/>
                      <a:pt x="821" y="1664"/>
                      <a:pt x="828" y="1654"/>
                    </a:cubicBezTo>
                    <a:cubicBezTo>
                      <a:pt x="835" y="1644"/>
                      <a:pt x="845" y="1643"/>
                      <a:pt x="853" y="1610"/>
                    </a:cubicBezTo>
                    <a:cubicBezTo>
                      <a:pt x="856" y="1594"/>
                      <a:pt x="869" y="1575"/>
                      <a:pt x="870" y="1562"/>
                    </a:cubicBezTo>
                    <a:cubicBezTo>
                      <a:pt x="871" y="1550"/>
                      <a:pt x="873" y="1538"/>
                      <a:pt x="870" y="1517"/>
                    </a:cubicBezTo>
                    <a:cubicBezTo>
                      <a:pt x="867" y="1497"/>
                      <a:pt x="877" y="1431"/>
                      <a:pt x="877" y="1431"/>
                    </a:cubicBezTo>
                    <a:cubicBezTo>
                      <a:pt x="877" y="1431"/>
                      <a:pt x="877" y="1428"/>
                      <a:pt x="877" y="1423"/>
                    </a:cubicBezTo>
                    <a:cubicBezTo>
                      <a:pt x="878" y="1411"/>
                      <a:pt x="876" y="1401"/>
                      <a:pt x="874" y="1396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343434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 sz="1351"/>
              </a:p>
            </p:txBody>
          </p:sp>
        </p:grp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AA9019E5-AF89-D342-8C57-054FED72E33E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290" b="89071" l="0" r="97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23136">
            <a:off x="1832703" y="3246893"/>
            <a:ext cx="1534268" cy="1019113"/>
          </a:xfrm>
          <a:prstGeom prst="rect">
            <a:avLst/>
          </a:prstGeom>
        </p:spPr>
      </p:pic>
      <p:pic>
        <p:nvPicPr>
          <p:cNvPr id="287" name="Image 286">
            <a:extLst>
              <a:ext uri="{FF2B5EF4-FFF2-40B4-BE49-F238E27FC236}">
                <a16:creationId xmlns:a16="http://schemas.microsoft.com/office/drawing/2014/main" id="{F79331EB-1222-FC45-B879-A419848F55E9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290" b="89071" l="0" r="97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51032">
            <a:off x="3532614" y="2854834"/>
            <a:ext cx="1366671" cy="907788"/>
          </a:xfrm>
          <a:prstGeom prst="rect">
            <a:avLst/>
          </a:prstGeom>
        </p:spPr>
      </p:pic>
      <p:pic>
        <p:nvPicPr>
          <p:cNvPr id="288" name="Image 287">
            <a:extLst>
              <a:ext uri="{FF2B5EF4-FFF2-40B4-BE49-F238E27FC236}">
                <a16:creationId xmlns:a16="http://schemas.microsoft.com/office/drawing/2014/main" id="{12382C5E-BABD-634A-B800-6282EDB2C4EA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290" b="89071" l="0" r="97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5612">
            <a:off x="3159571" y="4006170"/>
            <a:ext cx="1534268" cy="1019113"/>
          </a:xfrm>
          <a:prstGeom prst="rect">
            <a:avLst/>
          </a:prstGeom>
        </p:spPr>
      </p:pic>
      <p:sp>
        <p:nvSpPr>
          <p:cNvPr id="289" name="Éclair 288">
            <a:extLst>
              <a:ext uri="{FF2B5EF4-FFF2-40B4-BE49-F238E27FC236}">
                <a16:creationId xmlns:a16="http://schemas.microsoft.com/office/drawing/2014/main" id="{CA88C729-8D5A-AB41-ABE6-617EF2FA4A65}"/>
              </a:ext>
            </a:extLst>
          </p:cNvPr>
          <p:cNvSpPr/>
          <p:nvPr/>
        </p:nvSpPr>
        <p:spPr>
          <a:xfrm rot="20425799" flipH="1" flipV="1">
            <a:off x="6689747" y="1386875"/>
            <a:ext cx="662663" cy="1786228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90" name="Éclair 289">
            <a:extLst>
              <a:ext uri="{FF2B5EF4-FFF2-40B4-BE49-F238E27FC236}">
                <a16:creationId xmlns:a16="http://schemas.microsoft.com/office/drawing/2014/main" id="{859B1D46-8CC3-EC49-A48F-41E511962CB8}"/>
              </a:ext>
            </a:extLst>
          </p:cNvPr>
          <p:cNvSpPr/>
          <p:nvPr/>
        </p:nvSpPr>
        <p:spPr>
          <a:xfrm rot="20425799" flipH="1" flipV="1">
            <a:off x="7123397" y="1288626"/>
            <a:ext cx="662663" cy="1786228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292" name="Éclair 291">
            <a:extLst>
              <a:ext uri="{FF2B5EF4-FFF2-40B4-BE49-F238E27FC236}">
                <a16:creationId xmlns:a16="http://schemas.microsoft.com/office/drawing/2014/main" id="{5867752E-5553-9748-A691-17B2FEC55F56}"/>
              </a:ext>
            </a:extLst>
          </p:cNvPr>
          <p:cNvSpPr/>
          <p:nvPr/>
        </p:nvSpPr>
        <p:spPr>
          <a:xfrm rot="14514982" flipH="1" flipV="1">
            <a:off x="4136214" y="1137079"/>
            <a:ext cx="495159" cy="2285820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293" name="Image 292">
            <a:extLst>
              <a:ext uri="{FF2B5EF4-FFF2-40B4-BE49-F238E27FC236}">
                <a16:creationId xmlns:a16="http://schemas.microsoft.com/office/drawing/2014/main" id="{A26DBBBC-9551-8049-9864-1F06F19A985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926239">
            <a:off x="6330562" y="2624442"/>
            <a:ext cx="1685825" cy="1569561"/>
          </a:xfrm>
          <a:prstGeom prst="rect">
            <a:avLst/>
          </a:prstGeom>
        </p:spPr>
      </p:pic>
      <p:pic>
        <p:nvPicPr>
          <p:cNvPr id="294" name="Image 293">
            <a:extLst>
              <a:ext uri="{FF2B5EF4-FFF2-40B4-BE49-F238E27FC236}">
                <a16:creationId xmlns:a16="http://schemas.microsoft.com/office/drawing/2014/main" id="{17E7F4C6-364F-5143-AF7E-F9FA3F602E9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926239">
            <a:off x="7709018" y="2651525"/>
            <a:ext cx="1685825" cy="1569561"/>
          </a:xfrm>
          <a:prstGeom prst="rect">
            <a:avLst/>
          </a:prstGeom>
        </p:spPr>
      </p:pic>
      <p:sp>
        <p:nvSpPr>
          <p:cNvPr id="291" name="Éclair 290">
            <a:extLst>
              <a:ext uri="{FF2B5EF4-FFF2-40B4-BE49-F238E27FC236}">
                <a16:creationId xmlns:a16="http://schemas.microsoft.com/office/drawing/2014/main" id="{51393A1A-29FE-BA44-B307-202A5B5BC27D}"/>
              </a:ext>
            </a:extLst>
          </p:cNvPr>
          <p:cNvSpPr/>
          <p:nvPr/>
        </p:nvSpPr>
        <p:spPr>
          <a:xfrm rot="4535703">
            <a:off x="9452894" y="1947888"/>
            <a:ext cx="1288600" cy="1158005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46213139-D5F7-9E4C-9380-2AF7D63BEF9F}"/>
              </a:ext>
            </a:extLst>
          </p:cNvPr>
          <p:cNvSpPr/>
          <p:nvPr/>
        </p:nvSpPr>
        <p:spPr>
          <a:xfrm>
            <a:off x="6817391" y="59580"/>
            <a:ext cx="55145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</a:rPr>
              <a:t>Ecosystème et </a:t>
            </a:r>
            <a:r>
              <a:rPr lang="fr-FR" sz="4000" b="1" dirty="0" err="1">
                <a:solidFill>
                  <a:srgbClr val="C00000"/>
                </a:solidFill>
              </a:rPr>
              <a:t>exposome</a:t>
            </a:r>
            <a:endParaRPr lang="fr-FR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345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re 8">
            <a:extLst>
              <a:ext uri="{FF2B5EF4-FFF2-40B4-BE49-F238E27FC236}">
                <a16:creationId xmlns:a16="http://schemas.microsoft.com/office/drawing/2014/main" id="{CCEE99CC-744F-F848-A2C5-0E4380491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966" y="209201"/>
            <a:ext cx="11245312" cy="643206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100000"/>
              </a:lnSpc>
            </a:pPr>
            <a:r>
              <a:rPr lang="fr-FR" altLang="fr-FR" sz="2800" dirty="0">
                <a:solidFill>
                  <a:srgbClr val="C00000"/>
                </a:solidFill>
                <a:latin typeface="Comic Sans MS" panose="030F0902030302020204" pitchFamily="66" charset="0"/>
              </a:rPr>
              <a:t>Impact de l’exposition : Mécanismes favorisant l’antibiorésistance à  l’échelle cellulaire</a:t>
            </a:r>
          </a:p>
        </p:txBody>
      </p:sp>
      <p:sp>
        <p:nvSpPr>
          <p:cNvPr id="16386" name="Espace réservé du contenu 9">
            <a:extLst>
              <a:ext uri="{FF2B5EF4-FFF2-40B4-BE49-F238E27FC236}">
                <a16:creationId xmlns:a16="http://schemas.microsoft.com/office/drawing/2014/main" id="{2E49F4AC-FA43-2D47-8C6B-B8630F3509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9742" y="1145698"/>
            <a:ext cx="9705760" cy="725487"/>
          </a:xfrm>
        </p:spPr>
        <p:txBody>
          <a:bodyPr>
            <a:normAutofit fontScale="92500"/>
          </a:bodyPr>
          <a:lstStyle/>
          <a:p>
            <a:pPr marL="0" indent="0" eaLnBrk="1" hangingPunct="1">
              <a:buNone/>
            </a:pPr>
            <a:r>
              <a:rPr lang="fr-FR" altLang="fr-FR" dirty="0"/>
              <a:t>Les bactéries répondent à des concentrations </a:t>
            </a:r>
            <a:r>
              <a:rPr lang="fr-FR" altLang="fr-FR" dirty="0" err="1"/>
              <a:t>sub</a:t>
            </a:r>
            <a:r>
              <a:rPr lang="fr-FR" altLang="fr-FR" dirty="0"/>
              <a:t>-inhibitrices d’ATB </a:t>
            </a:r>
          </a:p>
          <a:p>
            <a:pPr marL="0" indent="0" eaLnBrk="1" hangingPunct="1">
              <a:buNone/>
            </a:pPr>
            <a:endParaRPr lang="fr-FR" altLang="fr-FR" dirty="0"/>
          </a:p>
        </p:txBody>
      </p:sp>
      <p:sp>
        <p:nvSpPr>
          <p:cNvPr id="16387" name="Espace réservé du texte 5">
            <a:extLst>
              <a:ext uri="{FF2B5EF4-FFF2-40B4-BE49-F238E27FC236}">
                <a16:creationId xmlns:a16="http://schemas.microsoft.com/office/drawing/2014/main" id="{4C32A632-0000-274B-A97F-ECF16C089F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75626" y="3459045"/>
            <a:ext cx="5253925" cy="3290214"/>
          </a:xfrm>
          <a:ln>
            <a:solidFill>
              <a:srgbClr val="C00000"/>
            </a:solidFill>
          </a:ln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fr-FR" altLang="fr-FR" sz="3000" dirty="0"/>
              <a:t>Co-sélection</a:t>
            </a:r>
          </a:p>
          <a:p>
            <a:pPr lvl="1" eaLnBrk="1" hangingPunct="1"/>
            <a:r>
              <a:rPr lang="fr-FR" altLang="fr-FR" sz="3000" dirty="0">
                <a:solidFill>
                  <a:srgbClr val="C00000"/>
                </a:solidFill>
              </a:rPr>
              <a:t>Co-sélection d’une BRA par tous les ATB auquel elle est résistante</a:t>
            </a:r>
          </a:p>
          <a:p>
            <a:pPr lvl="1" eaLnBrk="1" hangingPunct="1"/>
            <a:r>
              <a:rPr lang="fr-FR" altLang="fr-FR" sz="3000" dirty="0">
                <a:solidFill>
                  <a:srgbClr val="C00000"/>
                </a:solidFill>
              </a:rPr>
              <a:t>ETM et biocides peuvent </a:t>
            </a:r>
            <a:r>
              <a:rPr lang="fr-FR" altLang="fr-FR" sz="3000" dirty="0" err="1">
                <a:solidFill>
                  <a:srgbClr val="C00000"/>
                </a:solidFill>
              </a:rPr>
              <a:t>co</a:t>
            </a:r>
            <a:r>
              <a:rPr lang="fr-FR" altLang="fr-FR" sz="3000" dirty="0">
                <a:solidFill>
                  <a:srgbClr val="C00000"/>
                </a:solidFill>
              </a:rPr>
              <a:t>-sélectionner une BRA</a:t>
            </a:r>
          </a:p>
        </p:txBody>
      </p:sp>
      <p:pic>
        <p:nvPicPr>
          <p:cNvPr id="16388" name="Image 1">
            <a:extLst>
              <a:ext uri="{FF2B5EF4-FFF2-40B4-BE49-F238E27FC236}">
                <a16:creationId xmlns:a16="http://schemas.microsoft.com/office/drawing/2014/main" id="{49FF810C-5791-A341-9FA9-16FA0FD80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966" y="1871185"/>
            <a:ext cx="6365660" cy="487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786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u contenu 2">
            <a:extLst>
              <a:ext uri="{FF2B5EF4-FFF2-40B4-BE49-F238E27FC236}">
                <a16:creationId xmlns:a16="http://schemas.microsoft.com/office/drawing/2014/main" id="{9C3C42A2-DE01-984A-9D15-BA6FF6047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195" y="1150005"/>
            <a:ext cx="10432864" cy="48387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fr-FR" altLang="fr-FR" dirty="0"/>
              <a:t>Comparaison des concentrations impliquant une réponse bactérienne avec celles mesurées dans l’environnement</a:t>
            </a:r>
          </a:p>
          <a:p>
            <a:pPr marL="6007100" lvl="1" indent="177800"/>
            <a:endParaRPr lang="fr-FR" altLang="fr-FR" sz="2000" dirty="0"/>
          </a:p>
          <a:p>
            <a:pPr marL="6007100" lvl="1" indent="0">
              <a:buNone/>
            </a:pPr>
            <a:r>
              <a:rPr lang="fr-FR" altLang="fr-FR" sz="2800" dirty="0"/>
              <a:t>Les </a:t>
            </a:r>
            <a:r>
              <a:rPr lang="fr-FR" altLang="fr-FR" sz="2800" b="1" dirty="0" err="1"/>
              <a:t>fluoroquinolones</a:t>
            </a:r>
            <a:r>
              <a:rPr lang="fr-FR" altLang="fr-FR" sz="2800" dirty="0"/>
              <a:t> et les </a:t>
            </a:r>
            <a:r>
              <a:rPr lang="fr-FR" altLang="fr-FR" sz="2800" b="1" dirty="0"/>
              <a:t>macrolides</a:t>
            </a:r>
            <a:r>
              <a:rPr lang="fr-FR" altLang="fr-FR" sz="2800" dirty="0"/>
              <a:t> dans les EUT ou les rivières les plus contaminées pourraient favoriser la dissémination de l’ABR</a:t>
            </a:r>
          </a:p>
        </p:txBody>
      </p:sp>
      <p:pic>
        <p:nvPicPr>
          <p:cNvPr id="34819" name="Image 3">
            <a:extLst>
              <a:ext uri="{FF2B5EF4-FFF2-40B4-BE49-F238E27FC236}">
                <a16:creationId xmlns:a16="http://schemas.microsoft.com/office/drawing/2014/main" id="{58C762D6-EA6C-EA4A-9D52-2E0231543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036" y="2103885"/>
            <a:ext cx="6981919" cy="412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8">
            <a:extLst>
              <a:ext uri="{FF2B5EF4-FFF2-40B4-BE49-F238E27FC236}">
                <a16:creationId xmlns:a16="http://schemas.microsoft.com/office/drawing/2014/main" id="{EDB59765-3B75-1744-94AE-A8A0F80D8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966" y="209201"/>
            <a:ext cx="11245312" cy="643206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100000"/>
              </a:lnSpc>
            </a:pPr>
            <a:r>
              <a:rPr lang="fr-FR" altLang="fr-FR" sz="2800" dirty="0">
                <a:solidFill>
                  <a:srgbClr val="C00000"/>
                </a:solidFill>
                <a:latin typeface="Comic Sans MS" panose="030F0902030302020204" pitchFamily="66" charset="0"/>
              </a:rPr>
              <a:t>Impact de l’exposition : Mécanismes favorisant l’antibiorésistance à  l’échelle cellulaire</a:t>
            </a:r>
          </a:p>
        </p:txBody>
      </p:sp>
    </p:spTree>
    <p:extLst>
      <p:ext uri="{BB962C8B-B14F-4D97-AF65-F5344CB8AC3E}">
        <p14:creationId xmlns:p14="http://schemas.microsoft.com/office/powerpoint/2010/main" val="3543168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u contenu 2">
            <a:extLst>
              <a:ext uri="{FF2B5EF4-FFF2-40B4-BE49-F238E27FC236}">
                <a16:creationId xmlns:a16="http://schemas.microsoft.com/office/drawing/2014/main" id="{9C3C42A2-DE01-984A-9D15-BA6FF6047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355" y="1135256"/>
            <a:ext cx="11448845" cy="5575259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Lien fort entre la résistance aux antibiotiques et la résistance au mercure </a:t>
            </a:r>
          </a:p>
          <a:p>
            <a:pPr marL="6007100" lvl="1" indent="177800"/>
            <a:endParaRPr lang="fr-FR" altLang="fr-FR" sz="2000" dirty="0"/>
          </a:p>
          <a:p>
            <a:pPr marL="6007100" lvl="1" indent="0">
              <a:buNone/>
            </a:pPr>
            <a:r>
              <a:rPr lang="fr-FR" altLang="fr-FR" sz="2800" dirty="0"/>
              <a:t>La configuration</a:t>
            </a:r>
          </a:p>
          <a:p>
            <a:pPr marL="6007100" lvl="1" indent="0">
              <a:buNone/>
            </a:pPr>
            <a:r>
              <a:rPr lang="fr-FR" altLang="fr-FR" sz="2800" dirty="0"/>
              <a:t>de la famille très ancienne du transposon Tn21 porteur</a:t>
            </a:r>
          </a:p>
          <a:p>
            <a:pPr marL="6007100" lvl="1" indent="0">
              <a:buNone/>
            </a:pPr>
            <a:r>
              <a:rPr lang="fr-FR" altLang="fr-FR" sz="2800" dirty="0"/>
              <a:t>du gène Mer (résistance au mercure), ayant inséré</a:t>
            </a:r>
          </a:p>
          <a:p>
            <a:pPr marL="6007100" lvl="1" indent="0">
              <a:buNone/>
            </a:pPr>
            <a:r>
              <a:rPr lang="fr-FR" altLang="fr-FR" sz="2800" dirty="0"/>
              <a:t>l’</a:t>
            </a:r>
            <a:r>
              <a:rPr lang="fr-FR" altLang="fr-FR" sz="2800" dirty="0" err="1"/>
              <a:t>intégron</a:t>
            </a:r>
            <a:r>
              <a:rPr lang="fr-FR" altLang="fr-FR" sz="2800" dirty="0"/>
              <a:t> </a:t>
            </a:r>
            <a:r>
              <a:rPr lang="fr-FR" altLang="fr-FR" sz="2800" dirty="0" err="1"/>
              <a:t>Tn</a:t>
            </a:r>
            <a:r>
              <a:rPr lang="fr-FR" altLang="fr-FR" sz="2800" dirty="0"/>
              <a:t> 402 porteur du gène </a:t>
            </a:r>
            <a:r>
              <a:rPr lang="fr-FR" altLang="fr-FR" sz="2800" dirty="0" err="1"/>
              <a:t>qac</a:t>
            </a:r>
            <a:r>
              <a:rPr lang="fr-FR" altLang="fr-FR" sz="2800" dirty="0"/>
              <a:t> et de nombreux</a:t>
            </a:r>
          </a:p>
          <a:p>
            <a:pPr marL="6007100" lvl="1" indent="0">
              <a:buNone/>
            </a:pPr>
            <a:r>
              <a:rPr lang="fr-FR" altLang="fr-FR" sz="2800" dirty="0"/>
              <a:t>gènes d’antibiorésistance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EDB59765-3B75-1744-94AE-A8A0F80D8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966" y="209201"/>
            <a:ext cx="11245312" cy="643206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</a:pPr>
            <a:r>
              <a:rPr lang="fr-FR" altLang="fr-FR" sz="2800" dirty="0">
                <a:solidFill>
                  <a:srgbClr val="C00000"/>
                </a:solidFill>
                <a:latin typeface="Comic Sans MS" panose="030F0902030302020204" pitchFamily="66" charset="0"/>
              </a:rPr>
              <a:t>Impact de l’exposition : Plasticité du </a:t>
            </a:r>
            <a:r>
              <a:rPr lang="fr-FR" altLang="fr-FR" sz="2800" dirty="0" err="1">
                <a:solidFill>
                  <a:srgbClr val="C00000"/>
                </a:solidFill>
                <a:latin typeface="Comic Sans MS" panose="030F0902030302020204" pitchFamily="66" charset="0"/>
              </a:rPr>
              <a:t>résistome</a:t>
            </a:r>
            <a:endParaRPr lang="fr-FR" altLang="fr-FR" sz="2800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1DC5497-FE69-B744-8955-D93CF6E7B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66" y="1784554"/>
            <a:ext cx="6057882" cy="43999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C363EA-BFA4-8B4A-BF24-3C06ED607ADF}"/>
              </a:ext>
            </a:extLst>
          </p:cNvPr>
          <p:cNvSpPr/>
          <p:nvPr/>
        </p:nvSpPr>
        <p:spPr>
          <a:xfrm>
            <a:off x="4837472" y="6184489"/>
            <a:ext cx="73401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dirty="0" err="1"/>
              <a:t>Carenco</a:t>
            </a:r>
            <a:r>
              <a:rPr lang="fr-FR" dirty="0"/>
              <a:t> P. Antibiorésistance et </a:t>
            </a:r>
            <a:r>
              <a:rPr lang="fr-FR" dirty="0" err="1"/>
              <a:t>biocides</a:t>
            </a:r>
            <a:r>
              <a:rPr lang="fr-FR" dirty="0" err="1">
                <a:latin typeface="Calibri" panose="020F0502020204030204" pitchFamily="34" charset="0"/>
              </a:rPr>
              <a:t>Bulletin</a:t>
            </a:r>
            <a:r>
              <a:rPr lang="fr-FR" dirty="0">
                <a:latin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</a:rPr>
              <a:t>CClin-Arlin</a:t>
            </a:r>
            <a:r>
              <a:rPr lang="fr-FR" dirty="0">
                <a:latin typeface="Calibri" panose="020F0502020204030204" pitchFamily="34" charset="0"/>
              </a:rPr>
              <a:t> n° 7 - juin 2017 </a:t>
            </a:r>
            <a:endParaRPr lang="fr-FR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58445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5341</TotalTime>
  <Words>2238</Words>
  <Application>Microsoft Macintosh PowerPoint</Application>
  <PresentationFormat>Grand écran</PresentationFormat>
  <Paragraphs>329</Paragraphs>
  <Slides>51</Slides>
  <Notes>28</Notes>
  <HiddenSlides>0</HiddenSlides>
  <MMClips>0</MMClips>
  <ScaleCrop>false</ScaleCrop>
  <HeadingPairs>
    <vt:vector size="6" baseType="variant">
      <vt:variant>
        <vt:lpstr>Polices utilisées</vt:lpstr>
      </vt:variant>
      <vt:variant>
        <vt:i4>17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51</vt:i4>
      </vt:variant>
    </vt:vector>
  </HeadingPairs>
  <TitlesOfParts>
    <vt:vector size="69" baseType="lpstr">
      <vt:lpstr>Arial Unicode MS</vt:lpstr>
      <vt:lpstr>Brush Script MT</vt:lpstr>
      <vt:lpstr>MS PGothic</vt:lpstr>
      <vt:lpstr>Apple Chancery</vt:lpstr>
      <vt:lpstr>Arial</vt:lpstr>
      <vt:lpstr>Bradley Hand</vt:lpstr>
      <vt:lpstr>Calibri</vt:lpstr>
      <vt:lpstr>Calibri Light</vt:lpstr>
      <vt:lpstr>Comic Sans MS</vt:lpstr>
      <vt:lpstr>Helvetica</vt:lpstr>
      <vt:lpstr>Symbol</vt:lpstr>
      <vt:lpstr>Times</vt:lpstr>
      <vt:lpstr>Times New Roman</vt:lpstr>
      <vt:lpstr>Trebuchet MS</vt:lpstr>
      <vt:lpstr>Tw Cen MT Condensed Extra Bold</vt:lpstr>
      <vt:lpstr>Vrinda</vt:lpstr>
      <vt:lpstr>Wingdings</vt:lpstr>
      <vt:lpstr>Thème Office</vt:lpstr>
      <vt:lpstr>De l'exposome à l'éco-exposome : concepts, enjeux, défis scientifiques et sociétaux, approches multi-omiques, bases de connaissances, traitements et analyses de données.</vt:lpstr>
      <vt:lpstr>Présentation PowerPoint</vt:lpstr>
      <vt:lpstr>Présentation PowerPoint</vt:lpstr>
      <vt:lpstr>1 - Exposome et Antibiorésistance…. les effets de l’anthropisation des milieux.</vt:lpstr>
      <vt:lpstr>Présentation PowerPoint</vt:lpstr>
      <vt:lpstr>Présentation PowerPoint</vt:lpstr>
      <vt:lpstr>Impact de l’exposition : Mécanismes favorisant l’antibiorésistance à  l’échelle cellulaire</vt:lpstr>
      <vt:lpstr>Impact de l’exposition : Mécanismes favorisant l’antibiorésistance à  l’échelle cellulaire</vt:lpstr>
      <vt:lpstr>Impact de l’exposition : Plasticité du résistome</vt:lpstr>
      <vt:lpstr>Lien fort entre la qualité environnementale et le risque de dissémination de l’antibiorésistance</vt:lpstr>
      <vt:lpstr>2- Caractérisation de l’imprégnation environnementale.</vt:lpstr>
      <vt:lpstr>Impact de l’exposition : Mécanismes favorisant l’antibiorésistance à  l’échelle de la communauté bactérienne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Contamination des eaux de surface par les substances pharmaceutiques – comparaison avec 17 sites du réseau de surveillance prospective (RSP) </vt:lpstr>
      <vt:lpstr>Présentation PowerPoint</vt:lpstr>
      <vt:lpstr>Présentation PowerPoint</vt:lpstr>
      <vt:lpstr>Exposition des bactéries aux sélecteurs dans l’environnement</vt:lpstr>
      <vt:lpstr>Présentation PowerPoint</vt:lpstr>
      <vt:lpstr>3- Caractérisation (expérimentale et in situ) des relations exposome - résistance</vt:lpstr>
      <vt:lpstr>Présentation PowerPoint</vt:lpstr>
      <vt:lpstr>Projet autour du lac Leman Des outils pour caractériser et suivre les antibiotiques et antibiorésistances dans les écosystèmes aquatiques </vt:lpstr>
      <vt:lpstr>Présentation PowerPoint</vt:lpstr>
      <vt:lpstr>Présentation PowerPoint</vt:lpstr>
      <vt:lpstr>Antibiorésistances dans les biofilms du Clain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Total targeted resistome and transcriptome (grouped into allocated classes according to function/ resistance to)</vt:lpstr>
      <vt:lpstr>Présentation PowerPoint</vt:lpstr>
      <vt:lpstr>Observatoire SiPiBel </vt:lpstr>
      <vt:lpstr>4 - Le suivi de l’exposition comme outil prévisionnel des conséquences</vt:lpstr>
      <vt:lpstr>Traitement des données</vt:lpstr>
      <vt:lpstr>Présentation PowerPoint</vt:lpstr>
      <vt:lpstr>Présentation PowerPoint</vt:lpstr>
      <vt:lpstr> Développement d’outils, de base de données, de traitement des données, d’entrepôts de données,  Croisement des données (environnement, médicales, pharmaceutiques, vétérinaires, épidémiologiques….</vt:lpstr>
      <vt:lpstr>5 – Intégration des conséquences de la modification de l’exposome</vt:lpstr>
      <vt:lpstr>Contexte socio-économique</vt:lpstr>
      <vt:lpstr>Contexte socio-économique</vt:lpstr>
      <vt:lpstr>Présentation PowerPoint</vt:lpstr>
      <vt:lpstr>6 – Quelques conclusions et perspectives</vt:lpstr>
      <vt:lpstr>Recommandations pour améliorer le suivi de la contamination environnementale</vt:lpstr>
      <vt:lpstr>Recommandations pour consolider et approfondir les connaissances actuelles -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Christophe Dagot</dc:creator>
  <cp:lastModifiedBy>Christophe Dagot</cp:lastModifiedBy>
  <cp:revision>108</cp:revision>
  <dcterms:created xsi:type="dcterms:W3CDTF">2022-06-30T09:54:56Z</dcterms:created>
  <dcterms:modified xsi:type="dcterms:W3CDTF">2022-11-14T13:39:55Z</dcterms:modified>
</cp:coreProperties>
</file>