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424" r:id="rId3"/>
    <p:sldId id="416" r:id="rId4"/>
    <p:sldId id="425" r:id="rId5"/>
    <p:sldId id="417" r:id="rId6"/>
    <p:sldId id="427" r:id="rId7"/>
    <p:sldId id="428" r:id="rId8"/>
    <p:sldId id="429" r:id="rId9"/>
    <p:sldId id="432" r:id="rId10"/>
    <p:sldId id="430" r:id="rId11"/>
    <p:sldId id="423" r:id="rId12"/>
    <p:sldId id="431" r:id="rId13"/>
    <p:sldId id="420" r:id="rId14"/>
    <p:sldId id="421" r:id="rId15"/>
    <p:sldId id="434" r:id="rId16"/>
    <p:sldId id="433" r:id="rId17"/>
    <p:sldId id="274" r:id="rId18"/>
    <p:sldId id="270" r:id="rId19"/>
    <p:sldId id="426"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77" autoAdjust="0"/>
    <p:restoredTop sz="93792" autoAdjust="0"/>
  </p:normalViewPr>
  <p:slideViewPr>
    <p:cSldViewPr snapToGrid="0">
      <p:cViewPr>
        <p:scale>
          <a:sx n="60" d="100"/>
          <a:sy n="60" d="100"/>
        </p:scale>
        <p:origin x="1020" y="1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D4891-7A16-4CE2-8F47-12E17FB30F4B}" type="datetimeFigureOut">
              <a:rPr lang="fr-FR" smtClean="0"/>
              <a:t>14/11/2022</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6158AD-C058-4ABF-9A89-4EF7B39AE0E0}" type="slidenum">
              <a:rPr lang="fr-FR" smtClean="0"/>
              <a:t>‹N°›</a:t>
            </a:fld>
            <a:endParaRPr lang="fr-FR"/>
          </a:p>
        </p:txBody>
      </p:sp>
    </p:spTree>
    <p:extLst>
      <p:ext uri="{BB962C8B-B14F-4D97-AF65-F5344CB8AC3E}">
        <p14:creationId xmlns:p14="http://schemas.microsoft.com/office/powerpoint/2010/main" val="2421772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Espace réservé des notes 2"/>
          <p:cNvSpPr>
            <a:spLocks noGrp="1"/>
          </p:cNvSpPr>
          <p:nvPr>
            <p:ph type="body" idx="1"/>
          </p:nvPr>
        </p:nvSpPr>
        <p:spPr>
          <a:xfrm>
            <a:off x="685800" y="4400550"/>
            <a:ext cx="5486400" cy="3600450"/>
          </a:xfrm>
          <a:prstGeom prst="rect">
            <a:avLst/>
          </a:prstGeom>
        </p:spPr>
        <p:txBody>
          <a:bodyPr/>
          <a:lstStyle/>
          <a:p>
            <a:r>
              <a:rPr lang="fr-FR" sz="1800" b="0" i="1" u="none" strike="noStrike" baseline="0" dirty="0" err="1">
                <a:solidFill>
                  <a:srgbClr val="000000"/>
                </a:solidFill>
                <a:latin typeface="Times New Roman" panose="02020603050405020304" pitchFamily="18" charset="0"/>
              </a:rPr>
              <a:t>Rubritalea</a:t>
            </a:r>
            <a:r>
              <a:rPr lang="fr-FR" sz="1800" b="0" i="1" u="none" strike="noStrike" baseline="0" dirty="0">
                <a:solidFill>
                  <a:srgbClr val="000000"/>
                </a:solidFill>
                <a:latin typeface="Times New Roman" panose="02020603050405020304" pitchFamily="18" charset="0"/>
              </a:rPr>
              <a:t> </a:t>
            </a:r>
            <a:r>
              <a:rPr lang="fr-FR" sz="1800" b="0" i="0" u="none" strike="noStrike" baseline="0" dirty="0">
                <a:solidFill>
                  <a:srgbClr val="000000"/>
                </a:solidFill>
                <a:latin typeface="Times New Roman" panose="02020603050405020304" pitchFamily="18" charset="0"/>
              </a:rPr>
              <a:t>a déjà été rapporté comme taxon spécifique d’</a:t>
            </a:r>
            <a:r>
              <a:rPr lang="fr-FR" sz="1800" b="0" i="1" u="none" strike="noStrike" baseline="0" dirty="0" err="1">
                <a:solidFill>
                  <a:srgbClr val="000000"/>
                </a:solidFill>
                <a:latin typeface="Times New Roman" panose="02020603050405020304" pitchFamily="18" charset="0"/>
              </a:rPr>
              <a:t>Ulva</a:t>
            </a:r>
            <a:r>
              <a:rPr lang="fr-FR" sz="1800" b="0" i="1" u="none" strike="noStrike" baseline="0" dirty="0">
                <a:solidFill>
                  <a:srgbClr val="000000"/>
                </a:solidFill>
                <a:latin typeface="Times New Roman" panose="02020603050405020304" pitchFamily="18" charset="0"/>
              </a:rPr>
              <a:t> </a:t>
            </a:r>
            <a:r>
              <a:rPr lang="fr-FR" sz="1800" b="0" i="0" u="none" strike="noStrike" baseline="0" dirty="0">
                <a:solidFill>
                  <a:srgbClr val="000000"/>
                </a:solidFill>
                <a:latin typeface="Times New Roman" panose="02020603050405020304" pitchFamily="18" charset="0"/>
              </a:rPr>
              <a:t>se développant dans un environnement riche en cuivre au Chili (</a:t>
            </a:r>
            <a:r>
              <a:rPr lang="fr-FR" sz="1800" b="0" i="0" u="none" strike="noStrike" baseline="0" dirty="0" err="1">
                <a:solidFill>
                  <a:srgbClr val="000000"/>
                </a:solidFill>
                <a:latin typeface="Times New Roman" panose="02020603050405020304" pitchFamily="18" charset="0"/>
              </a:rPr>
              <a:t>Hengst</a:t>
            </a:r>
            <a:r>
              <a:rPr lang="fr-FR" sz="1800" b="0" i="0" u="none" strike="noStrike" baseline="0" dirty="0">
                <a:solidFill>
                  <a:srgbClr val="000000"/>
                </a:solidFill>
                <a:latin typeface="Times New Roman" panose="02020603050405020304" pitchFamily="18" charset="0"/>
              </a:rPr>
              <a:t> </a:t>
            </a:r>
            <a:r>
              <a:rPr lang="fr-FR" sz="1800" b="0" i="1" u="none" strike="noStrike" baseline="0" dirty="0">
                <a:solidFill>
                  <a:srgbClr val="000000"/>
                </a:solidFill>
                <a:latin typeface="Times New Roman" panose="02020603050405020304" pitchFamily="18" charset="0"/>
              </a:rPr>
              <a:t>et al.</a:t>
            </a:r>
            <a:r>
              <a:rPr lang="fr-FR" sz="1800" b="0" i="0" u="none" strike="noStrike" baseline="0" dirty="0">
                <a:solidFill>
                  <a:srgbClr val="000000"/>
                </a:solidFill>
                <a:latin typeface="Times New Roman" panose="02020603050405020304" pitchFamily="18" charset="0"/>
              </a:rPr>
              <a:t>, 2010) et, par ailleurs, biosynthétisant des caroténoïdes antioxydants impliquer dans la peroxydation de lipides (</a:t>
            </a:r>
            <a:r>
              <a:rPr lang="fr-FR" sz="1800" b="0" i="0" u="none" strike="noStrike" baseline="0" dirty="0" err="1">
                <a:solidFill>
                  <a:srgbClr val="000000"/>
                </a:solidFill>
                <a:latin typeface="Times New Roman" panose="02020603050405020304" pitchFamily="18" charset="0"/>
              </a:rPr>
              <a:t>Shindo</a:t>
            </a:r>
            <a:r>
              <a:rPr lang="fr-FR" sz="1800" b="0" i="0" u="none" strike="noStrike" baseline="0" dirty="0">
                <a:solidFill>
                  <a:srgbClr val="000000"/>
                </a:solidFill>
                <a:latin typeface="Times New Roman" panose="02020603050405020304" pitchFamily="18" charset="0"/>
              </a:rPr>
              <a:t> </a:t>
            </a:r>
            <a:r>
              <a:rPr lang="fr-FR" sz="1800" b="0" i="1" u="none" strike="noStrike" baseline="0" dirty="0">
                <a:solidFill>
                  <a:srgbClr val="000000"/>
                </a:solidFill>
                <a:latin typeface="Times New Roman" panose="02020603050405020304" pitchFamily="18" charset="0"/>
              </a:rPr>
              <a:t>et al.</a:t>
            </a:r>
            <a:r>
              <a:rPr lang="fr-FR" sz="1800" b="0" i="0" u="none" strike="noStrike" baseline="0" dirty="0">
                <a:solidFill>
                  <a:srgbClr val="000000"/>
                </a:solidFill>
                <a:latin typeface="Times New Roman" panose="02020603050405020304" pitchFamily="18" charset="0"/>
              </a:rPr>
              <a:t>, 2007). Par ailleurs, le stress oxydatif induit chez les algues semble provoquer une modification de l’expression de leur métabolome de surface, en déclenchant une surexpression de caroténoïdes notamment, qui, en retour, pourrait sélectionner des communautés épiphytes spécifiques. </a:t>
            </a:r>
            <a:endParaRPr lang="fr-FR" dirty="0"/>
          </a:p>
        </p:txBody>
      </p:sp>
      <p:sp>
        <p:nvSpPr>
          <p:cNvPr id="4" name="Espace réservé du numéro de diapositive 3"/>
          <p:cNvSpPr>
            <a:spLocks noGrp="1"/>
          </p:cNvSpPr>
          <p:nvPr>
            <p:ph type="sldNum" sz="quarter" idx="5"/>
          </p:nvPr>
        </p:nvSpPr>
        <p:spPr/>
        <p:txBody>
          <a:bodyPr/>
          <a:lstStyle/>
          <a:p>
            <a:fld id="{2A8D06B9-C9FA-49C8-8AF4-3D2E680A6EBE}" type="slidenum">
              <a:rPr lang="fr-FR" smtClean="0"/>
              <a:t>13</a:t>
            </a:fld>
            <a:endParaRPr lang="fr-FR" dirty="0"/>
          </a:p>
        </p:txBody>
      </p:sp>
    </p:spTree>
    <p:extLst>
      <p:ext uri="{BB962C8B-B14F-4D97-AF65-F5344CB8AC3E}">
        <p14:creationId xmlns:p14="http://schemas.microsoft.com/office/powerpoint/2010/main" val="28368857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50141F2-DF46-462A-83A4-6EEFD14BD64F}" type="datetimeFigureOut">
              <a:rPr lang="fr-FR" smtClean="0"/>
              <a:t>14/11/2022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DFCFAA8-59C7-4307-8E19-3D185820C40B}" type="slidenum">
              <a:rPr lang="fr-FR" smtClean="0"/>
              <a:t>‹N°›</a:t>
            </a:fld>
            <a:endParaRPr lang="fr-FR"/>
          </a:p>
        </p:txBody>
      </p:sp>
    </p:spTree>
    <p:extLst>
      <p:ext uri="{BB962C8B-B14F-4D97-AF65-F5344CB8AC3E}">
        <p14:creationId xmlns:p14="http://schemas.microsoft.com/office/powerpoint/2010/main" val="4210593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0141F2-DF46-462A-83A4-6EEFD14BD64F}" type="datetimeFigureOut">
              <a:rPr lang="fr-FR" smtClean="0"/>
              <a:t>14/11/2022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DFCFAA8-59C7-4307-8E19-3D185820C40B}" type="slidenum">
              <a:rPr lang="fr-FR" smtClean="0"/>
              <a:t>‹N°›</a:t>
            </a:fld>
            <a:endParaRPr lang="fr-FR"/>
          </a:p>
        </p:txBody>
      </p:sp>
    </p:spTree>
    <p:extLst>
      <p:ext uri="{BB962C8B-B14F-4D97-AF65-F5344CB8AC3E}">
        <p14:creationId xmlns:p14="http://schemas.microsoft.com/office/powerpoint/2010/main" val="2000625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0141F2-DF46-462A-83A4-6EEFD14BD64F}" type="datetimeFigureOut">
              <a:rPr lang="fr-FR" smtClean="0"/>
              <a:t>14/11/2022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DFCFAA8-59C7-4307-8E19-3D185820C40B}" type="slidenum">
              <a:rPr lang="fr-FR" smtClean="0"/>
              <a:t>‹N°›</a:t>
            </a:fld>
            <a:endParaRPr lang="fr-FR"/>
          </a:p>
        </p:txBody>
      </p:sp>
    </p:spTree>
    <p:extLst>
      <p:ext uri="{BB962C8B-B14F-4D97-AF65-F5344CB8AC3E}">
        <p14:creationId xmlns:p14="http://schemas.microsoft.com/office/powerpoint/2010/main" val="3778307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373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50141F2-DF46-462A-83A4-6EEFD14BD64F}" type="datetimeFigureOut">
              <a:rPr lang="fr-FR" smtClean="0"/>
              <a:t>14/11/2022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DFCFAA8-59C7-4307-8E19-3D185820C40B}" type="slidenum">
              <a:rPr lang="fr-FR" smtClean="0"/>
              <a:t>‹N°›</a:t>
            </a:fld>
            <a:endParaRPr lang="fr-FR"/>
          </a:p>
        </p:txBody>
      </p:sp>
    </p:spTree>
    <p:extLst>
      <p:ext uri="{BB962C8B-B14F-4D97-AF65-F5344CB8AC3E}">
        <p14:creationId xmlns:p14="http://schemas.microsoft.com/office/powerpoint/2010/main" val="3046942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50141F2-DF46-462A-83A4-6EEFD14BD64F}" type="datetimeFigureOut">
              <a:rPr lang="fr-FR" smtClean="0"/>
              <a:t>14/11/2022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DFCFAA8-59C7-4307-8E19-3D185820C40B}" type="slidenum">
              <a:rPr lang="fr-FR" smtClean="0"/>
              <a:t>‹N°›</a:t>
            </a:fld>
            <a:endParaRPr lang="fr-FR"/>
          </a:p>
        </p:txBody>
      </p:sp>
    </p:spTree>
    <p:extLst>
      <p:ext uri="{BB962C8B-B14F-4D97-AF65-F5344CB8AC3E}">
        <p14:creationId xmlns:p14="http://schemas.microsoft.com/office/powerpoint/2010/main" val="1275248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50141F2-DF46-462A-83A4-6EEFD14BD64F}" type="datetimeFigureOut">
              <a:rPr lang="fr-FR" smtClean="0"/>
              <a:t>14/11/2022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DFCFAA8-59C7-4307-8E19-3D185820C40B}" type="slidenum">
              <a:rPr lang="fr-FR" smtClean="0"/>
              <a:t>‹N°›</a:t>
            </a:fld>
            <a:endParaRPr lang="fr-FR"/>
          </a:p>
        </p:txBody>
      </p:sp>
    </p:spTree>
    <p:extLst>
      <p:ext uri="{BB962C8B-B14F-4D97-AF65-F5344CB8AC3E}">
        <p14:creationId xmlns:p14="http://schemas.microsoft.com/office/powerpoint/2010/main" val="149083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50141F2-DF46-462A-83A4-6EEFD14BD64F}" type="datetimeFigureOut">
              <a:rPr lang="fr-FR" smtClean="0"/>
              <a:t>14/11/2022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DFCFAA8-59C7-4307-8E19-3D185820C40B}" type="slidenum">
              <a:rPr lang="fr-FR" smtClean="0"/>
              <a:t>‹N°›</a:t>
            </a:fld>
            <a:endParaRPr lang="fr-FR"/>
          </a:p>
        </p:txBody>
      </p:sp>
    </p:spTree>
    <p:extLst>
      <p:ext uri="{BB962C8B-B14F-4D97-AF65-F5344CB8AC3E}">
        <p14:creationId xmlns:p14="http://schemas.microsoft.com/office/powerpoint/2010/main" val="432452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50141F2-DF46-462A-83A4-6EEFD14BD64F}" type="datetimeFigureOut">
              <a:rPr lang="fr-FR" smtClean="0"/>
              <a:t>14/11/2022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DFCFAA8-59C7-4307-8E19-3D185820C40B}" type="slidenum">
              <a:rPr lang="fr-FR" smtClean="0"/>
              <a:t>‹N°›</a:t>
            </a:fld>
            <a:endParaRPr lang="fr-FR"/>
          </a:p>
        </p:txBody>
      </p:sp>
    </p:spTree>
    <p:extLst>
      <p:ext uri="{BB962C8B-B14F-4D97-AF65-F5344CB8AC3E}">
        <p14:creationId xmlns:p14="http://schemas.microsoft.com/office/powerpoint/2010/main" val="3232539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0141F2-DF46-462A-83A4-6EEFD14BD64F}" type="datetimeFigureOut">
              <a:rPr lang="fr-FR" smtClean="0"/>
              <a:t>14/11/2022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DFCFAA8-59C7-4307-8E19-3D185820C40B}" type="slidenum">
              <a:rPr lang="fr-FR" smtClean="0"/>
              <a:t>‹N°›</a:t>
            </a:fld>
            <a:endParaRPr lang="fr-FR"/>
          </a:p>
        </p:txBody>
      </p:sp>
    </p:spTree>
    <p:extLst>
      <p:ext uri="{BB962C8B-B14F-4D97-AF65-F5344CB8AC3E}">
        <p14:creationId xmlns:p14="http://schemas.microsoft.com/office/powerpoint/2010/main" val="3933710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50141F2-DF46-462A-83A4-6EEFD14BD64F}" type="datetimeFigureOut">
              <a:rPr lang="fr-FR" smtClean="0"/>
              <a:t>14/11/2022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DFCFAA8-59C7-4307-8E19-3D185820C40B}" type="slidenum">
              <a:rPr lang="fr-FR" smtClean="0"/>
              <a:t>‹N°›</a:t>
            </a:fld>
            <a:endParaRPr lang="fr-FR"/>
          </a:p>
        </p:txBody>
      </p:sp>
    </p:spTree>
    <p:extLst>
      <p:ext uri="{BB962C8B-B14F-4D97-AF65-F5344CB8AC3E}">
        <p14:creationId xmlns:p14="http://schemas.microsoft.com/office/powerpoint/2010/main" val="1500517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50141F2-DF46-462A-83A4-6EEFD14BD64F}" type="datetimeFigureOut">
              <a:rPr lang="fr-FR" smtClean="0"/>
              <a:t>14/11/2022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DFCFAA8-59C7-4307-8E19-3D185820C40B}" type="slidenum">
              <a:rPr lang="fr-FR" smtClean="0"/>
              <a:t>‹N°›</a:t>
            </a:fld>
            <a:endParaRPr lang="fr-FR"/>
          </a:p>
        </p:txBody>
      </p:sp>
    </p:spTree>
    <p:extLst>
      <p:ext uri="{BB962C8B-B14F-4D97-AF65-F5344CB8AC3E}">
        <p14:creationId xmlns:p14="http://schemas.microsoft.com/office/powerpoint/2010/main" val="426257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21000">
              <a:schemeClr val="bg2"/>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0141F2-DF46-462A-83A4-6EEFD14BD64F}" type="datetimeFigureOut">
              <a:rPr lang="fr-FR" smtClean="0"/>
              <a:t>14/11/2022</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CFAA8-59C7-4307-8E19-3D185820C40B}" type="slidenum">
              <a:rPr lang="fr-FR" smtClean="0"/>
              <a:t>‹N°›</a:t>
            </a:fld>
            <a:endParaRPr lang="fr-FR"/>
          </a:p>
        </p:txBody>
      </p:sp>
    </p:spTree>
    <p:extLst>
      <p:ext uri="{BB962C8B-B14F-4D97-AF65-F5344CB8AC3E}">
        <p14:creationId xmlns:p14="http://schemas.microsoft.com/office/powerpoint/2010/main" val="3154182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15.pn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tif"/><Relationship Id="rId5" Type="http://schemas.openxmlformats.org/officeDocument/2006/relationships/image" Target="../media/image43.tiff"/><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4F314BC-0E48-0DB6-63E5-DEC13DC7B0FC}"/>
              </a:ext>
            </a:extLst>
          </p:cNvPr>
          <p:cNvSpPr txBox="1"/>
          <p:nvPr/>
        </p:nvSpPr>
        <p:spPr>
          <a:xfrm>
            <a:off x="1272012" y="1790893"/>
            <a:ext cx="6599976" cy="3724096"/>
          </a:xfrm>
          <a:prstGeom prst="rect">
            <a:avLst/>
          </a:prstGeom>
          <a:noFill/>
        </p:spPr>
        <p:txBody>
          <a:bodyPr wrap="square">
            <a:spAutoFit/>
          </a:bodyPr>
          <a:lstStyle/>
          <a:p>
            <a:pPr algn="ctr"/>
            <a:r>
              <a:rPr lang="fr-FR" sz="2400" b="1"/>
              <a:t>Sélection de la communauté bactérienne épiphyte de la Dictyotaceae </a:t>
            </a:r>
            <a:r>
              <a:rPr lang="fr-FR" sz="2400" b="1" i="1"/>
              <a:t>Taonia </a:t>
            </a:r>
            <a:r>
              <a:rPr lang="fr-FR" sz="2400" b="1"/>
              <a:t>: </a:t>
            </a:r>
          </a:p>
          <a:p>
            <a:pPr algn="ctr"/>
            <a:r>
              <a:rPr lang="fr-FR" sz="2400" b="1"/>
              <a:t>effets de l'environnement côtier méditerranéen </a:t>
            </a:r>
          </a:p>
          <a:p>
            <a:pPr algn="ctr"/>
            <a:r>
              <a:rPr lang="fr-FR" sz="2400" b="1"/>
              <a:t>et du métabolome de surface</a:t>
            </a:r>
          </a:p>
          <a:p>
            <a:pPr algn="ctr"/>
            <a:endParaRPr lang="fr-FR" sz="2400" b="1"/>
          </a:p>
          <a:p>
            <a:pPr algn="ctr"/>
            <a:r>
              <a:rPr lang="fr-FR" sz="2400" b="1" i="1"/>
              <a:t>Jean-François Briand</a:t>
            </a:r>
          </a:p>
          <a:p>
            <a:pPr algn="ctr">
              <a:lnSpc>
                <a:spcPct val="150000"/>
              </a:lnSpc>
              <a:spcAft>
                <a:spcPts val="0"/>
              </a:spcAft>
            </a:pPr>
            <a:endParaRPr lang="fr-FR" sz="800">
              <a:effectLst/>
              <a:ea typeface="Calibri" panose="020F0502020204030204" pitchFamily="34" charset="0"/>
              <a:cs typeface="Times New Roman" panose="02020603050405020304" pitchFamily="18" charset="0"/>
            </a:endParaRPr>
          </a:p>
          <a:p>
            <a:pPr algn="ctr">
              <a:lnSpc>
                <a:spcPct val="150000"/>
              </a:lnSpc>
              <a:spcAft>
                <a:spcPts val="0"/>
              </a:spcAft>
            </a:pPr>
            <a:r>
              <a:rPr lang="fr-FR" sz="1600">
                <a:effectLst/>
                <a:ea typeface="Calibri" panose="020F0502020204030204" pitchFamily="34" charset="0"/>
                <a:cs typeface="Times New Roman" panose="02020603050405020304" pitchFamily="18" charset="0"/>
              </a:rPr>
              <a:t>Laboratoire MAPIEM, EA 4323, </a:t>
            </a:r>
          </a:p>
          <a:p>
            <a:pPr algn="ctr">
              <a:spcAft>
                <a:spcPts val="0"/>
              </a:spcAft>
            </a:pPr>
            <a:r>
              <a:rPr lang="fr-FR" sz="1600">
                <a:effectLst/>
                <a:ea typeface="Calibri" panose="020F0502020204030204" pitchFamily="34" charset="0"/>
                <a:cs typeface="Times New Roman" panose="02020603050405020304" pitchFamily="18" charset="0"/>
              </a:rPr>
              <a:t>Ecologie Microbienne et Chimique des Biofilms </a:t>
            </a:r>
            <a:r>
              <a:rPr lang="fr-FR" sz="1600">
                <a:ea typeface="Calibri" panose="020F0502020204030204" pitchFamily="34" charset="0"/>
                <a:cs typeface="Times New Roman" panose="02020603050405020304" pitchFamily="18" charset="0"/>
              </a:rPr>
              <a:t>M</a:t>
            </a:r>
            <a:r>
              <a:rPr lang="fr-FR" sz="1600">
                <a:effectLst/>
                <a:ea typeface="Calibri" panose="020F0502020204030204" pitchFamily="34" charset="0"/>
                <a:cs typeface="Times New Roman" panose="02020603050405020304" pitchFamily="18" charset="0"/>
              </a:rPr>
              <a:t>arins,</a:t>
            </a:r>
          </a:p>
          <a:p>
            <a:pPr algn="ctr">
              <a:spcAft>
                <a:spcPts val="0"/>
              </a:spcAft>
            </a:pPr>
            <a:r>
              <a:rPr lang="fr-FR" sz="1600">
                <a:effectLst/>
                <a:ea typeface="Calibri" panose="020F0502020204030204" pitchFamily="34" charset="0"/>
                <a:cs typeface="Times New Roman" panose="02020603050405020304" pitchFamily="18" charset="0"/>
              </a:rPr>
              <a:t>Université de Toulon</a:t>
            </a:r>
          </a:p>
          <a:p>
            <a:pPr algn="ctr"/>
            <a:endParaRPr lang="fr-FR" sz="2400" b="1"/>
          </a:p>
        </p:txBody>
      </p:sp>
      <p:pic>
        <p:nvPicPr>
          <p:cNvPr id="7" name="Image 6" descr="Une image contenant texte, clipart&#10;&#10;Description générée automatiquement">
            <a:extLst>
              <a:ext uri="{FF2B5EF4-FFF2-40B4-BE49-F238E27FC236}">
                <a16:creationId xmlns:a16="http://schemas.microsoft.com/office/drawing/2014/main" id="{3FA68CE0-6F4D-EC92-E15C-6128856F2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4619" y="144122"/>
            <a:ext cx="2085975" cy="981751"/>
          </a:xfrm>
          <a:prstGeom prst="rect">
            <a:avLst/>
          </a:prstGeom>
        </p:spPr>
      </p:pic>
      <p:pic>
        <p:nvPicPr>
          <p:cNvPr id="9" name="Image 8">
            <a:extLst>
              <a:ext uri="{FF2B5EF4-FFF2-40B4-BE49-F238E27FC236}">
                <a16:creationId xmlns:a16="http://schemas.microsoft.com/office/drawing/2014/main" id="{4F259B8D-0EC7-B483-A479-ED7CABCDD2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406" y="145931"/>
            <a:ext cx="2693014" cy="698659"/>
          </a:xfrm>
          <a:prstGeom prst="rect">
            <a:avLst/>
          </a:prstGeom>
        </p:spPr>
      </p:pic>
      <p:pic>
        <p:nvPicPr>
          <p:cNvPr id="11" name="Image 10">
            <a:extLst>
              <a:ext uri="{FF2B5EF4-FFF2-40B4-BE49-F238E27FC236}">
                <a16:creationId xmlns:a16="http://schemas.microsoft.com/office/drawing/2014/main" id="{FCCC0010-73C2-CF4D-C2D9-DE1C1F655674}"/>
              </a:ext>
            </a:extLst>
          </p:cNvPr>
          <p:cNvPicPr>
            <a:picLocks noChangeAspect="1"/>
          </p:cNvPicPr>
          <p:nvPr/>
        </p:nvPicPr>
        <p:blipFill>
          <a:blip r:embed="rId4"/>
          <a:stretch>
            <a:fillRect/>
          </a:stretch>
        </p:blipFill>
        <p:spPr>
          <a:xfrm>
            <a:off x="771525" y="5543839"/>
            <a:ext cx="3390900" cy="1204073"/>
          </a:xfrm>
          <a:prstGeom prst="rect">
            <a:avLst/>
          </a:prstGeom>
        </p:spPr>
      </p:pic>
      <p:sp>
        <p:nvSpPr>
          <p:cNvPr id="13" name="ZoneTexte 12">
            <a:extLst>
              <a:ext uri="{FF2B5EF4-FFF2-40B4-BE49-F238E27FC236}">
                <a16:creationId xmlns:a16="http://schemas.microsoft.com/office/drawing/2014/main" id="{B9332523-1028-C6A8-926F-C366C4BE70AE}"/>
              </a:ext>
            </a:extLst>
          </p:cNvPr>
          <p:cNvSpPr txBox="1"/>
          <p:nvPr/>
        </p:nvSpPr>
        <p:spPr>
          <a:xfrm>
            <a:off x="4162425" y="5543839"/>
            <a:ext cx="4572000" cy="1200329"/>
          </a:xfrm>
          <a:prstGeom prst="rect">
            <a:avLst/>
          </a:prstGeom>
          <a:solidFill>
            <a:schemeClr val="bg1"/>
          </a:solidFill>
        </p:spPr>
        <p:txBody>
          <a:bodyPr wrap="square">
            <a:spAutoFit/>
          </a:bodyPr>
          <a:lstStyle/>
          <a:p>
            <a:pPr algn="ctr"/>
            <a:r>
              <a:rPr lang="fr-FR" sz="1800" b="0" i="0" u="none" strike="noStrike" baseline="0" dirty="0">
                <a:latin typeface="LiberationSerif"/>
              </a:rPr>
              <a:t>Journée thématique</a:t>
            </a:r>
          </a:p>
          <a:p>
            <a:pPr algn="ctr"/>
            <a:r>
              <a:rPr lang="fr-FR" sz="1800" b="0" i="0" u="none" strike="noStrike" baseline="0" dirty="0">
                <a:latin typeface="LiberationSerif"/>
              </a:rPr>
              <a:t>14 Novembre 2022</a:t>
            </a:r>
          </a:p>
          <a:p>
            <a:pPr algn="ctr"/>
            <a:r>
              <a:rPr lang="fr-FR" sz="1800" b="0" i="0" u="none" strike="noStrike" baseline="0" dirty="0">
                <a:latin typeface="LiberationSerif"/>
              </a:rPr>
              <a:t>Muséum National d'Histoire Naturelle, Paris</a:t>
            </a:r>
          </a:p>
          <a:p>
            <a:pPr algn="ctr"/>
            <a:r>
              <a:rPr lang="fr-FR" sz="1800" b="1" i="0" u="none" strike="noStrike" baseline="0" dirty="0">
                <a:latin typeface="LiberationSerif-Bold"/>
              </a:rPr>
              <a:t>De l’</a:t>
            </a:r>
            <a:r>
              <a:rPr lang="fr-FR" sz="1800" b="1" i="0" u="none" strike="noStrike" baseline="0" dirty="0" err="1">
                <a:latin typeface="LiberationSerif-Bold"/>
              </a:rPr>
              <a:t>exposome</a:t>
            </a:r>
            <a:r>
              <a:rPr lang="fr-FR" sz="1800" b="1" i="0" u="none" strike="noStrike" baseline="0" dirty="0">
                <a:latin typeface="LiberationSerif-Bold"/>
              </a:rPr>
              <a:t> à l’éco-</a:t>
            </a:r>
            <a:r>
              <a:rPr lang="fr-FR" sz="1800" b="1" i="0" u="none" strike="noStrike" baseline="0" dirty="0" err="1">
                <a:latin typeface="LiberationSerif-Bold"/>
              </a:rPr>
              <a:t>exposome</a:t>
            </a:r>
            <a:endParaRPr lang="fr-FR" dirty="0"/>
          </a:p>
        </p:txBody>
      </p:sp>
    </p:spTree>
    <p:extLst>
      <p:ext uri="{BB962C8B-B14F-4D97-AF65-F5344CB8AC3E}">
        <p14:creationId xmlns:p14="http://schemas.microsoft.com/office/powerpoint/2010/main" val="3998762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1BE8233-EE97-54CC-B714-2398BDA804F9}"/>
              </a:ext>
            </a:extLst>
          </p:cNvPr>
          <p:cNvSpPr txBox="1">
            <a:spLocks/>
          </p:cNvSpPr>
          <p:nvPr/>
        </p:nvSpPr>
        <p:spPr>
          <a:xfrm>
            <a:off x="7000875" y="6586832"/>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10</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pic>
        <p:nvPicPr>
          <p:cNvPr id="3" name="Picture 7">
            <a:extLst>
              <a:ext uri="{FF2B5EF4-FFF2-40B4-BE49-F238E27FC236}">
                <a16:creationId xmlns:a16="http://schemas.microsoft.com/office/drawing/2014/main" id="{108AEAB2-14DF-4C7F-AD24-4FB38CE066EA}"/>
              </a:ext>
            </a:extLst>
          </p:cNvPr>
          <p:cNvPicPr>
            <a:picLocks noChangeAspect="1"/>
          </p:cNvPicPr>
          <p:nvPr/>
        </p:nvPicPr>
        <p:blipFill>
          <a:blip r:embed="rId2"/>
          <a:stretch>
            <a:fillRect/>
          </a:stretch>
        </p:blipFill>
        <p:spPr>
          <a:xfrm>
            <a:off x="5042780" y="67356"/>
            <a:ext cx="4022473" cy="4825729"/>
          </a:xfrm>
          <a:prstGeom prst="rect">
            <a:avLst/>
          </a:prstGeom>
        </p:spPr>
      </p:pic>
      <p:sp>
        <p:nvSpPr>
          <p:cNvPr id="4" name="ZoneTexte 3">
            <a:extLst>
              <a:ext uri="{FF2B5EF4-FFF2-40B4-BE49-F238E27FC236}">
                <a16:creationId xmlns:a16="http://schemas.microsoft.com/office/drawing/2014/main" id="{1F538954-70E6-6115-E545-BC847B08AC1E}"/>
              </a:ext>
            </a:extLst>
          </p:cNvPr>
          <p:cNvSpPr txBox="1"/>
          <p:nvPr/>
        </p:nvSpPr>
        <p:spPr>
          <a:xfrm>
            <a:off x="146384" y="124184"/>
            <a:ext cx="4585617" cy="892552"/>
          </a:xfrm>
          <a:prstGeom prst="rect">
            <a:avLst/>
          </a:prstGeom>
          <a:noFill/>
        </p:spPr>
        <p:txBody>
          <a:bodyPr wrap="square">
            <a:spAutoFit/>
          </a:bodyPr>
          <a:lstStyle/>
          <a:p>
            <a:r>
              <a:rPr lang="fr-FR" sz="2000" b="1" dirty="0">
                <a:solidFill>
                  <a:srgbClr val="002060"/>
                </a:solidFill>
              </a:rPr>
              <a:t>Communautés procaryotes spécifiques</a:t>
            </a:r>
          </a:p>
          <a:p>
            <a:r>
              <a:rPr lang="fr-FR" sz="2000" b="1" dirty="0">
                <a:solidFill>
                  <a:srgbClr val="002060"/>
                </a:solidFill>
              </a:rPr>
              <a:t>(qq soit le site) </a:t>
            </a:r>
          </a:p>
          <a:p>
            <a:endParaRPr lang="fr-FR" sz="1200" dirty="0"/>
          </a:p>
        </p:txBody>
      </p:sp>
      <p:sp>
        <p:nvSpPr>
          <p:cNvPr id="5" name="ZoneTexte 4">
            <a:extLst>
              <a:ext uri="{FF2B5EF4-FFF2-40B4-BE49-F238E27FC236}">
                <a16:creationId xmlns:a16="http://schemas.microsoft.com/office/drawing/2014/main" id="{5C22276A-E573-5944-AE20-AC8EA92A8707}"/>
              </a:ext>
            </a:extLst>
          </p:cNvPr>
          <p:cNvSpPr txBox="1"/>
          <p:nvPr/>
        </p:nvSpPr>
        <p:spPr>
          <a:xfrm>
            <a:off x="5703904" y="5370626"/>
            <a:ext cx="2266070" cy="369332"/>
          </a:xfrm>
          <a:prstGeom prst="rect">
            <a:avLst/>
          </a:prstGeom>
          <a:noFill/>
        </p:spPr>
        <p:txBody>
          <a:bodyPr wrap="none" rtlCol="0">
            <a:spAutoFit/>
          </a:bodyPr>
          <a:lstStyle/>
          <a:p>
            <a:r>
              <a:rPr lang="fr-FR" dirty="0">
                <a:sym typeface="Wingdings" panose="05000000000000000000" pitchFamily="2" charset="2"/>
              </a:rPr>
              <a:t> </a:t>
            </a:r>
            <a:r>
              <a:rPr lang="fr-FR" dirty="0"/>
              <a:t>Sélection par l’hôte</a:t>
            </a:r>
          </a:p>
        </p:txBody>
      </p:sp>
      <p:pic>
        <p:nvPicPr>
          <p:cNvPr id="6" name="Image 5">
            <a:extLst>
              <a:ext uri="{FF2B5EF4-FFF2-40B4-BE49-F238E27FC236}">
                <a16:creationId xmlns:a16="http://schemas.microsoft.com/office/drawing/2014/main" id="{196359A4-2A09-DA70-8A41-83392A31B592}"/>
              </a:ext>
            </a:extLst>
          </p:cNvPr>
          <p:cNvPicPr>
            <a:picLocks noChangeAspect="1"/>
          </p:cNvPicPr>
          <p:nvPr/>
        </p:nvPicPr>
        <p:blipFill>
          <a:blip r:embed="rId3"/>
          <a:stretch>
            <a:fillRect/>
          </a:stretch>
        </p:blipFill>
        <p:spPr>
          <a:xfrm>
            <a:off x="78747" y="3429000"/>
            <a:ext cx="5284037" cy="3361644"/>
          </a:xfrm>
          <a:prstGeom prst="rect">
            <a:avLst/>
          </a:prstGeom>
        </p:spPr>
      </p:pic>
      <p:sp>
        <p:nvSpPr>
          <p:cNvPr id="7" name="ZoneTexte 6">
            <a:extLst>
              <a:ext uri="{FF2B5EF4-FFF2-40B4-BE49-F238E27FC236}">
                <a16:creationId xmlns:a16="http://schemas.microsoft.com/office/drawing/2014/main" id="{1D2CE47D-CED9-B8DA-7846-0C45FE782963}"/>
              </a:ext>
            </a:extLst>
          </p:cNvPr>
          <p:cNvSpPr txBox="1"/>
          <p:nvPr/>
        </p:nvSpPr>
        <p:spPr>
          <a:xfrm>
            <a:off x="-2533" y="6492432"/>
            <a:ext cx="2132635" cy="276999"/>
          </a:xfrm>
          <a:prstGeom prst="rect">
            <a:avLst/>
          </a:prstGeom>
          <a:noFill/>
        </p:spPr>
        <p:txBody>
          <a:bodyPr wrap="none" rtlCol="0">
            <a:spAutoFit/>
          </a:bodyPr>
          <a:lstStyle/>
          <a:p>
            <a:r>
              <a:rPr lang="fr-FR" sz="1200" dirty="0"/>
              <a:t>Analyses discriminantes / LEfSe</a:t>
            </a:r>
          </a:p>
        </p:txBody>
      </p:sp>
      <p:grpSp>
        <p:nvGrpSpPr>
          <p:cNvPr id="12" name="Groupe 11">
            <a:extLst>
              <a:ext uri="{FF2B5EF4-FFF2-40B4-BE49-F238E27FC236}">
                <a16:creationId xmlns:a16="http://schemas.microsoft.com/office/drawing/2014/main" id="{9CDE82B0-31F8-8E44-F0B2-6F3B7F1B33D1}"/>
              </a:ext>
            </a:extLst>
          </p:cNvPr>
          <p:cNvGrpSpPr/>
          <p:nvPr/>
        </p:nvGrpSpPr>
        <p:grpSpPr>
          <a:xfrm>
            <a:off x="709528" y="1013528"/>
            <a:ext cx="4022473" cy="2310388"/>
            <a:chOff x="583346" y="1051311"/>
            <a:chExt cx="4022473" cy="2310388"/>
          </a:xfrm>
        </p:grpSpPr>
        <p:pic>
          <p:nvPicPr>
            <p:cNvPr id="9" name="Image 8">
              <a:extLst>
                <a:ext uri="{FF2B5EF4-FFF2-40B4-BE49-F238E27FC236}">
                  <a16:creationId xmlns:a16="http://schemas.microsoft.com/office/drawing/2014/main" id="{526A11AD-8BBA-32A4-F29B-22130F646C19}"/>
                </a:ext>
              </a:extLst>
            </p:cNvPr>
            <p:cNvPicPr>
              <a:picLocks noChangeAspect="1"/>
            </p:cNvPicPr>
            <p:nvPr/>
          </p:nvPicPr>
          <p:blipFill>
            <a:blip r:embed="rId4"/>
            <a:stretch>
              <a:fillRect/>
            </a:stretch>
          </p:blipFill>
          <p:spPr>
            <a:xfrm>
              <a:off x="583346" y="1325530"/>
              <a:ext cx="4022473" cy="2036169"/>
            </a:xfrm>
            <a:prstGeom prst="rect">
              <a:avLst/>
            </a:prstGeom>
          </p:spPr>
        </p:pic>
        <p:pic>
          <p:nvPicPr>
            <p:cNvPr id="11" name="Image 10">
              <a:extLst>
                <a:ext uri="{FF2B5EF4-FFF2-40B4-BE49-F238E27FC236}">
                  <a16:creationId xmlns:a16="http://schemas.microsoft.com/office/drawing/2014/main" id="{31EADF48-B3A9-6238-C334-FB6248B46F5C}"/>
                </a:ext>
              </a:extLst>
            </p:cNvPr>
            <p:cNvPicPr>
              <a:picLocks noChangeAspect="1"/>
            </p:cNvPicPr>
            <p:nvPr/>
          </p:nvPicPr>
          <p:blipFill>
            <a:blip r:embed="rId5"/>
            <a:stretch>
              <a:fillRect/>
            </a:stretch>
          </p:blipFill>
          <p:spPr>
            <a:xfrm>
              <a:off x="718610" y="1051311"/>
              <a:ext cx="3640030" cy="253006"/>
            </a:xfrm>
            <a:prstGeom prst="rect">
              <a:avLst/>
            </a:prstGeom>
          </p:spPr>
        </p:pic>
      </p:grpSp>
      <p:sp>
        <p:nvSpPr>
          <p:cNvPr id="13" name="Rectangle 12">
            <a:extLst>
              <a:ext uri="{FF2B5EF4-FFF2-40B4-BE49-F238E27FC236}">
                <a16:creationId xmlns:a16="http://schemas.microsoft.com/office/drawing/2014/main" id="{77D95E1C-A224-C2C9-AA80-C9D6557226EF}"/>
              </a:ext>
            </a:extLst>
          </p:cNvPr>
          <p:cNvSpPr/>
          <p:nvPr/>
        </p:nvSpPr>
        <p:spPr>
          <a:xfrm>
            <a:off x="4274800" y="4977247"/>
            <a:ext cx="1040455" cy="220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3522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55185F3C-546E-41DB-8ACF-54CE63ED5CE3}"/>
              </a:ext>
            </a:extLst>
          </p:cNvPr>
          <p:cNvGrpSpPr/>
          <p:nvPr/>
        </p:nvGrpSpPr>
        <p:grpSpPr>
          <a:xfrm>
            <a:off x="4727210" y="2208392"/>
            <a:ext cx="2024359" cy="1279362"/>
            <a:chOff x="5869875" y="5105600"/>
            <a:chExt cx="2024359" cy="1279362"/>
          </a:xfrm>
        </p:grpSpPr>
        <p:sp>
          <p:nvSpPr>
            <p:cNvPr id="10" name="Rectangle 9">
              <a:extLst>
                <a:ext uri="{FF2B5EF4-FFF2-40B4-BE49-F238E27FC236}">
                  <a16:creationId xmlns:a16="http://schemas.microsoft.com/office/drawing/2014/main" id="{3F209E73-2DB9-4E17-8EA6-E3D4BC56E4CE}"/>
                </a:ext>
              </a:extLst>
            </p:cNvPr>
            <p:cNvSpPr/>
            <p:nvPr/>
          </p:nvSpPr>
          <p:spPr>
            <a:xfrm>
              <a:off x="5877441" y="5495560"/>
              <a:ext cx="108000" cy="10800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Ellipse 10">
              <a:extLst>
                <a:ext uri="{FF2B5EF4-FFF2-40B4-BE49-F238E27FC236}">
                  <a16:creationId xmlns:a16="http://schemas.microsoft.com/office/drawing/2014/main" id="{9D8D3AFD-E644-4D11-8FDD-565CF59F061B}"/>
                </a:ext>
              </a:extLst>
            </p:cNvPr>
            <p:cNvSpPr/>
            <p:nvPr/>
          </p:nvSpPr>
          <p:spPr>
            <a:xfrm>
              <a:off x="5877441" y="5236266"/>
              <a:ext cx="108000" cy="10800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Losange 11">
              <a:extLst>
                <a:ext uri="{FF2B5EF4-FFF2-40B4-BE49-F238E27FC236}">
                  <a16:creationId xmlns:a16="http://schemas.microsoft.com/office/drawing/2014/main" id="{0EFEED61-F765-40EE-B38F-845C799AC25F}"/>
                </a:ext>
              </a:extLst>
            </p:cNvPr>
            <p:cNvSpPr/>
            <p:nvPr/>
          </p:nvSpPr>
          <p:spPr>
            <a:xfrm>
              <a:off x="5877441" y="5744393"/>
              <a:ext cx="108000" cy="108000"/>
            </a:xfrm>
            <a:prstGeom prst="diamond">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Triangle isocèle 36">
              <a:extLst>
                <a:ext uri="{FF2B5EF4-FFF2-40B4-BE49-F238E27FC236}">
                  <a16:creationId xmlns:a16="http://schemas.microsoft.com/office/drawing/2014/main" id="{72CC4BE2-6BDA-469E-89D3-D6232D7A35F5}"/>
                </a:ext>
              </a:extLst>
            </p:cNvPr>
            <p:cNvSpPr/>
            <p:nvPr/>
          </p:nvSpPr>
          <p:spPr>
            <a:xfrm>
              <a:off x="5869875" y="5967424"/>
              <a:ext cx="123131" cy="113816"/>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riangle isocèle 38">
              <a:extLst>
                <a:ext uri="{FF2B5EF4-FFF2-40B4-BE49-F238E27FC236}">
                  <a16:creationId xmlns:a16="http://schemas.microsoft.com/office/drawing/2014/main" id="{EB218F3B-3FEC-4F39-8C2F-A1FC6EBD0B0A}"/>
                </a:ext>
              </a:extLst>
            </p:cNvPr>
            <p:cNvSpPr/>
            <p:nvPr/>
          </p:nvSpPr>
          <p:spPr>
            <a:xfrm rot="10800000">
              <a:off x="5869875" y="6196271"/>
              <a:ext cx="123131" cy="113816"/>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ZoneTexte 14">
              <a:extLst>
                <a:ext uri="{FF2B5EF4-FFF2-40B4-BE49-F238E27FC236}">
                  <a16:creationId xmlns:a16="http://schemas.microsoft.com/office/drawing/2014/main" id="{779EEC46-FEF0-4E9E-841C-EFC03E2A7FDB}"/>
                </a:ext>
              </a:extLst>
            </p:cNvPr>
            <p:cNvSpPr txBox="1"/>
            <p:nvPr/>
          </p:nvSpPr>
          <p:spPr>
            <a:xfrm>
              <a:off x="6013590" y="5105600"/>
              <a:ext cx="1050672" cy="307777"/>
            </a:xfrm>
            <a:prstGeom prst="rect">
              <a:avLst/>
            </a:prstGeom>
            <a:noFill/>
          </p:spPr>
          <p:txBody>
            <a:bodyPr wrap="none" rtlCol="0">
              <a:spAutoFit/>
            </a:bodyPr>
            <a:lstStyle/>
            <a:p>
              <a:r>
                <a:rPr lang="fr-FR" sz="1400" dirty="0"/>
                <a:t>S1 : Tamaris</a:t>
              </a:r>
              <a:endParaRPr lang="en-US" sz="1400" dirty="0"/>
            </a:p>
          </p:txBody>
        </p:sp>
        <p:sp>
          <p:nvSpPr>
            <p:cNvPr id="16" name="ZoneTexte 15">
              <a:extLst>
                <a:ext uri="{FF2B5EF4-FFF2-40B4-BE49-F238E27FC236}">
                  <a16:creationId xmlns:a16="http://schemas.microsoft.com/office/drawing/2014/main" id="{E85F2787-87DB-4F23-8EF9-234AC772C098}"/>
                </a:ext>
              </a:extLst>
            </p:cNvPr>
            <p:cNvSpPr txBox="1"/>
            <p:nvPr/>
          </p:nvSpPr>
          <p:spPr>
            <a:xfrm>
              <a:off x="6013590" y="5359664"/>
              <a:ext cx="1473801" cy="307777"/>
            </a:xfrm>
            <a:prstGeom prst="rect">
              <a:avLst/>
            </a:prstGeom>
            <a:noFill/>
          </p:spPr>
          <p:txBody>
            <a:bodyPr wrap="none" rtlCol="0">
              <a:spAutoFit/>
            </a:bodyPr>
            <a:lstStyle/>
            <a:p>
              <a:r>
                <a:rPr lang="fr-FR" sz="1400" dirty="0"/>
                <a:t>S2 : Carqueiranne</a:t>
              </a:r>
              <a:endParaRPr lang="en-US" sz="1400" dirty="0"/>
            </a:p>
          </p:txBody>
        </p:sp>
        <p:sp>
          <p:nvSpPr>
            <p:cNvPr id="17" name="ZoneTexte 16">
              <a:extLst>
                <a:ext uri="{FF2B5EF4-FFF2-40B4-BE49-F238E27FC236}">
                  <a16:creationId xmlns:a16="http://schemas.microsoft.com/office/drawing/2014/main" id="{181AD9C0-CC97-413A-864A-531CE5AC6623}"/>
                </a:ext>
              </a:extLst>
            </p:cNvPr>
            <p:cNvSpPr txBox="1"/>
            <p:nvPr/>
          </p:nvSpPr>
          <p:spPr>
            <a:xfrm>
              <a:off x="6013590" y="5590867"/>
              <a:ext cx="1854097" cy="307777"/>
            </a:xfrm>
            <a:prstGeom prst="rect">
              <a:avLst/>
            </a:prstGeom>
            <a:noFill/>
          </p:spPr>
          <p:txBody>
            <a:bodyPr wrap="none" rtlCol="0">
              <a:spAutoFit/>
            </a:bodyPr>
            <a:lstStyle/>
            <a:p>
              <a:r>
                <a:rPr lang="fr-FR" sz="1400" dirty="0"/>
                <a:t>S3 : Porquerolles </a:t>
              </a:r>
              <a:r>
                <a:rPr lang="fr-FR" sz="1400" dirty="0" err="1"/>
                <a:t>north</a:t>
              </a:r>
              <a:endParaRPr lang="en-US" sz="1400" dirty="0"/>
            </a:p>
          </p:txBody>
        </p:sp>
        <p:sp>
          <p:nvSpPr>
            <p:cNvPr id="18" name="ZoneTexte 17">
              <a:extLst>
                <a:ext uri="{FF2B5EF4-FFF2-40B4-BE49-F238E27FC236}">
                  <a16:creationId xmlns:a16="http://schemas.microsoft.com/office/drawing/2014/main" id="{2B7E86C6-CD45-4AEE-AE74-42187AC7C475}"/>
                </a:ext>
              </a:extLst>
            </p:cNvPr>
            <p:cNvSpPr txBox="1"/>
            <p:nvPr/>
          </p:nvSpPr>
          <p:spPr>
            <a:xfrm>
              <a:off x="6032121" y="5836066"/>
              <a:ext cx="1862113" cy="307777"/>
            </a:xfrm>
            <a:prstGeom prst="rect">
              <a:avLst/>
            </a:prstGeom>
            <a:noFill/>
          </p:spPr>
          <p:txBody>
            <a:bodyPr wrap="none" rtlCol="0">
              <a:spAutoFit/>
            </a:bodyPr>
            <a:lstStyle/>
            <a:p>
              <a:r>
                <a:rPr lang="fr-FR" sz="1400" dirty="0"/>
                <a:t>S4 : Porquerolles </a:t>
              </a:r>
              <a:r>
                <a:rPr lang="fr-FR" sz="1400" dirty="0" err="1"/>
                <a:t>south</a:t>
              </a:r>
              <a:endParaRPr lang="en-US" sz="1400" dirty="0"/>
            </a:p>
          </p:txBody>
        </p:sp>
        <p:sp>
          <p:nvSpPr>
            <p:cNvPr id="19" name="ZoneTexte 18">
              <a:extLst>
                <a:ext uri="{FF2B5EF4-FFF2-40B4-BE49-F238E27FC236}">
                  <a16:creationId xmlns:a16="http://schemas.microsoft.com/office/drawing/2014/main" id="{EE60F06D-DE9B-434F-A242-B18B7627BC54}"/>
                </a:ext>
              </a:extLst>
            </p:cNvPr>
            <p:cNvSpPr txBox="1"/>
            <p:nvPr/>
          </p:nvSpPr>
          <p:spPr>
            <a:xfrm>
              <a:off x="6032121" y="6077185"/>
              <a:ext cx="1136850" cy="307777"/>
            </a:xfrm>
            <a:prstGeom prst="rect">
              <a:avLst/>
            </a:prstGeom>
            <a:noFill/>
          </p:spPr>
          <p:txBody>
            <a:bodyPr wrap="none" rtlCol="0">
              <a:spAutoFit/>
            </a:bodyPr>
            <a:lstStyle/>
            <a:p>
              <a:r>
                <a:rPr lang="fr-FR" sz="1400" dirty="0"/>
                <a:t>S5 : La </a:t>
              </a:r>
              <a:r>
                <a:rPr lang="fr-FR" sz="1400" dirty="0" err="1"/>
                <a:t>Londe</a:t>
              </a:r>
              <a:endParaRPr lang="en-US" sz="1400" dirty="0"/>
            </a:p>
          </p:txBody>
        </p:sp>
      </p:grpSp>
      <p:grpSp>
        <p:nvGrpSpPr>
          <p:cNvPr id="20" name="Groupe 19">
            <a:extLst>
              <a:ext uri="{FF2B5EF4-FFF2-40B4-BE49-F238E27FC236}">
                <a16:creationId xmlns:a16="http://schemas.microsoft.com/office/drawing/2014/main" id="{367BB51D-06C7-4A42-98DE-0CF0238DFA31}"/>
              </a:ext>
            </a:extLst>
          </p:cNvPr>
          <p:cNvGrpSpPr/>
          <p:nvPr/>
        </p:nvGrpSpPr>
        <p:grpSpPr>
          <a:xfrm>
            <a:off x="4689480" y="3634572"/>
            <a:ext cx="1502560" cy="1590989"/>
            <a:chOff x="7842250" y="5205456"/>
            <a:chExt cx="1502560" cy="1590989"/>
          </a:xfrm>
        </p:grpSpPr>
        <p:sp>
          <p:nvSpPr>
            <p:cNvPr id="21" name="Rectangle 20">
              <a:extLst>
                <a:ext uri="{FF2B5EF4-FFF2-40B4-BE49-F238E27FC236}">
                  <a16:creationId xmlns:a16="http://schemas.microsoft.com/office/drawing/2014/main" id="{811766E6-A9AA-498A-B97A-7EF96E6ABA02}"/>
                </a:ext>
              </a:extLst>
            </p:cNvPr>
            <p:cNvSpPr/>
            <p:nvPr/>
          </p:nvSpPr>
          <p:spPr>
            <a:xfrm>
              <a:off x="7842250" y="5285981"/>
              <a:ext cx="292100" cy="208282"/>
            </a:xfrm>
            <a:prstGeom prst="rect">
              <a:avLst/>
            </a:prstGeom>
            <a:solidFill>
              <a:srgbClr val="F2A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Rectangle 21">
              <a:extLst>
                <a:ext uri="{FF2B5EF4-FFF2-40B4-BE49-F238E27FC236}">
                  <a16:creationId xmlns:a16="http://schemas.microsoft.com/office/drawing/2014/main" id="{96DE55AB-ED8A-4200-8911-D60E0E97864D}"/>
                </a:ext>
              </a:extLst>
            </p:cNvPr>
            <p:cNvSpPr/>
            <p:nvPr/>
          </p:nvSpPr>
          <p:spPr>
            <a:xfrm>
              <a:off x="7842250" y="5538001"/>
              <a:ext cx="292100" cy="208282"/>
            </a:xfrm>
            <a:prstGeom prst="rect">
              <a:avLst/>
            </a:prstGeom>
            <a:solidFill>
              <a:srgbClr val="ABDD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Rectangle 22">
              <a:extLst>
                <a:ext uri="{FF2B5EF4-FFF2-40B4-BE49-F238E27FC236}">
                  <a16:creationId xmlns:a16="http://schemas.microsoft.com/office/drawing/2014/main" id="{48C25E14-CE31-45D8-AD17-D9DAABDF0A11}"/>
                </a:ext>
              </a:extLst>
            </p:cNvPr>
            <p:cNvSpPr/>
            <p:nvPr/>
          </p:nvSpPr>
          <p:spPr>
            <a:xfrm>
              <a:off x="7842250" y="5795195"/>
              <a:ext cx="292100" cy="208282"/>
            </a:xfrm>
            <a:prstGeom prst="rect">
              <a:avLst/>
            </a:prstGeom>
            <a:solidFill>
              <a:srgbClr val="B0F2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4" name="Rectangle 23">
              <a:extLst>
                <a:ext uri="{FF2B5EF4-FFF2-40B4-BE49-F238E27FC236}">
                  <a16:creationId xmlns:a16="http://schemas.microsoft.com/office/drawing/2014/main" id="{54BEE5D6-CF6C-4CB6-BACE-78C57E66CD3F}"/>
                </a:ext>
              </a:extLst>
            </p:cNvPr>
            <p:cNvSpPr/>
            <p:nvPr/>
          </p:nvSpPr>
          <p:spPr>
            <a:xfrm>
              <a:off x="7842250" y="6052389"/>
              <a:ext cx="292100" cy="208282"/>
            </a:xfrm>
            <a:prstGeom prst="rect">
              <a:avLst/>
            </a:prstGeom>
            <a:solidFill>
              <a:srgbClr val="FFFF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5" name="Rectangle 24">
              <a:extLst>
                <a:ext uri="{FF2B5EF4-FFF2-40B4-BE49-F238E27FC236}">
                  <a16:creationId xmlns:a16="http://schemas.microsoft.com/office/drawing/2014/main" id="{D6D1AB80-AEE2-4A00-BAF0-81FCE79D39CC}"/>
                </a:ext>
              </a:extLst>
            </p:cNvPr>
            <p:cNvSpPr/>
            <p:nvPr/>
          </p:nvSpPr>
          <p:spPr>
            <a:xfrm>
              <a:off x="7842250" y="6308930"/>
              <a:ext cx="292100" cy="208282"/>
            </a:xfrm>
            <a:prstGeom prst="rect">
              <a:avLst/>
            </a:prstGeom>
            <a:solidFill>
              <a:srgbClr val="FFC0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6" name="Rectangle 25">
              <a:extLst>
                <a:ext uri="{FF2B5EF4-FFF2-40B4-BE49-F238E27FC236}">
                  <a16:creationId xmlns:a16="http://schemas.microsoft.com/office/drawing/2014/main" id="{2EA069B9-9FB0-454D-A309-6E19E179760E}"/>
                </a:ext>
              </a:extLst>
            </p:cNvPr>
            <p:cNvSpPr/>
            <p:nvPr/>
          </p:nvSpPr>
          <p:spPr>
            <a:xfrm>
              <a:off x="7842250" y="6565471"/>
              <a:ext cx="292100" cy="208282"/>
            </a:xfrm>
            <a:prstGeom prst="rect">
              <a:avLst/>
            </a:prstGeom>
            <a:solidFill>
              <a:srgbClr val="FF4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7" name="ZoneTexte 26">
              <a:extLst>
                <a:ext uri="{FF2B5EF4-FFF2-40B4-BE49-F238E27FC236}">
                  <a16:creationId xmlns:a16="http://schemas.microsoft.com/office/drawing/2014/main" id="{11342119-A4DC-4181-8D32-A41537228441}"/>
                </a:ext>
              </a:extLst>
            </p:cNvPr>
            <p:cNvSpPr txBox="1"/>
            <p:nvPr/>
          </p:nvSpPr>
          <p:spPr>
            <a:xfrm>
              <a:off x="8134350" y="5205456"/>
              <a:ext cx="1210460" cy="307777"/>
            </a:xfrm>
            <a:prstGeom prst="rect">
              <a:avLst/>
            </a:prstGeom>
            <a:noFill/>
          </p:spPr>
          <p:txBody>
            <a:bodyPr wrap="none" rtlCol="0">
              <a:spAutoFit/>
            </a:bodyPr>
            <a:lstStyle/>
            <a:p>
              <a:r>
                <a:rPr lang="fr-FR" sz="1400" dirty="0"/>
                <a:t>M1 : </a:t>
              </a:r>
              <a:r>
                <a:rPr lang="fr-FR" sz="1400" dirty="0" err="1"/>
                <a:t>February</a:t>
              </a:r>
              <a:endParaRPr lang="en-US" sz="1400" dirty="0"/>
            </a:p>
          </p:txBody>
        </p:sp>
        <p:sp>
          <p:nvSpPr>
            <p:cNvPr id="28" name="ZoneTexte 27">
              <a:extLst>
                <a:ext uri="{FF2B5EF4-FFF2-40B4-BE49-F238E27FC236}">
                  <a16:creationId xmlns:a16="http://schemas.microsoft.com/office/drawing/2014/main" id="{591B3EB5-A856-444F-9278-376B8EAD3423}"/>
                </a:ext>
              </a:extLst>
            </p:cNvPr>
            <p:cNvSpPr txBox="1"/>
            <p:nvPr/>
          </p:nvSpPr>
          <p:spPr>
            <a:xfrm>
              <a:off x="8134350" y="5453995"/>
              <a:ext cx="1028423" cy="307777"/>
            </a:xfrm>
            <a:prstGeom prst="rect">
              <a:avLst/>
            </a:prstGeom>
            <a:noFill/>
          </p:spPr>
          <p:txBody>
            <a:bodyPr wrap="none" rtlCol="0">
              <a:spAutoFit/>
            </a:bodyPr>
            <a:lstStyle/>
            <a:p>
              <a:r>
                <a:rPr lang="fr-FR" sz="1400" dirty="0"/>
                <a:t>M2 : March</a:t>
              </a:r>
              <a:endParaRPr lang="en-US" sz="1400" dirty="0"/>
            </a:p>
          </p:txBody>
        </p:sp>
        <p:sp>
          <p:nvSpPr>
            <p:cNvPr id="29" name="ZoneTexte 28">
              <a:extLst>
                <a:ext uri="{FF2B5EF4-FFF2-40B4-BE49-F238E27FC236}">
                  <a16:creationId xmlns:a16="http://schemas.microsoft.com/office/drawing/2014/main" id="{E8EE4186-B18D-41C1-8019-4C69D5D652B1}"/>
                </a:ext>
              </a:extLst>
            </p:cNvPr>
            <p:cNvSpPr txBox="1"/>
            <p:nvPr/>
          </p:nvSpPr>
          <p:spPr>
            <a:xfrm>
              <a:off x="8134350" y="5710663"/>
              <a:ext cx="902811" cy="307777"/>
            </a:xfrm>
            <a:prstGeom prst="rect">
              <a:avLst/>
            </a:prstGeom>
            <a:noFill/>
          </p:spPr>
          <p:txBody>
            <a:bodyPr wrap="none" rtlCol="0">
              <a:spAutoFit/>
            </a:bodyPr>
            <a:lstStyle/>
            <a:p>
              <a:r>
                <a:rPr lang="fr-FR" sz="1400" dirty="0"/>
                <a:t>M3 : April</a:t>
              </a:r>
              <a:endParaRPr lang="en-US" sz="1400" dirty="0"/>
            </a:p>
          </p:txBody>
        </p:sp>
        <p:sp>
          <p:nvSpPr>
            <p:cNvPr id="30" name="ZoneTexte 29">
              <a:extLst>
                <a:ext uri="{FF2B5EF4-FFF2-40B4-BE49-F238E27FC236}">
                  <a16:creationId xmlns:a16="http://schemas.microsoft.com/office/drawing/2014/main" id="{1D1166B0-3046-4245-AF6A-A3BEADD0B5F6}"/>
                </a:ext>
              </a:extLst>
            </p:cNvPr>
            <p:cNvSpPr txBox="1"/>
            <p:nvPr/>
          </p:nvSpPr>
          <p:spPr>
            <a:xfrm>
              <a:off x="8134350" y="5959202"/>
              <a:ext cx="877035" cy="307777"/>
            </a:xfrm>
            <a:prstGeom prst="rect">
              <a:avLst/>
            </a:prstGeom>
            <a:noFill/>
          </p:spPr>
          <p:txBody>
            <a:bodyPr wrap="none" rtlCol="0">
              <a:spAutoFit/>
            </a:bodyPr>
            <a:lstStyle/>
            <a:p>
              <a:r>
                <a:rPr lang="fr-FR" sz="1400" dirty="0"/>
                <a:t>M4 : May</a:t>
              </a:r>
              <a:endParaRPr lang="en-US" sz="1400" dirty="0"/>
            </a:p>
          </p:txBody>
        </p:sp>
        <p:sp>
          <p:nvSpPr>
            <p:cNvPr id="31" name="ZoneTexte 30">
              <a:extLst>
                <a:ext uri="{FF2B5EF4-FFF2-40B4-BE49-F238E27FC236}">
                  <a16:creationId xmlns:a16="http://schemas.microsoft.com/office/drawing/2014/main" id="{83B42E38-5AA9-4901-B9B5-667C7511BF4E}"/>
                </a:ext>
              </a:extLst>
            </p:cNvPr>
            <p:cNvSpPr txBox="1"/>
            <p:nvPr/>
          </p:nvSpPr>
          <p:spPr>
            <a:xfrm>
              <a:off x="8134350" y="6225298"/>
              <a:ext cx="894797" cy="307777"/>
            </a:xfrm>
            <a:prstGeom prst="rect">
              <a:avLst/>
            </a:prstGeom>
            <a:noFill/>
          </p:spPr>
          <p:txBody>
            <a:bodyPr wrap="none" rtlCol="0">
              <a:spAutoFit/>
            </a:bodyPr>
            <a:lstStyle/>
            <a:p>
              <a:r>
                <a:rPr lang="fr-FR" sz="1400" dirty="0"/>
                <a:t>M5 : </a:t>
              </a:r>
              <a:r>
                <a:rPr lang="fr-FR" sz="1400" dirty="0" err="1"/>
                <a:t>June</a:t>
              </a:r>
              <a:endParaRPr lang="en-US" sz="1400" dirty="0"/>
            </a:p>
          </p:txBody>
        </p:sp>
        <p:sp>
          <p:nvSpPr>
            <p:cNvPr id="32" name="ZoneTexte 31">
              <a:extLst>
                <a:ext uri="{FF2B5EF4-FFF2-40B4-BE49-F238E27FC236}">
                  <a16:creationId xmlns:a16="http://schemas.microsoft.com/office/drawing/2014/main" id="{468CF3C9-17A7-42FD-82F2-E796A852CFB3}"/>
                </a:ext>
              </a:extLst>
            </p:cNvPr>
            <p:cNvSpPr txBox="1"/>
            <p:nvPr/>
          </p:nvSpPr>
          <p:spPr>
            <a:xfrm>
              <a:off x="8134350" y="6488668"/>
              <a:ext cx="833883" cy="307777"/>
            </a:xfrm>
            <a:prstGeom prst="rect">
              <a:avLst/>
            </a:prstGeom>
            <a:noFill/>
          </p:spPr>
          <p:txBody>
            <a:bodyPr wrap="none" rtlCol="0">
              <a:spAutoFit/>
            </a:bodyPr>
            <a:lstStyle/>
            <a:p>
              <a:r>
                <a:rPr lang="fr-FR" sz="1400" dirty="0"/>
                <a:t>M6 : July</a:t>
              </a:r>
              <a:endParaRPr lang="en-US" sz="1400" dirty="0"/>
            </a:p>
          </p:txBody>
        </p:sp>
      </p:grpSp>
      <p:pic>
        <p:nvPicPr>
          <p:cNvPr id="38" name="Image 37">
            <a:extLst>
              <a:ext uri="{FF2B5EF4-FFF2-40B4-BE49-F238E27FC236}">
                <a16:creationId xmlns:a16="http://schemas.microsoft.com/office/drawing/2014/main" id="{A77FCB69-B4F7-4EF1-852E-FB74175E9679}"/>
              </a:ext>
            </a:extLst>
          </p:cNvPr>
          <p:cNvPicPr>
            <a:picLocks noChangeAspect="1"/>
          </p:cNvPicPr>
          <p:nvPr/>
        </p:nvPicPr>
        <p:blipFill rotWithShape="1">
          <a:blip r:embed="rId2"/>
          <a:srcRect l="49026" r="-97"/>
          <a:stretch/>
        </p:blipFill>
        <p:spPr>
          <a:xfrm>
            <a:off x="265624" y="771558"/>
            <a:ext cx="4317023" cy="4454003"/>
          </a:xfrm>
          <a:prstGeom prst="rect">
            <a:avLst/>
          </a:prstGeom>
        </p:spPr>
      </p:pic>
      <p:sp>
        <p:nvSpPr>
          <p:cNvPr id="39" name="ZoneTexte 38">
            <a:extLst>
              <a:ext uri="{FF2B5EF4-FFF2-40B4-BE49-F238E27FC236}">
                <a16:creationId xmlns:a16="http://schemas.microsoft.com/office/drawing/2014/main" id="{E1A7A3D9-2BCB-49D9-83ED-DC9338EB9EFD}"/>
              </a:ext>
            </a:extLst>
          </p:cNvPr>
          <p:cNvSpPr txBox="1"/>
          <p:nvPr/>
        </p:nvSpPr>
        <p:spPr>
          <a:xfrm>
            <a:off x="424016" y="5495592"/>
            <a:ext cx="8719983" cy="584775"/>
          </a:xfrm>
          <a:prstGeom prst="rect">
            <a:avLst/>
          </a:prstGeom>
          <a:noFill/>
        </p:spPr>
        <p:txBody>
          <a:bodyPr wrap="square" rtlCol="0">
            <a:spAutoFit/>
          </a:bodyPr>
          <a:lstStyle/>
          <a:p>
            <a:pPr marL="285750" indent="-285750">
              <a:buFont typeface="Wingdings" panose="05000000000000000000" pitchFamily="2" charset="2"/>
              <a:buChar char="Ä"/>
            </a:pPr>
            <a:r>
              <a:rPr lang="fr-FR" dirty="0"/>
              <a:t>Température : facteur majeur associé à l’effet temporel </a:t>
            </a:r>
          </a:p>
          <a:p>
            <a:r>
              <a:rPr lang="fr-FR" sz="1400" dirty="0"/>
              <a:t>       </a:t>
            </a:r>
            <a:r>
              <a:rPr lang="fr-FR" sz="1200" dirty="0"/>
              <a:t>(</a:t>
            </a:r>
            <a:r>
              <a:rPr lang="fr-FR" sz="1200" dirty="0" err="1"/>
              <a:t>cf</a:t>
            </a:r>
            <a:r>
              <a:rPr lang="fr-FR" sz="1200" dirty="0"/>
              <a:t> Paix et al. </a:t>
            </a:r>
            <a:r>
              <a:rPr lang="fr-FR" sz="1200" dirty="0" err="1"/>
              <a:t>Env</a:t>
            </a:r>
            <a:r>
              <a:rPr lang="fr-FR" sz="1200" dirty="0"/>
              <a:t> </a:t>
            </a:r>
            <a:r>
              <a:rPr lang="fr-FR" sz="1200" dirty="0" err="1"/>
              <a:t>Microb</a:t>
            </a:r>
            <a:r>
              <a:rPr lang="fr-FR" sz="1200" dirty="0"/>
              <a:t> 2019;  Etude en mésocosmes, Paix et al. </a:t>
            </a:r>
            <a:r>
              <a:rPr lang="fr-FR" sz="1200" dirty="0" err="1"/>
              <a:t>Env</a:t>
            </a:r>
            <a:r>
              <a:rPr lang="fr-FR" sz="1200" dirty="0"/>
              <a:t> </a:t>
            </a:r>
            <a:r>
              <a:rPr lang="fr-FR" sz="1200" dirty="0" err="1"/>
              <a:t>Microb</a:t>
            </a:r>
            <a:r>
              <a:rPr lang="fr-FR" sz="1200" dirty="0"/>
              <a:t> 2021)</a:t>
            </a:r>
            <a:endParaRPr lang="fr-FR" sz="1200" i="1" dirty="0"/>
          </a:p>
        </p:txBody>
      </p:sp>
      <p:sp>
        <p:nvSpPr>
          <p:cNvPr id="41" name="ZoneTexte 40">
            <a:extLst>
              <a:ext uri="{FF2B5EF4-FFF2-40B4-BE49-F238E27FC236}">
                <a16:creationId xmlns:a16="http://schemas.microsoft.com/office/drawing/2014/main" id="{170B66C6-69F8-4F16-983D-67961115AC59}"/>
              </a:ext>
            </a:extLst>
          </p:cNvPr>
          <p:cNvSpPr txBox="1"/>
          <p:nvPr/>
        </p:nvSpPr>
        <p:spPr>
          <a:xfrm>
            <a:off x="3533449" y="776591"/>
            <a:ext cx="1049198" cy="461665"/>
          </a:xfrm>
          <a:prstGeom prst="rect">
            <a:avLst/>
          </a:prstGeom>
          <a:noFill/>
        </p:spPr>
        <p:txBody>
          <a:bodyPr wrap="none" rtlCol="0">
            <a:spAutoFit/>
          </a:bodyPr>
          <a:lstStyle/>
          <a:p>
            <a:r>
              <a:rPr lang="fr-FR" sz="1200" dirty="0"/>
              <a:t>PERMANOVA </a:t>
            </a:r>
          </a:p>
          <a:p>
            <a:r>
              <a:rPr lang="fr-FR" sz="1200" i="1" dirty="0"/>
              <a:t>p</a:t>
            </a:r>
            <a:r>
              <a:rPr lang="fr-FR" sz="1200" dirty="0"/>
              <a:t> &lt; 0.05</a:t>
            </a:r>
          </a:p>
        </p:txBody>
      </p:sp>
      <p:sp>
        <p:nvSpPr>
          <p:cNvPr id="42" name="ZoneTexte 41">
            <a:extLst>
              <a:ext uri="{FF2B5EF4-FFF2-40B4-BE49-F238E27FC236}">
                <a16:creationId xmlns:a16="http://schemas.microsoft.com/office/drawing/2014/main" id="{EA273D17-9061-4588-8309-31598561B22C}"/>
              </a:ext>
            </a:extLst>
          </p:cNvPr>
          <p:cNvSpPr txBox="1"/>
          <p:nvPr/>
        </p:nvSpPr>
        <p:spPr>
          <a:xfrm>
            <a:off x="0" y="18508"/>
            <a:ext cx="8390995" cy="400110"/>
          </a:xfrm>
          <a:prstGeom prst="rect">
            <a:avLst/>
          </a:prstGeom>
          <a:noFill/>
        </p:spPr>
        <p:txBody>
          <a:bodyPr wrap="square" rtlCol="0">
            <a:spAutoFit/>
          </a:bodyPr>
          <a:lstStyle/>
          <a:p>
            <a:r>
              <a:rPr lang="fr-FR" sz="2000" b="1" dirty="0">
                <a:solidFill>
                  <a:srgbClr val="002060"/>
                </a:solidFill>
              </a:rPr>
              <a:t>Température et Cu contrôlent la </a:t>
            </a:r>
            <a:r>
              <a:rPr lang="fr-FR" sz="2000" b="1" dirty="0">
                <a:solidFill>
                  <a:srgbClr val="002060"/>
                </a:solidFill>
                <a:latin typeface="Symbol" panose="05050102010706020507" pitchFamily="18" charset="2"/>
              </a:rPr>
              <a:t>b</a:t>
            </a:r>
            <a:r>
              <a:rPr lang="fr-FR" sz="2000" b="1" dirty="0">
                <a:solidFill>
                  <a:srgbClr val="002060"/>
                </a:solidFill>
              </a:rPr>
              <a:t>-diversité des communautés épiphytes</a:t>
            </a:r>
            <a:endParaRPr lang="en-US" sz="2000" b="1" dirty="0">
              <a:solidFill>
                <a:srgbClr val="002060"/>
              </a:solidFill>
            </a:endParaRPr>
          </a:p>
        </p:txBody>
      </p:sp>
      <p:sp>
        <p:nvSpPr>
          <p:cNvPr id="44" name="ZoneTexte 43">
            <a:extLst>
              <a:ext uri="{FF2B5EF4-FFF2-40B4-BE49-F238E27FC236}">
                <a16:creationId xmlns:a16="http://schemas.microsoft.com/office/drawing/2014/main" id="{03FB60F6-2526-43DD-B91C-1D62C97C4F80}"/>
              </a:ext>
            </a:extLst>
          </p:cNvPr>
          <p:cNvSpPr txBox="1"/>
          <p:nvPr/>
        </p:nvSpPr>
        <p:spPr>
          <a:xfrm>
            <a:off x="424016" y="6127378"/>
            <a:ext cx="7645327" cy="369332"/>
          </a:xfrm>
          <a:prstGeom prst="rect">
            <a:avLst/>
          </a:prstGeom>
          <a:noFill/>
        </p:spPr>
        <p:txBody>
          <a:bodyPr wrap="square">
            <a:spAutoFit/>
          </a:bodyPr>
          <a:lstStyle/>
          <a:p>
            <a:r>
              <a:rPr lang="fr-FR" dirty="0">
                <a:sym typeface="Wingdings" panose="05000000000000000000" pitchFamily="2" charset="2"/>
              </a:rPr>
              <a:t> </a:t>
            </a:r>
            <a:r>
              <a:rPr lang="fr-FR" dirty="0"/>
              <a:t>Cuivre : facteur majeur associé aux différences spatiales (S1 </a:t>
            </a:r>
            <a:r>
              <a:rPr lang="fr-FR" i="1" dirty="0"/>
              <a:t>vs</a:t>
            </a:r>
            <a:r>
              <a:rPr lang="fr-FR" dirty="0"/>
              <a:t> autres sites)</a:t>
            </a:r>
          </a:p>
        </p:txBody>
      </p:sp>
      <p:sp>
        <p:nvSpPr>
          <p:cNvPr id="33" name="Espace réservé du numéro de diapositive 1">
            <a:extLst>
              <a:ext uri="{FF2B5EF4-FFF2-40B4-BE49-F238E27FC236}">
                <a16:creationId xmlns:a16="http://schemas.microsoft.com/office/drawing/2014/main" id="{766830DE-A68B-4D1E-BBFB-444C7424CE87}"/>
              </a:ext>
            </a:extLst>
          </p:cNvPr>
          <p:cNvSpPr txBox="1">
            <a:spLocks/>
          </p:cNvSpPr>
          <p:nvPr/>
        </p:nvSpPr>
        <p:spPr>
          <a:xfrm>
            <a:off x="7000875" y="6586832"/>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11</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766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310A529-95E2-CB70-5254-5C819D4255F3}"/>
              </a:ext>
            </a:extLst>
          </p:cNvPr>
          <p:cNvPicPr>
            <a:picLocks noChangeAspect="1"/>
          </p:cNvPicPr>
          <p:nvPr/>
        </p:nvPicPr>
        <p:blipFill>
          <a:blip r:embed="rId2"/>
          <a:stretch>
            <a:fillRect/>
          </a:stretch>
        </p:blipFill>
        <p:spPr>
          <a:xfrm>
            <a:off x="4405858" y="417766"/>
            <a:ext cx="4548912" cy="4415120"/>
          </a:xfrm>
          <a:prstGeom prst="rect">
            <a:avLst/>
          </a:prstGeom>
        </p:spPr>
      </p:pic>
      <p:sp>
        <p:nvSpPr>
          <p:cNvPr id="5" name="ZoneTexte 4">
            <a:extLst>
              <a:ext uri="{FF2B5EF4-FFF2-40B4-BE49-F238E27FC236}">
                <a16:creationId xmlns:a16="http://schemas.microsoft.com/office/drawing/2014/main" id="{870BBD81-B4B5-3E7D-E9ED-535E01D565E9}"/>
              </a:ext>
            </a:extLst>
          </p:cNvPr>
          <p:cNvSpPr txBox="1"/>
          <p:nvPr/>
        </p:nvSpPr>
        <p:spPr>
          <a:xfrm>
            <a:off x="107233" y="79212"/>
            <a:ext cx="8390995" cy="677108"/>
          </a:xfrm>
          <a:prstGeom prst="rect">
            <a:avLst/>
          </a:prstGeom>
          <a:noFill/>
        </p:spPr>
        <p:txBody>
          <a:bodyPr wrap="square" rtlCol="0">
            <a:spAutoFit/>
          </a:bodyPr>
          <a:lstStyle/>
          <a:p>
            <a:r>
              <a:rPr lang="fr-FR" sz="2000" b="1" dirty="0">
                <a:solidFill>
                  <a:srgbClr val="002060"/>
                </a:solidFill>
              </a:rPr>
              <a:t>Température et Cu contrôlent aussi le métabolome de surface</a:t>
            </a:r>
          </a:p>
          <a:p>
            <a:r>
              <a:rPr lang="fr-FR" dirty="0"/>
              <a:t>(</a:t>
            </a:r>
            <a:r>
              <a:rPr lang="en-US" sz="1800" dirty="0">
                <a:effectLst/>
                <a:ea typeface="Calibri" panose="020F0502020204030204" pitchFamily="34" charset="0"/>
              </a:rPr>
              <a:t>LC-(+)-ESI-MS  / </a:t>
            </a:r>
            <a:r>
              <a:rPr lang="fr-FR" dirty="0"/>
              <a:t>PLS-DA)</a:t>
            </a:r>
            <a:endParaRPr lang="en-US" dirty="0"/>
          </a:p>
        </p:txBody>
      </p:sp>
      <p:grpSp>
        <p:nvGrpSpPr>
          <p:cNvPr id="9" name="Groupe 8">
            <a:extLst>
              <a:ext uri="{FF2B5EF4-FFF2-40B4-BE49-F238E27FC236}">
                <a16:creationId xmlns:a16="http://schemas.microsoft.com/office/drawing/2014/main" id="{86E0E3B7-E3CA-BF27-D579-7C7570288394}"/>
              </a:ext>
            </a:extLst>
          </p:cNvPr>
          <p:cNvGrpSpPr/>
          <p:nvPr/>
        </p:nvGrpSpPr>
        <p:grpSpPr>
          <a:xfrm>
            <a:off x="502533" y="1111920"/>
            <a:ext cx="2647950" cy="2829699"/>
            <a:chOff x="502533" y="1477680"/>
            <a:chExt cx="2647950" cy="2829699"/>
          </a:xfrm>
        </p:grpSpPr>
        <p:pic>
          <p:nvPicPr>
            <p:cNvPr id="3" name="Image 2">
              <a:extLst>
                <a:ext uri="{FF2B5EF4-FFF2-40B4-BE49-F238E27FC236}">
                  <a16:creationId xmlns:a16="http://schemas.microsoft.com/office/drawing/2014/main" id="{0739D8B4-180E-4F53-5DE0-18DFDD0E7069}"/>
                </a:ext>
              </a:extLst>
            </p:cNvPr>
            <p:cNvPicPr>
              <a:picLocks noChangeAspect="1"/>
            </p:cNvPicPr>
            <p:nvPr/>
          </p:nvPicPr>
          <p:blipFill>
            <a:blip r:embed="rId3"/>
            <a:stretch>
              <a:fillRect/>
            </a:stretch>
          </p:blipFill>
          <p:spPr>
            <a:xfrm>
              <a:off x="502533" y="1477680"/>
              <a:ext cx="2647950" cy="2552700"/>
            </a:xfrm>
            <a:prstGeom prst="rect">
              <a:avLst/>
            </a:prstGeom>
          </p:spPr>
        </p:pic>
        <p:sp>
          <p:nvSpPr>
            <p:cNvPr id="8" name="ZoneTexte 7">
              <a:extLst>
                <a:ext uri="{FF2B5EF4-FFF2-40B4-BE49-F238E27FC236}">
                  <a16:creationId xmlns:a16="http://schemas.microsoft.com/office/drawing/2014/main" id="{1A5B9851-10C1-12E3-7CF7-ED413E78AC08}"/>
                </a:ext>
              </a:extLst>
            </p:cNvPr>
            <p:cNvSpPr txBox="1"/>
            <p:nvPr/>
          </p:nvSpPr>
          <p:spPr>
            <a:xfrm>
              <a:off x="1361440" y="4030380"/>
              <a:ext cx="1248034" cy="276999"/>
            </a:xfrm>
            <a:prstGeom prst="rect">
              <a:avLst/>
            </a:prstGeom>
            <a:solidFill>
              <a:schemeClr val="bg1"/>
            </a:solidFill>
          </p:spPr>
          <p:txBody>
            <a:bodyPr wrap="none" rtlCol="0">
              <a:spAutoFit/>
            </a:bodyPr>
            <a:lstStyle/>
            <a:p>
              <a:r>
                <a:rPr lang="fr-FR" sz="1200" dirty="0" err="1"/>
                <a:t>Temeprature</a:t>
              </a:r>
              <a:r>
                <a:rPr lang="fr-FR" sz="1200" dirty="0"/>
                <a:t> (°C)</a:t>
              </a:r>
            </a:p>
          </p:txBody>
        </p:sp>
      </p:grpSp>
      <p:grpSp>
        <p:nvGrpSpPr>
          <p:cNvPr id="11" name="Groupe 10">
            <a:extLst>
              <a:ext uri="{FF2B5EF4-FFF2-40B4-BE49-F238E27FC236}">
                <a16:creationId xmlns:a16="http://schemas.microsoft.com/office/drawing/2014/main" id="{ED7D98F1-EC11-DD5D-0E43-7A5BD4EAFF81}"/>
              </a:ext>
            </a:extLst>
          </p:cNvPr>
          <p:cNvGrpSpPr/>
          <p:nvPr/>
        </p:nvGrpSpPr>
        <p:grpSpPr>
          <a:xfrm>
            <a:off x="502533" y="4409757"/>
            <a:ext cx="5381763" cy="2403862"/>
            <a:chOff x="502533" y="4592637"/>
            <a:chExt cx="5381763" cy="2403862"/>
          </a:xfrm>
        </p:grpSpPr>
        <p:pic>
          <p:nvPicPr>
            <p:cNvPr id="7" name="Image 6">
              <a:extLst>
                <a:ext uri="{FF2B5EF4-FFF2-40B4-BE49-F238E27FC236}">
                  <a16:creationId xmlns:a16="http://schemas.microsoft.com/office/drawing/2014/main" id="{8C2CE64D-CE9D-5222-AC0B-C8F3495E136B}"/>
                </a:ext>
              </a:extLst>
            </p:cNvPr>
            <p:cNvPicPr>
              <a:picLocks noChangeAspect="1"/>
            </p:cNvPicPr>
            <p:nvPr/>
          </p:nvPicPr>
          <p:blipFill>
            <a:blip r:embed="rId4"/>
            <a:stretch>
              <a:fillRect/>
            </a:stretch>
          </p:blipFill>
          <p:spPr>
            <a:xfrm>
              <a:off x="502533" y="4592637"/>
              <a:ext cx="5381763" cy="2130143"/>
            </a:xfrm>
            <a:prstGeom prst="rect">
              <a:avLst/>
            </a:prstGeom>
          </p:spPr>
        </p:pic>
        <p:sp>
          <p:nvSpPr>
            <p:cNvPr id="10" name="ZoneTexte 9">
              <a:extLst>
                <a:ext uri="{FF2B5EF4-FFF2-40B4-BE49-F238E27FC236}">
                  <a16:creationId xmlns:a16="http://schemas.microsoft.com/office/drawing/2014/main" id="{2616D39B-A20D-B779-2743-542BADA669A5}"/>
                </a:ext>
              </a:extLst>
            </p:cNvPr>
            <p:cNvSpPr txBox="1"/>
            <p:nvPr/>
          </p:nvSpPr>
          <p:spPr>
            <a:xfrm>
              <a:off x="2433395" y="6719500"/>
              <a:ext cx="1972463" cy="276999"/>
            </a:xfrm>
            <a:prstGeom prst="rect">
              <a:avLst/>
            </a:prstGeom>
            <a:solidFill>
              <a:schemeClr val="bg1"/>
            </a:solidFill>
          </p:spPr>
          <p:txBody>
            <a:bodyPr wrap="none" rtlCol="0">
              <a:spAutoFit/>
            </a:bodyPr>
            <a:lstStyle/>
            <a:p>
              <a:r>
                <a:rPr lang="fr-FR" sz="1200" dirty="0" err="1"/>
                <a:t>Dissolved</a:t>
              </a:r>
              <a:r>
                <a:rPr lang="fr-FR" sz="1200" dirty="0"/>
                <a:t> Copper conc. (</a:t>
              </a:r>
              <a:r>
                <a:rPr lang="fr-FR" sz="1200" dirty="0" err="1"/>
                <a:t>nM</a:t>
              </a:r>
              <a:r>
                <a:rPr lang="fr-FR" sz="1200" dirty="0"/>
                <a:t>)</a:t>
              </a:r>
            </a:p>
          </p:txBody>
        </p:sp>
      </p:grpSp>
    </p:spTree>
    <p:extLst>
      <p:ext uri="{BB962C8B-B14F-4D97-AF65-F5344CB8AC3E}">
        <p14:creationId xmlns:p14="http://schemas.microsoft.com/office/powerpoint/2010/main" val="88131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 51">
            <a:extLst>
              <a:ext uri="{FF2B5EF4-FFF2-40B4-BE49-F238E27FC236}">
                <a16:creationId xmlns:a16="http://schemas.microsoft.com/office/drawing/2014/main" id="{39CABFDE-AA8A-4FEF-B03A-CAD0F6642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00" y="107596"/>
            <a:ext cx="6137955" cy="6642808"/>
          </a:xfrm>
          <a:prstGeom prst="rect">
            <a:avLst/>
          </a:prstGeom>
        </p:spPr>
      </p:pic>
      <p:sp>
        <p:nvSpPr>
          <p:cNvPr id="48" name="ZoneTexte 47">
            <a:extLst>
              <a:ext uri="{FF2B5EF4-FFF2-40B4-BE49-F238E27FC236}">
                <a16:creationId xmlns:a16="http://schemas.microsoft.com/office/drawing/2014/main" id="{CBDA30A0-1C99-4948-A307-4BD1AFDC3599}"/>
              </a:ext>
            </a:extLst>
          </p:cNvPr>
          <p:cNvSpPr txBox="1"/>
          <p:nvPr/>
        </p:nvSpPr>
        <p:spPr>
          <a:xfrm>
            <a:off x="5638477" y="107596"/>
            <a:ext cx="3425303" cy="646331"/>
          </a:xfrm>
          <a:prstGeom prst="rect">
            <a:avLst/>
          </a:prstGeom>
          <a:solidFill>
            <a:schemeClr val="bg1"/>
          </a:solidFill>
        </p:spPr>
        <p:txBody>
          <a:bodyPr wrap="square" rtlCol="0">
            <a:spAutoFit/>
          </a:bodyPr>
          <a:lstStyle/>
          <a:p>
            <a:r>
              <a:rPr lang="fr-FR" sz="1600" dirty="0"/>
              <a:t>Réseau de corrélation multi-</a:t>
            </a:r>
            <a:r>
              <a:rPr lang="fr-FR" sz="1600" dirty="0" err="1"/>
              <a:t>omiques</a:t>
            </a:r>
            <a:endParaRPr lang="fr-FR" sz="1600" dirty="0"/>
          </a:p>
          <a:p>
            <a:r>
              <a:rPr lang="fr-FR" sz="2000" dirty="0"/>
              <a:t> </a:t>
            </a:r>
            <a:r>
              <a:rPr lang="fr-FR" sz="1400" dirty="0"/>
              <a:t>[analyse DIABLO (</a:t>
            </a:r>
            <a:r>
              <a:rPr lang="fr-FR" sz="1400" dirty="0" err="1"/>
              <a:t>block.splsda</a:t>
            </a:r>
            <a:r>
              <a:rPr lang="fr-FR" sz="1400" dirty="0"/>
              <a:t>), </a:t>
            </a:r>
            <a:r>
              <a:rPr lang="fr-FR" sz="1400" dirty="0" err="1"/>
              <a:t>MixOmic</a:t>
            </a:r>
            <a:r>
              <a:rPr lang="fr-FR" sz="1400" dirty="0"/>
              <a:t>]</a:t>
            </a:r>
            <a:endParaRPr lang="en-US" sz="1400" dirty="0"/>
          </a:p>
        </p:txBody>
      </p:sp>
      <p:sp>
        <p:nvSpPr>
          <p:cNvPr id="50" name="ZoneTexte 49">
            <a:extLst>
              <a:ext uri="{FF2B5EF4-FFF2-40B4-BE49-F238E27FC236}">
                <a16:creationId xmlns:a16="http://schemas.microsoft.com/office/drawing/2014/main" id="{F0E6352D-4426-46C6-8AC9-99425DB56625}"/>
              </a:ext>
            </a:extLst>
          </p:cNvPr>
          <p:cNvSpPr txBox="1"/>
          <p:nvPr/>
        </p:nvSpPr>
        <p:spPr>
          <a:xfrm>
            <a:off x="6207551" y="881973"/>
            <a:ext cx="3075717" cy="1477328"/>
          </a:xfrm>
          <a:prstGeom prst="rect">
            <a:avLst/>
          </a:prstGeom>
          <a:noFill/>
        </p:spPr>
        <p:txBody>
          <a:bodyPr wrap="square">
            <a:spAutoFit/>
          </a:bodyPr>
          <a:lstStyle/>
          <a:p>
            <a:r>
              <a:rPr lang="fr-FR" sz="1800" b="0" i="0" u="none" strike="noStrike" baseline="0" dirty="0">
                <a:solidFill>
                  <a:srgbClr val="000000"/>
                </a:solidFill>
              </a:rPr>
              <a:t>Cluster Cu : </a:t>
            </a:r>
          </a:p>
          <a:p>
            <a:r>
              <a:rPr lang="fr-FR" dirty="0">
                <a:solidFill>
                  <a:srgbClr val="000000"/>
                </a:solidFill>
                <a:sym typeface="Wingdings" panose="05000000000000000000" pitchFamily="2" charset="2"/>
              </a:rPr>
              <a:t></a:t>
            </a:r>
            <a:r>
              <a:rPr lang="fr-FR" sz="1800" b="0" i="0" u="none" strike="noStrike" baseline="0" dirty="0">
                <a:solidFill>
                  <a:srgbClr val="000000"/>
                </a:solidFill>
              </a:rPr>
              <a:t> </a:t>
            </a:r>
            <a:r>
              <a:rPr lang="fr-FR" sz="1800" b="0" i="1" u="none" strike="noStrike" baseline="0" dirty="0" err="1">
                <a:solidFill>
                  <a:srgbClr val="000000"/>
                </a:solidFill>
              </a:rPr>
              <a:t>Rubritalea</a:t>
            </a:r>
            <a:r>
              <a:rPr lang="fr-FR" sz="1800" b="0" i="1" u="none" strike="noStrike" baseline="0" dirty="0">
                <a:solidFill>
                  <a:srgbClr val="000000"/>
                </a:solidFill>
              </a:rPr>
              <a:t> </a:t>
            </a:r>
            <a:r>
              <a:rPr lang="fr-FR" sz="1800" b="0" i="0" u="none" strike="noStrike" baseline="0" dirty="0">
                <a:solidFill>
                  <a:srgbClr val="000000"/>
                </a:solidFill>
              </a:rPr>
              <a:t>and </a:t>
            </a:r>
            <a:r>
              <a:rPr lang="fr-FR" sz="1800" b="0" i="1" u="none" strike="noStrike" baseline="0" dirty="0" err="1">
                <a:solidFill>
                  <a:srgbClr val="000000"/>
                </a:solidFill>
              </a:rPr>
              <a:t>Roseibacillus</a:t>
            </a:r>
            <a:endParaRPr lang="fr-FR" sz="1800" b="0" i="1" u="none" strike="noStrike" baseline="0" dirty="0">
              <a:solidFill>
                <a:srgbClr val="000000"/>
              </a:solidFill>
            </a:endParaRPr>
          </a:p>
          <a:p>
            <a:r>
              <a:rPr lang="fr-FR" sz="1800" b="0" i="1" u="none" strike="noStrike" baseline="0" dirty="0">
                <a:solidFill>
                  <a:srgbClr val="000000"/>
                </a:solidFill>
              </a:rPr>
              <a:t>    </a:t>
            </a:r>
            <a:r>
              <a:rPr lang="fr-FR" sz="1800" b="0" u="none" strike="noStrike" baseline="0" dirty="0">
                <a:solidFill>
                  <a:srgbClr val="000000"/>
                </a:solidFill>
              </a:rPr>
              <a:t>(</a:t>
            </a:r>
            <a:r>
              <a:rPr lang="fr-FR" dirty="0">
                <a:solidFill>
                  <a:srgbClr val="000000"/>
                </a:solidFill>
              </a:rPr>
              <a:t>Verrucomicrobia / LEfSe S1)</a:t>
            </a:r>
          </a:p>
          <a:p>
            <a:r>
              <a:rPr lang="fr-FR" dirty="0">
                <a:solidFill>
                  <a:srgbClr val="000000"/>
                </a:solidFill>
              </a:rPr>
              <a:t>    bio</a:t>
            </a:r>
            <a:r>
              <a:rPr lang="fr-FR" dirty="0">
                <a:solidFill>
                  <a:srgbClr val="000000"/>
                </a:solidFill>
                <a:sym typeface="Symbol" panose="05050102010706020507" pitchFamily="18" charset="2"/>
              </a:rPr>
              <a:t> caroténoïdes </a:t>
            </a:r>
            <a:r>
              <a:rPr lang="fr-FR" dirty="0" err="1">
                <a:solidFill>
                  <a:srgbClr val="000000"/>
                </a:solidFill>
                <a:sym typeface="Symbol" panose="05050102010706020507" pitchFamily="18" charset="2"/>
              </a:rPr>
              <a:t>antiox</a:t>
            </a:r>
            <a:r>
              <a:rPr lang="fr-FR" dirty="0">
                <a:solidFill>
                  <a:srgbClr val="000000"/>
                </a:solidFill>
                <a:sym typeface="Symbol" panose="05050102010706020507" pitchFamily="18" charset="2"/>
              </a:rPr>
              <a:t>.</a:t>
            </a:r>
          </a:p>
          <a:p>
            <a:r>
              <a:rPr lang="fr-FR" dirty="0">
                <a:solidFill>
                  <a:srgbClr val="000000"/>
                </a:solidFill>
              </a:rPr>
              <a:t>   (taxa résistant ?) </a:t>
            </a:r>
            <a:endParaRPr lang="fr-FR" dirty="0"/>
          </a:p>
        </p:txBody>
      </p:sp>
      <p:sp>
        <p:nvSpPr>
          <p:cNvPr id="53" name="ZoneTexte 52">
            <a:extLst>
              <a:ext uri="{FF2B5EF4-FFF2-40B4-BE49-F238E27FC236}">
                <a16:creationId xmlns:a16="http://schemas.microsoft.com/office/drawing/2014/main" id="{36ABDD2B-C056-41C5-ADF5-EC692F7B324E}"/>
              </a:ext>
            </a:extLst>
          </p:cNvPr>
          <p:cNvSpPr txBox="1"/>
          <p:nvPr/>
        </p:nvSpPr>
        <p:spPr>
          <a:xfrm>
            <a:off x="6228103" y="3429000"/>
            <a:ext cx="3075717" cy="2031325"/>
          </a:xfrm>
          <a:prstGeom prst="rect">
            <a:avLst/>
          </a:prstGeom>
          <a:noFill/>
        </p:spPr>
        <p:txBody>
          <a:bodyPr wrap="square">
            <a:spAutoFit/>
          </a:bodyPr>
          <a:lstStyle/>
          <a:p>
            <a:pPr marL="285750" indent="-285750">
              <a:buFont typeface="Wingdings" panose="05000000000000000000" pitchFamily="2" charset="2"/>
              <a:buChar char="Ä"/>
            </a:pPr>
            <a:r>
              <a:rPr lang="fr-FR" sz="1800" b="0" i="0" u="none" strike="noStrike" baseline="0" dirty="0">
                <a:solidFill>
                  <a:srgbClr val="000000"/>
                </a:solidFill>
              </a:rPr>
              <a:t>Fucoxanthine (+ dérivés)</a:t>
            </a:r>
          </a:p>
          <a:p>
            <a:r>
              <a:rPr lang="fr-FR" dirty="0">
                <a:solidFill>
                  <a:srgbClr val="000000"/>
                </a:solidFill>
              </a:rPr>
              <a:t>     caroténoïdes antioxydants</a:t>
            </a:r>
          </a:p>
          <a:p>
            <a:r>
              <a:rPr lang="fr-FR" dirty="0">
                <a:solidFill>
                  <a:srgbClr val="000000"/>
                </a:solidFill>
              </a:rPr>
              <a:t>     surexprimés</a:t>
            </a:r>
            <a:r>
              <a:rPr lang="fr-FR" dirty="0">
                <a:solidFill>
                  <a:srgbClr val="000000"/>
                </a:solidFill>
                <a:sym typeface="Symbol" panose="05050102010706020507" pitchFamily="18" charset="2"/>
              </a:rPr>
              <a:t> par Taonia (S1)</a:t>
            </a:r>
          </a:p>
          <a:p>
            <a:r>
              <a:rPr lang="fr-FR" dirty="0">
                <a:solidFill>
                  <a:srgbClr val="000000"/>
                </a:solidFill>
                <a:sym typeface="Symbol" panose="05050102010706020507" pitchFamily="18" charset="2"/>
              </a:rPr>
              <a:t>     (limiter photo-inhibition</a:t>
            </a:r>
          </a:p>
          <a:p>
            <a:r>
              <a:rPr lang="fr-FR" dirty="0">
                <a:solidFill>
                  <a:srgbClr val="000000"/>
                </a:solidFill>
                <a:sym typeface="Symbol" panose="05050102010706020507" pitchFamily="18" charset="2"/>
              </a:rPr>
              <a:t>     + activité </a:t>
            </a:r>
            <a:r>
              <a:rPr lang="fr-FR" dirty="0" err="1">
                <a:solidFill>
                  <a:srgbClr val="000000"/>
                </a:solidFill>
                <a:sym typeface="Symbol" panose="05050102010706020507" pitchFamily="18" charset="2"/>
              </a:rPr>
              <a:t>antiox</a:t>
            </a:r>
            <a:r>
              <a:rPr lang="fr-FR" dirty="0">
                <a:solidFill>
                  <a:srgbClr val="000000"/>
                </a:solidFill>
                <a:sym typeface="Symbol" panose="05050102010706020507" pitchFamily="18" charset="2"/>
              </a:rPr>
              <a:t>.) </a:t>
            </a:r>
          </a:p>
          <a:p>
            <a:r>
              <a:rPr lang="fr-FR" dirty="0">
                <a:solidFill>
                  <a:srgbClr val="000000"/>
                </a:solidFill>
                <a:sym typeface="Symbol" panose="05050102010706020507" pitchFamily="18" charset="2"/>
              </a:rPr>
              <a:t>     Activité antibactérienne</a:t>
            </a:r>
          </a:p>
          <a:p>
            <a:r>
              <a:rPr lang="fr-FR" dirty="0">
                <a:solidFill>
                  <a:srgbClr val="000000"/>
                </a:solidFill>
                <a:sym typeface="Symbol" panose="05050102010706020507" pitchFamily="18" charset="2"/>
              </a:rPr>
              <a:t>     </a:t>
            </a:r>
          </a:p>
        </p:txBody>
      </p:sp>
      <p:sp>
        <p:nvSpPr>
          <p:cNvPr id="6" name="Espace réservé du numéro de diapositive 1">
            <a:extLst>
              <a:ext uri="{FF2B5EF4-FFF2-40B4-BE49-F238E27FC236}">
                <a16:creationId xmlns:a16="http://schemas.microsoft.com/office/drawing/2014/main" id="{1EAEC96C-10AE-4442-83D6-D6747502A0C4}"/>
              </a:ext>
            </a:extLst>
          </p:cNvPr>
          <p:cNvSpPr txBox="1">
            <a:spLocks/>
          </p:cNvSpPr>
          <p:nvPr/>
        </p:nvSpPr>
        <p:spPr>
          <a:xfrm>
            <a:off x="7000875" y="6586832"/>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13</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840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A7234F-666E-4E02-BDB3-DC7CF2CB7895}"/>
              </a:ext>
            </a:extLst>
          </p:cNvPr>
          <p:cNvSpPr/>
          <p:nvPr/>
        </p:nvSpPr>
        <p:spPr>
          <a:xfrm>
            <a:off x="3344885" y="3930239"/>
            <a:ext cx="3333475" cy="2554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e 3">
            <a:extLst>
              <a:ext uri="{FF2B5EF4-FFF2-40B4-BE49-F238E27FC236}">
                <a16:creationId xmlns:a16="http://schemas.microsoft.com/office/drawing/2014/main" id="{EAB8C731-445C-4FB4-A1A6-7A278DE8EF1D}"/>
              </a:ext>
            </a:extLst>
          </p:cNvPr>
          <p:cNvGrpSpPr/>
          <p:nvPr/>
        </p:nvGrpSpPr>
        <p:grpSpPr>
          <a:xfrm>
            <a:off x="310137" y="986968"/>
            <a:ext cx="191865" cy="155620"/>
            <a:chOff x="3342084" y="2180678"/>
            <a:chExt cx="191865" cy="155620"/>
          </a:xfrm>
        </p:grpSpPr>
        <p:sp>
          <p:nvSpPr>
            <p:cNvPr id="5" name="Pentagone régulier 902">
              <a:extLst>
                <a:ext uri="{FF2B5EF4-FFF2-40B4-BE49-F238E27FC236}">
                  <a16:creationId xmlns:a16="http://schemas.microsoft.com/office/drawing/2014/main" id="{B9222164-14E5-433E-AD2D-3EC485DF372A}"/>
                </a:ext>
              </a:extLst>
            </p:cNvPr>
            <p:cNvSpPr/>
            <p:nvPr/>
          </p:nvSpPr>
          <p:spPr>
            <a:xfrm rot="11209796">
              <a:off x="3424285" y="2226446"/>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entagone régulier 903">
              <a:extLst>
                <a:ext uri="{FF2B5EF4-FFF2-40B4-BE49-F238E27FC236}">
                  <a16:creationId xmlns:a16="http://schemas.microsoft.com/office/drawing/2014/main" id="{19FBB592-8CAD-4651-942E-724E9B1C1B0B}"/>
                </a:ext>
              </a:extLst>
            </p:cNvPr>
            <p:cNvSpPr/>
            <p:nvPr/>
          </p:nvSpPr>
          <p:spPr>
            <a:xfrm>
              <a:off x="3342084" y="218067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e 6">
            <a:extLst>
              <a:ext uri="{FF2B5EF4-FFF2-40B4-BE49-F238E27FC236}">
                <a16:creationId xmlns:a16="http://schemas.microsoft.com/office/drawing/2014/main" id="{F0E719FA-5096-4D0E-B0AD-9ED2604E3090}"/>
              </a:ext>
            </a:extLst>
          </p:cNvPr>
          <p:cNvGrpSpPr/>
          <p:nvPr/>
        </p:nvGrpSpPr>
        <p:grpSpPr>
          <a:xfrm rot="13358354">
            <a:off x="230153" y="1268170"/>
            <a:ext cx="346963" cy="149892"/>
            <a:chOff x="5715256" y="1179321"/>
            <a:chExt cx="346963" cy="149892"/>
          </a:xfrm>
        </p:grpSpPr>
        <p:grpSp>
          <p:nvGrpSpPr>
            <p:cNvPr id="8" name="Groupe 7">
              <a:extLst>
                <a:ext uri="{FF2B5EF4-FFF2-40B4-BE49-F238E27FC236}">
                  <a16:creationId xmlns:a16="http://schemas.microsoft.com/office/drawing/2014/main" id="{C5035BFA-C4A6-42FB-82C6-23072FC007EE}"/>
                </a:ext>
              </a:extLst>
            </p:cNvPr>
            <p:cNvGrpSpPr/>
            <p:nvPr/>
          </p:nvGrpSpPr>
          <p:grpSpPr>
            <a:xfrm>
              <a:off x="5715256" y="1183600"/>
              <a:ext cx="186450" cy="145613"/>
              <a:chOff x="5715256" y="1099202"/>
              <a:chExt cx="322054" cy="230011"/>
            </a:xfrm>
          </p:grpSpPr>
          <p:sp>
            <p:nvSpPr>
              <p:cNvPr id="12" name="Hexagone 11">
                <a:extLst>
                  <a:ext uri="{FF2B5EF4-FFF2-40B4-BE49-F238E27FC236}">
                    <a16:creationId xmlns:a16="http://schemas.microsoft.com/office/drawing/2014/main" id="{8F1B7D28-3DEE-47F4-8BF2-44D975669FD4}"/>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3" name="Hexagone 12">
                <a:extLst>
                  <a:ext uri="{FF2B5EF4-FFF2-40B4-BE49-F238E27FC236}">
                    <a16:creationId xmlns:a16="http://schemas.microsoft.com/office/drawing/2014/main" id="{04A67A35-3D0A-4B69-A879-E7AF0CB49FD0}"/>
                  </a:ext>
                </a:extLst>
              </p:cNvPr>
              <p:cNvSpPr/>
              <p:nvPr/>
            </p:nvSpPr>
            <p:spPr>
              <a:xfrm>
                <a:off x="5858887" y="109920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9" name="Groupe 8">
              <a:extLst>
                <a:ext uri="{FF2B5EF4-FFF2-40B4-BE49-F238E27FC236}">
                  <a16:creationId xmlns:a16="http://schemas.microsoft.com/office/drawing/2014/main" id="{7C925588-E6FA-4C6F-AECB-F4810EB2B3F9}"/>
                </a:ext>
              </a:extLst>
            </p:cNvPr>
            <p:cNvGrpSpPr/>
            <p:nvPr/>
          </p:nvGrpSpPr>
          <p:grpSpPr>
            <a:xfrm>
              <a:off x="5875769" y="1179321"/>
              <a:ext cx="186450" cy="145613"/>
              <a:chOff x="5715256" y="1099202"/>
              <a:chExt cx="322054" cy="230011"/>
            </a:xfrm>
          </p:grpSpPr>
          <p:sp>
            <p:nvSpPr>
              <p:cNvPr id="10" name="Hexagone 9">
                <a:extLst>
                  <a:ext uri="{FF2B5EF4-FFF2-40B4-BE49-F238E27FC236}">
                    <a16:creationId xmlns:a16="http://schemas.microsoft.com/office/drawing/2014/main" id="{CEE3A0A2-9988-43E2-AF44-069CC04E1185}"/>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 name="Pentagone 3397">
                <a:extLst>
                  <a:ext uri="{FF2B5EF4-FFF2-40B4-BE49-F238E27FC236}">
                    <a16:creationId xmlns:a16="http://schemas.microsoft.com/office/drawing/2014/main" id="{7E5A191A-14E2-409D-B96D-12EC56245E82}"/>
                  </a:ext>
                </a:extLst>
              </p:cNvPr>
              <p:cNvSpPr/>
              <p:nvPr/>
            </p:nvSpPr>
            <p:spPr>
              <a:xfrm>
                <a:off x="5858887" y="1099202"/>
                <a:ext cx="178423" cy="155221"/>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sp>
        <p:nvSpPr>
          <p:cNvPr id="14" name="Pentagone régulier 897">
            <a:extLst>
              <a:ext uri="{FF2B5EF4-FFF2-40B4-BE49-F238E27FC236}">
                <a16:creationId xmlns:a16="http://schemas.microsoft.com/office/drawing/2014/main" id="{640CDF3A-A627-422B-9317-46946998291A}"/>
              </a:ext>
            </a:extLst>
          </p:cNvPr>
          <p:cNvSpPr/>
          <p:nvPr/>
        </p:nvSpPr>
        <p:spPr>
          <a:xfrm>
            <a:off x="554530" y="969482"/>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e 14">
            <a:extLst>
              <a:ext uri="{FF2B5EF4-FFF2-40B4-BE49-F238E27FC236}">
                <a16:creationId xmlns:a16="http://schemas.microsoft.com/office/drawing/2014/main" id="{054387A8-3715-4902-B3F4-5BB7779DB390}"/>
              </a:ext>
            </a:extLst>
          </p:cNvPr>
          <p:cNvGrpSpPr/>
          <p:nvPr/>
        </p:nvGrpSpPr>
        <p:grpSpPr>
          <a:xfrm>
            <a:off x="249839" y="1657707"/>
            <a:ext cx="51030" cy="199620"/>
            <a:chOff x="2654312" y="2017704"/>
            <a:chExt cx="92793" cy="369045"/>
          </a:xfrm>
        </p:grpSpPr>
        <p:sp>
          <p:nvSpPr>
            <p:cNvPr id="16" name="Ellipse 15">
              <a:extLst>
                <a:ext uri="{FF2B5EF4-FFF2-40B4-BE49-F238E27FC236}">
                  <a16:creationId xmlns:a16="http://schemas.microsoft.com/office/drawing/2014/main" id="{DD7C4DC2-E35E-4025-9680-11AF5F91BAD6}"/>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17" name="Forme libre 331">
              <a:extLst>
                <a:ext uri="{FF2B5EF4-FFF2-40B4-BE49-F238E27FC236}">
                  <a16:creationId xmlns:a16="http://schemas.microsoft.com/office/drawing/2014/main" id="{64FE1879-69E9-4458-B0ED-730F51907147}"/>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e 17">
            <a:extLst>
              <a:ext uri="{FF2B5EF4-FFF2-40B4-BE49-F238E27FC236}">
                <a16:creationId xmlns:a16="http://schemas.microsoft.com/office/drawing/2014/main" id="{8A2575EC-5BFE-4154-8803-A53B7AF85089}"/>
              </a:ext>
            </a:extLst>
          </p:cNvPr>
          <p:cNvGrpSpPr/>
          <p:nvPr/>
        </p:nvGrpSpPr>
        <p:grpSpPr>
          <a:xfrm>
            <a:off x="344938" y="1657707"/>
            <a:ext cx="51030" cy="199620"/>
            <a:chOff x="2654312" y="2017704"/>
            <a:chExt cx="92793" cy="369045"/>
          </a:xfrm>
        </p:grpSpPr>
        <p:sp>
          <p:nvSpPr>
            <p:cNvPr id="19" name="Ellipse 18">
              <a:extLst>
                <a:ext uri="{FF2B5EF4-FFF2-40B4-BE49-F238E27FC236}">
                  <a16:creationId xmlns:a16="http://schemas.microsoft.com/office/drawing/2014/main" id="{17E89FC2-8C2B-4AD7-AE50-6958E3D62947}"/>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20" name="Forme libre 334">
              <a:extLst>
                <a:ext uri="{FF2B5EF4-FFF2-40B4-BE49-F238E27FC236}">
                  <a16:creationId xmlns:a16="http://schemas.microsoft.com/office/drawing/2014/main" id="{30E45358-4850-413C-81CA-CAD071CF7A56}"/>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e 20">
            <a:extLst>
              <a:ext uri="{FF2B5EF4-FFF2-40B4-BE49-F238E27FC236}">
                <a16:creationId xmlns:a16="http://schemas.microsoft.com/office/drawing/2014/main" id="{6B8A699C-AFA7-4379-9CBD-7609B758E921}"/>
              </a:ext>
            </a:extLst>
          </p:cNvPr>
          <p:cNvGrpSpPr/>
          <p:nvPr/>
        </p:nvGrpSpPr>
        <p:grpSpPr>
          <a:xfrm>
            <a:off x="460431" y="1661122"/>
            <a:ext cx="51030" cy="199620"/>
            <a:chOff x="2654312" y="2017704"/>
            <a:chExt cx="92793" cy="369045"/>
          </a:xfrm>
        </p:grpSpPr>
        <p:sp>
          <p:nvSpPr>
            <p:cNvPr id="22" name="Ellipse 21">
              <a:extLst>
                <a:ext uri="{FF2B5EF4-FFF2-40B4-BE49-F238E27FC236}">
                  <a16:creationId xmlns:a16="http://schemas.microsoft.com/office/drawing/2014/main" id="{C7D56230-1BCD-4FC2-99F7-BC1A698B4F3A}"/>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23" name="Forme libre 337">
              <a:extLst>
                <a:ext uri="{FF2B5EF4-FFF2-40B4-BE49-F238E27FC236}">
                  <a16:creationId xmlns:a16="http://schemas.microsoft.com/office/drawing/2014/main" id="{A49B55A5-0D76-439F-B39B-F4952489B863}"/>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e 23">
            <a:extLst>
              <a:ext uri="{FF2B5EF4-FFF2-40B4-BE49-F238E27FC236}">
                <a16:creationId xmlns:a16="http://schemas.microsoft.com/office/drawing/2014/main" id="{B64EAFC1-D251-4783-B063-BDAE30CD77EF}"/>
              </a:ext>
            </a:extLst>
          </p:cNvPr>
          <p:cNvGrpSpPr/>
          <p:nvPr/>
        </p:nvGrpSpPr>
        <p:grpSpPr>
          <a:xfrm>
            <a:off x="564119" y="1652130"/>
            <a:ext cx="51030" cy="199620"/>
            <a:chOff x="2654312" y="2017704"/>
            <a:chExt cx="92793" cy="369045"/>
          </a:xfrm>
        </p:grpSpPr>
        <p:sp>
          <p:nvSpPr>
            <p:cNvPr id="25" name="Ellipse 24">
              <a:extLst>
                <a:ext uri="{FF2B5EF4-FFF2-40B4-BE49-F238E27FC236}">
                  <a16:creationId xmlns:a16="http://schemas.microsoft.com/office/drawing/2014/main" id="{B7960804-B994-476E-8BC3-C8156DBE46D7}"/>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26" name="Forme libre 340">
              <a:extLst>
                <a:ext uri="{FF2B5EF4-FFF2-40B4-BE49-F238E27FC236}">
                  <a16:creationId xmlns:a16="http://schemas.microsoft.com/office/drawing/2014/main" id="{38241778-70A8-4CC9-8B51-7C3D74E993EC}"/>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ZoneTexte 26">
            <a:extLst>
              <a:ext uri="{FF2B5EF4-FFF2-40B4-BE49-F238E27FC236}">
                <a16:creationId xmlns:a16="http://schemas.microsoft.com/office/drawing/2014/main" id="{8F8D1570-7146-4542-8A12-360263F79929}"/>
              </a:ext>
            </a:extLst>
          </p:cNvPr>
          <p:cNvSpPr txBox="1"/>
          <p:nvPr/>
        </p:nvSpPr>
        <p:spPr>
          <a:xfrm>
            <a:off x="816359" y="915619"/>
            <a:ext cx="2669278" cy="276999"/>
          </a:xfrm>
          <a:prstGeom prst="rect">
            <a:avLst/>
          </a:prstGeom>
          <a:noFill/>
        </p:spPr>
        <p:txBody>
          <a:bodyPr wrap="square" rtlCol="0">
            <a:spAutoFit/>
          </a:bodyPr>
          <a:lstStyle/>
          <a:p>
            <a:r>
              <a:rPr lang="fr-FR" sz="1200" dirty="0"/>
              <a:t>Métabolites exsudés à la surface</a:t>
            </a:r>
          </a:p>
        </p:txBody>
      </p:sp>
      <p:sp>
        <p:nvSpPr>
          <p:cNvPr id="28" name="ZoneTexte 27">
            <a:extLst>
              <a:ext uri="{FF2B5EF4-FFF2-40B4-BE49-F238E27FC236}">
                <a16:creationId xmlns:a16="http://schemas.microsoft.com/office/drawing/2014/main" id="{E05B9202-F0D3-4B36-93B1-33CB3B403EF7}"/>
              </a:ext>
            </a:extLst>
          </p:cNvPr>
          <p:cNvSpPr txBox="1"/>
          <p:nvPr/>
        </p:nvSpPr>
        <p:spPr>
          <a:xfrm>
            <a:off x="766876" y="1589511"/>
            <a:ext cx="2287965" cy="276999"/>
          </a:xfrm>
          <a:prstGeom prst="rect">
            <a:avLst/>
          </a:prstGeom>
          <a:noFill/>
        </p:spPr>
        <p:txBody>
          <a:bodyPr wrap="square" rtlCol="0">
            <a:spAutoFit/>
          </a:bodyPr>
          <a:lstStyle/>
          <a:p>
            <a:r>
              <a:rPr lang="fr-FR" sz="1200" dirty="0"/>
              <a:t>Lipides membranaires de l’algue</a:t>
            </a:r>
          </a:p>
        </p:txBody>
      </p:sp>
      <p:grpSp>
        <p:nvGrpSpPr>
          <p:cNvPr id="29" name="Groupe 28">
            <a:extLst>
              <a:ext uri="{FF2B5EF4-FFF2-40B4-BE49-F238E27FC236}">
                <a16:creationId xmlns:a16="http://schemas.microsoft.com/office/drawing/2014/main" id="{4A4759BA-BEA2-4D6D-A778-7F65DB19A409}"/>
              </a:ext>
            </a:extLst>
          </p:cNvPr>
          <p:cNvGrpSpPr/>
          <p:nvPr/>
        </p:nvGrpSpPr>
        <p:grpSpPr>
          <a:xfrm>
            <a:off x="242751" y="2501152"/>
            <a:ext cx="915995" cy="385218"/>
            <a:chOff x="190870" y="2024705"/>
            <a:chExt cx="1189114" cy="532839"/>
          </a:xfrm>
        </p:grpSpPr>
        <p:grpSp>
          <p:nvGrpSpPr>
            <p:cNvPr id="30" name="Groupe 29">
              <a:extLst>
                <a:ext uri="{FF2B5EF4-FFF2-40B4-BE49-F238E27FC236}">
                  <a16:creationId xmlns:a16="http://schemas.microsoft.com/office/drawing/2014/main" id="{3F024586-1BD0-40B4-9D26-0B0C8E3E99C5}"/>
                </a:ext>
              </a:extLst>
            </p:cNvPr>
            <p:cNvGrpSpPr/>
            <p:nvPr/>
          </p:nvGrpSpPr>
          <p:grpSpPr>
            <a:xfrm>
              <a:off x="241761" y="2388738"/>
              <a:ext cx="390195" cy="80572"/>
              <a:chOff x="1568781" y="658469"/>
              <a:chExt cx="390196" cy="80571"/>
            </a:xfrm>
          </p:grpSpPr>
          <p:sp>
            <p:nvSpPr>
              <p:cNvPr id="55" name="Rectangle à coins arrondis 370">
                <a:extLst>
                  <a:ext uri="{FF2B5EF4-FFF2-40B4-BE49-F238E27FC236}">
                    <a16:creationId xmlns:a16="http://schemas.microsoft.com/office/drawing/2014/main" id="{D739A3B6-5C5C-4ABC-8ECD-55D75AEE8938}"/>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56" name="Forme libre 371">
                <a:extLst>
                  <a:ext uri="{FF2B5EF4-FFF2-40B4-BE49-F238E27FC236}">
                    <a16:creationId xmlns:a16="http://schemas.microsoft.com/office/drawing/2014/main" id="{90693D92-CDF6-49CD-8EC1-C56D1FE1B561}"/>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e 30">
              <a:extLst>
                <a:ext uri="{FF2B5EF4-FFF2-40B4-BE49-F238E27FC236}">
                  <a16:creationId xmlns:a16="http://schemas.microsoft.com/office/drawing/2014/main" id="{D513FEAF-AE88-4847-B133-21D302D9034B}"/>
                </a:ext>
              </a:extLst>
            </p:cNvPr>
            <p:cNvGrpSpPr/>
            <p:nvPr/>
          </p:nvGrpSpPr>
          <p:grpSpPr>
            <a:xfrm rot="9971489">
              <a:off x="440958" y="2094550"/>
              <a:ext cx="390195" cy="80572"/>
              <a:chOff x="1568781" y="658469"/>
              <a:chExt cx="390196" cy="80571"/>
            </a:xfrm>
          </p:grpSpPr>
          <p:sp>
            <p:nvSpPr>
              <p:cNvPr id="53" name="Rectangle à coins arrondis 368">
                <a:extLst>
                  <a:ext uri="{FF2B5EF4-FFF2-40B4-BE49-F238E27FC236}">
                    <a16:creationId xmlns:a16="http://schemas.microsoft.com/office/drawing/2014/main" id="{E5BFF8F4-D8E1-4AAB-B3CC-A532F6E91CBB}"/>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54" name="Forme libre 369">
                <a:extLst>
                  <a:ext uri="{FF2B5EF4-FFF2-40B4-BE49-F238E27FC236}">
                    <a16:creationId xmlns:a16="http://schemas.microsoft.com/office/drawing/2014/main" id="{94937604-A734-499E-AE69-ABDED559BB1D}"/>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 name="Groupe 31">
              <a:extLst>
                <a:ext uri="{FF2B5EF4-FFF2-40B4-BE49-F238E27FC236}">
                  <a16:creationId xmlns:a16="http://schemas.microsoft.com/office/drawing/2014/main" id="{FF4A6CF6-ADF6-4838-9EBE-AFBD242A2B40}"/>
                </a:ext>
              </a:extLst>
            </p:cNvPr>
            <p:cNvGrpSpPr/>
            <p:nvPr/>
          </p:nvGrpSpPr>
          <p:grpSpPr>
            <a:xfrm rot="14172986">
              <a:off x="646652" y="2322159"/>
              <a:ext cx="390199" cy="80571"/>
              <a:chOff x="1568781" y="658469"/>
              <a:chExt cx="390196" cy="80571"/>
            </a:xfrm>
            <a:solidFill>
              <a:schemeClr val="accent5">
                <a:lumMod val="40000"/>
                <a:lumOff val="60000"/>
              </a:schemeClr>
            </a:solidFill>
          </p:grpSpPr>
          <p:sp>
            <p:nvSpPr>
              <p:cNvPr id="51" name="Rectangle à coins arrondis 366">
                <a:extLst>
                  <a:ext uri="{FF2B5EF4-FFF2-40B4-BE49-F238E27FC236}">
                    <a16:creationId xmlns:a16="http://schemas.microsoft.com/office/drawing/2014/main" id="{DD11A5F0-D76C-449C-A8F6-19A767CD3078}"/>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52" name="Forme libre 367">
                <a:extLst>
                  <a:ext uri="{FF2B5EF4-FFF2-40B4-BE49-F238E27FC236}">
                    <a16:creationId xmlns:a16="http://schemas.microsoft.com/office/drawing/2014/main" id="{C56FD4C1-8341-4B7A-BEEE-36E17D86EC1B}"/>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3" name="Groupe 32">
              <a:extLst>
                <a:ext uri="{FF2B5EF4-FFF2-40B4-BE49-F238E27FC236}">
                  <a16:creationId xmlns:a16="http://schemas.microsoft.com/office/drawing/2014/main" id="{FB8EAAE8-5150-4415-BFA5-2EDE94CB9003}"/>
                </a:ext>
              </a:extLst>
            </p:cNvPr>
            <p:cNvGrpSpPr/>
            <p:nvPr/>
          </p:nvGrpSpPr>
          <p:grpSpPr>
            <a:xfrm rot="13103316">
              <a:off x="989789" y="2138629"/>
              <a:ext cx="390195" cy="80572"/>
              <a:chOff x="1568781" y="658469"/>
              <a:chExt cx="390196" cy="80571"/>
            </a:xfrm>
            <a:solidFill>
              <a:schemeClr val="accent5">
                <a:lumMod val="40000"/>
                <a:lumOff val="60000"/>
              </a:schemeClr>
            </a:solidFill>
          </p:grpSpPr>
          <p:sp>
            <p:nvSpPr>
              <p:cNvPr id="49" name="Rectangle à coins arrondis 364">
                <a:extLst>
                  <a:ext uri="{FF2B5EF4-FFF2-40B4-BE49-F238E27FC236}">
                    <a16:creationId xmlns:a16="http://schemas.microsoft.com/office/drawing/2014/main" id="{D553C7A1-6E5E-4697-9926-08BEC821679E}"/>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50" name="Forme libre 365">
                <a:extLst>
                  <a:ext uri="{FF2B5EF4-FFF2-40B4-BE49-F238E27FC236}">
                    <a16:creationId xmlns:a16="http://schemas.microsoft.com/office/drawing/2014/main" id="{1F825AD9-6E8C-41D2-BFB4-9181B9296BCB}"/>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4" name="Groupe 33">
              <a:extLst>
                <a:ext uri="{FF2B5EF4-FFF2-40B4-BE49-F238E27FC236}">
                  <a16:creationId xmlns:a16="http://schemas.microsoft.com/office/drawing/2014/main" id="{4D1F71BF-F18A-42B1-8768-EA6E8DEEABE2}"/>
                </a:ext>
              </a:extLst>
            </p:cNvPr>
            <p:cNvGrpSpPr/>
            <p:nvPr/>
          </p:nvGrpSpPr>
          <p:grpSpPr>
            <a:xfrm rot="20546778">
              <a:off x="190870" y="2024705"/>
              <a:ext cx="390195" cy="80572"/>
              <a:chOff x="1568781" y="658469"/>
              <a:chExt cx="390196" cy="80571"/>
            </a:xfrm>
            <a:solidFill>
              <a:schemeClr val="accent5">
                <a:lumMod val="40000"/>
                <a:lumOff val="60000"/>
              </a:schemeClr>
            </a:solidFill>
          </p:grpSpPr>
          <p:sp>
            <p:nvSpPr>
              <p:cNvPr id="47" name="Rectangle à coins arrondis 362">
                <a:extLst>
                  <a:ext uri="{FF2B5EF4-FFF2-40B4-BE49-F238E27FC236}">
                    <a16:creationId xmlns:a16="http://schemas.microsoft.com/office/drawing/2014/main" id="{54E50A98-CB7F-4AC9-8741-3E3FC0F92F3A}"/>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8" name="Forme libre 363">
                <a:extLst>
                  <a:ext uri="{FF2B5EF4-FFF2-40B4-BE49-F238E27FC236}">
                    <a16:creationId xmlns:a16="http://schemas.microsoft.com/office/drawing/2014/main" id="{C2D0282A-068A-4178-9653-60ADE4FF5313}"/>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e 34">
              <a:extLst>
                <a:ext uri="{FF2B5EF4-FFF2-40B4-BE49-F238E27FC236}">
                  <a16:creationId xmlns:a16="http://schemas.microsoft.com/office/drawing/2014/main" id="{D846A5A6-990B-4FC5-A54E-7E3E2B5D68BE}"/>
                </a:ext>
              </a:extLst>
            </p:cNvPr>
            <p:cNvGrpSpPr/>
            <p:nvPr/>
          </p:nvGrpSpPr>
          <p:grpSpPr>
            <a:xfrm rot="11828528">
              <a:off x="854128" y="2203267"/>
              <a:ext cx="390195" cy="80572"/>
              <a:chOff x="1568781" y="658469"/>
              <a:chExt cx="390196" cy="80571"/>
            </a:xfrm>
            <a:solidFill>
              <a:schemeClr val="accent5">
                <a:lumMod val="40000"/>
                <a:lumOff val="60000"/>
              </a:schemeClr>
            </a:solidFill>
          </p:grpSpPr>
          <p:sp>
            <p:nvSpPr>
              <p:cNvPr id="45" name="Rectangle à coins arrondis 360">
                <a:extLst>
                  <a:ext uri="{FF2B5EF4-FFF2-40B4-BE49-F238E27FC236}">
                    <a16:creationId xmlns:a16="http://schemas.microsoft.com/office/drawing/2014/main" id="{E85D9AA3-984F-469C-B034-7365B7164E1B}"/>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6" name="Forme libre 361">
                <a:extLst>
                  <a:ext uri="{FF2B5EF4-FFF2-40B4-BE49-F238E27FC236}">
                    <a16:creationId xmlns:a16="http://schemas.microsoft.com/office/drawing/2014/main" id="{9C4E89F3-98B6-4539-B462-3AED619AED05}"/>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 name="Groupe 35">
              <a:extLst>
                <a:ext uri="{FF2B5EF4-FFF2-40B4-BE49-F238E27FC236}">
                  <a16:creationId xmlns:a16="http://schemas.microsoft.com/office/drawing/2014/main" id="{4B0FF23B-7197-4B8B-8710-6A894B1DF197}"/>
                </a:ext>
              </a:extLst>
            </p:cNvPr>
            <p:cNvGrpSpPr/>
            <p:nvPr/>
          </p:nvGrpSpPr>
          <p:grpSpPr>
            <a:xfrm>
              <a:off x="318289" y="2270499"/>
              <a:ext cx="390195" cy="80572"/>
              <a:chOff x="1568781" y="658469"/>
              <a:chExt cx="390196" cy="80571"/>
            </a:xfrm>
            <a:solidFill>
              <a:schemeClr val="accent5">
                <a:lumMod val="40000"/>
                <a:lumOff val="60000"/>
              </a:schemeClr>
            </a:solidFill>
          </p:grpSpPr>
          <p:sp>
            <p:nvSpPr>
              <p:cNvPr id="43" name="Rectangle à coins arrondis 358">
                <a:extLst>
                  <a:ext uri="{FF2B5EF4-FFF2-40B4-BE49-F238E27FC236}">
                    <a16:creationId xmlns:a16="http://schemas.microsoft.com/office/drawing/2014/main" id="{6AFC5942-D5F6-4731-9185-BDC2A8130C2D}"/>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4" name="Forme libre 359">
                <a:extLst>
                  <a:ext uri="{FF2B5EF4-FFF2-40B4-BE49-F238E27FC236}">
                    <a16:creationId xmlns:a16="http://schemas.microsoft.com/office/drawing/2014/main" id="{88017E45-A06E-4ED4-B610-5EFAB7450322}"/>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 name="Groupe 36">
              <a:extLst>
                <a:ext uri="{FF2B5EF4-FFF2-40B4-BE49-F238E27FC236}">
                  <a16:creationId xmlns:a16="http://schemas.microsoft.com/office/drawing/2014/main" id="{53D5BE59-75D9-4F5A-A58A-D0126FDD3A79}"/>
                </a:ext>
              </a:extLst>
            </p:cNvPr>
            <p:cNvGrpSpPr/>
            <p:nvPr/>
          </p:nvGrpSpPr>
          <p:grpSpPr>
            <a:xfrm rot="1796700">
              <a:off x="633381" y="2037229"/>
              <a:ext cx="390195" cy="80572"/>
              <a:chOff x="1568781" y="658469"/>
              <a:chExt cx="390196" cy="80571"/>
            </a:xfrm>
            <a:solidFill>
              <a:schemeClr val="accent5">
                <a:lumMod val="40000"/>
                <a:lumOff val="60000"/>
              </a:schemeClr>
            </a:solidFill>
          </p:grpSpPr>
          <p:sp>
            <p:nvSpPr>
              <p:cNvPr id="41" name="Rectangle à coins arrondis 356">
                <a:extLst>
                  <a:ext uri="{FF2B5EF4-FFF2-40B4-BE49-F238E27FC236}">
                    <a16:creationId xmlns:a16="http://schemas.microsoft.com/office/drawing/2014/main" id="{87598609-EE93-41D3-AAF4-3A2CE500BD0B}"/>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2" name="Forme libre 357">
                <a:extLst>
                  <a:ext uri="{FF2B5EF4-FFF2-40B4-BE49-F238E27FC236}">
                    <a16:creationId xmlns:a16="http://schemas.microsoft.com/office/drawing/2014/main" id="{BE73786A-B0F4-411D-9E69-ED9E753AEA86}"/>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 name="Groupe 37">
              <a:extLst>
                <a:ext uri="{FF2B5EF4-FFF2-40B4-BE49-F238E27FC236}">
                  <a16:creationId xmlns:a16="http://schemas.microsoft.com/office/drawing/2014/main" id="{7568A3AB-785D-459A-8B5D-301CA9409A9E}"/>
                </a:ext>
              </a:extLst>
            </p:cNvPr>
            <p:cNvGrpSpPr/>
            <p:nvPr/>
          </p:nvGrpSpPr>
          <p:grpSpPr>
            <a:xfrm rot="10317511">
              <a:off x="675133" y="2292924"/>
              <a:ext cx="390195" cy="80572"/>
              <a:chOff x="1568781" y="658469"/>
              <a:chExt cx="390196" cy="80571"/>
            </a:xfrm>
          </p:grpSpPr>
          <p:sp>
            <p:nvSpPr>
              <p:cNvPr id="39" name="Rectangle à coins arrondis 354">
                <a:extLst>
                  <a:ext uri="{FF2B5EF4-FFF2-40B4-BE49-F238E27FC236}">
                    <a16:creationId xmlns:a16="http://schemas.microsoft.com/office/drawing/2014/main" id="{53A7495A-69BB-4228-B4C0-60E1024F2F15}"/>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0" name="Forme libre 355">
                <a:extLst>
                  <a:ext uri="{FF2B5EF4-FFF2-40B4-BE49-F238E27FC236}">
                    <a16:creationId xmlns:a16="http://schemas.microsoft.com/office/drawing/2014/main" id="{BED714D2-C5A4-40C5-9D82-4091225F98D6}"/>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57" name="ZoneTexte 56">
            <a:extLst>
              <a:ext uri="{FF2B5EF4-FFF2-40B4-BE49-F238E27FC236}">
                <a16:creationId xmlns:a16="http://schemas.microsoft.com/office/drawing/2014/main" id="{2336E758-AB82-4AA0-B9E4-45A39B3E3EA6}"/>
              </a:ext>
            </a:extLst>
          </p:cNvPr>
          <p:cNvSpPr txBox="1"/>
          <p:nvPr/>
        </p:nvSpPr>
        <p:spPr>
          <a:xfrm>
            <a:off x="1136965" y="2464710"/>
            <a:ext cx="1692066" cy="461665"/>
          </a:xfrm>
          <a:prstGeom prst="rect">
            <a:avLst/>
          </a:prstGeom>
          <a:noFill/>
        </p:spPr>
        <p:txBody>
          <a:bodyPr wrap="none" rtlCol="0">
            <a:spAutoFit/>
          </a:bodyPr>
          <a:lstStyle/>
          <a:p>
            <a:r>
              <a:rPr lang="fr-FR" sz="1200" dirty="0" err="1"/>
              <a:t>Microbiote</a:t>
            </a:r>
            <a:r>
              <a:rPr lang="fr-FR" sz="1200" dirty="0"/>
              <a:t> </a:t>
            </a:r>
            <a:r>
              <a:rPr lang="fr-FR" sz="1200" dirty="0" err="1"/>
              <a:t>épibacterien</a:t>
            </a:r>
            <a:endParaRPr lang="fr-FR" sz="1200" dirty="0"/>
          </a:p>
          <a:p>
            <a:r>
              <a:rPr lang="fr-FR" sz="1200" dirty="0"/>
              <a:t>de l’algue</a:t>
            </a:r>
          </a:p>
        </p:txBody>
      </p:sp>
      <p:sp>
        <p:nvSpPr>
          <p:cNvPr id="58" name="Forme libre 398">
            <a:extLst>
              <a:ext uri="{FF2B5EF4-FFF2-40B4-BE49-F238E27FC236}">
                <a16:creationId xmlns:a16="http://schemas.microsoft.com/office/drawing/2014/main" id="{9845E041-2C38-491D-ABD5-A5701CE75EA8}"/>
              </a:ext>
            </a:extLst>
          </p:cNvPr>
          <p:cNvSpPr/>
          <p:nvPr/>
        </p:nvSpPr>
        <p:spPr>
          <a:xfrm>
            <a:off x="209017" y="3408740"/>
            <a:ext cx="978419" cy="391341"/>
          </a:xfrm>
          <a:custGeom>
            <a:avLst/>
            <a:gdLst>
              <a:gd name="connsiteX0" fmla="*/ 551815 w 1258044"/>
              <a:gd name="connsiteY0" fmla="*/ 18134 h 435238"/>
              <a:gd name="connsiteX1" fmla="*/ 251778 w 1258044"/>
              <a:gd name="connsiteY1" fmla="*/ 22897 h 435238"/>
              <a:gd name="connsiteX2" fmla="*/ 118428 w 1258044"/>
              <a:gd name="connsiteY2" fmla="*/ 141959 h 435238"/>
              <a:gd name="connsiteX3" fmla="*/ 4128 w 1258044"/>
              <a:gd name="connsiteY3" fmla="*/ 265784 h 435238"/>
              <a:gd name="connsiteX4" fmla="*/ 270828 w 1258044"/>
              <a:gd name="connsiteY4" fmla="*/ 308647 h 435238"/>
              <a:gd name="connsiteX5" fmla="*/ 313690 w 1258044"/>
              <a:gd name="connsiteY5" fmla="*/ 422947 h 435238"/>
              <a:gd name="connsiteX6" fmla="*/ 804228 w 1258044"/>
              <a:gd name="connsiteY6" fmla="*/ 422947 h 435238"/>
              <a:gd name="connsiteX7" fmla="*/ 923290 w 1258044"/>
              <a:gd name="connsiteY7" fmla="*/ 341984 h 435238"/>
              <a:gd name="connsiteX8" fmla="*/ 1085215 w 1258044"/>
              <a:gd name="connsiteY8" fmla="*/ 361034 h 435238"/>
              <a:gd name="connsiteX9" fmla="*/ 1137603 w 1258044"/>
              <a:gd name="connsiteY9" fmla="*/ 270547 h 435238"/>
              <a:gd name="connsiteX10" fmla="*/ 1247140 w 1258044"/>
              <a:gd name="connsiteY10" fmla="*/ 122909 h 435238"/>
              <a:gd name="connsiteX11" fmla="*/ 842328 w 1258044"/>
              <a:gd name="connsiteY11" fmla="*/ 8609 h 435238"/>
              <a:gd name="connsiteX12" fmla="*/ 551815 w 1258044"/>
              <a:gd name="connsiteY12" fmla="*/ 18134 h 4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8044" h="435238">
                <a:moveTo>
                  <a:pt x="551815" y="18134"/>
                </a:moveTo>
                <a:cubicBezTo>
                  <a:pt x="453390" y="20515"/>
                  <a:pt x="324009" y="2260"/>
                  <a:pt x="251778" y="22897"/>
                </a:cubicBezTo>
                <a:cubicBezTo>
                  <a:pt x="179547" y="43534"/>
                  <a:pt x="159703" y="101478"/>
                  <a:pt x="118428" y="141959"/>
                </a:cubicBezTo>
                <a:cubicBezTo>
                  <a:pt x="77153" y="182440"/>
                  <a:pt x="-21272" y="238003"/>
                  <a:pt x="4128" y="265784"/>
                </a:cubicBezTo>
                <a:cubicBezTo>
                  <a:pt x="29528" y="293565"/>
                  <a:pt x="219234" y="282453"/>
                  <a:pt x="270828" y="308647"/>
                </a:cubicBezTo>
                <a:cubicBezTo>
                  <a:pt x="322422" y="334841"/>
                  <a:pt x="224790" y="403897"/>
                  <a:pt x="313690" y="422947"/>
                </a:cubicBezTo>
                <a:cubicBezTo>
                  <a:pt x="402590" y="441997"/>
                  <a:pt x="702628" y="436441"/>
                  <a:pt x="804228" y="422947"/>
                </a:cubicBezTo>
                <a:cubicBezTo>
                  <a:pt x="905828" y="409453"/>
                  <a:pt x="876459" y="352303"/>
                  <a:pt x="923290" y="341984"/>
                </a:cubicBezTo>
                <a:cubicBezTo>
                  <a:pt x="970121" y="331665"/>
                  <a:pt x="1049496" y="372940"/>
                  <a:pt x="1085215" y="361034"/>
                </a:cubicBezTo>
                <a:cubicBezTo>
                  <a:pt x="1120934" y="349128"/>
                  <a:pt x="1110616" y="310235"/>
                  <a:pt x="1137603" y="270547"/>
                </a:cubicBezTo>
                <a:cubicBezTo>
                  <a:pt x="1164591" y="230860"/>
                  <a:pt x="1296353" y="166565"/>
                  <a:pt x="1247140" y="122909"/>
                </a:cubicBezTo>
                <a:cubicBezTo>
                  <a:pt x="1197927" y="79253"/>
                  <a:pt x="955834" y="31628"/>
                  <a:pt x="842328" y="8609"/>
                </a:cubicBezTo>
                <a:cubicBezTo>
                  <a:pt x="728822" y="-14410"/>
                  <a:pt x="650240" y="15753"/>
                  <a:pt x="551815" y="18134"/>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ZoneTexte 58">
            <a:extLst>
              <a:ext uri="{FF2B5EF4-FFF2-40B4-BE49-F238E27FC236}">
                <a16:creationId xmlns:a16="http://schemas.microsoft.com/office/drawing/2014/main" id="{923EECE8-5FB4-402B-B03B-71F1558F05B7}"/>
              </a:ext>
            </a:extLst>
          </p:cNvPr>
          <p:cNvSpPr txBox="1"/>
          <p:nvPr/>
        </p:nvSpPr>
        <p:spPr>
          <a:xfrm>
            <a:off x="1202965" y="3436631"/>
            <a:ext cx="967124" cy="276999"/>
          </a:xfrm>
          <a:prstGeom prst="rect">
            <a:avLst/>
          </a:prstGeom>
          <a:noFill/>
        </p:spPr>
        <p:txBody>
          <a:bodyPr wrap="none" rtlCol="0">
            <a:spAutoFit/>
          </a:bodyPr>
          <a:lstStyle/>
          <a:p>
            <a:r>
              <a:rPr lang="fr-FR" sz="1200" dirty="0"/>
              <a:t>Matrice EPS</a:t>
            </a:r>
          </a:p>
        </p:txBody>
      </p:sp>
      <p:cxnSp>
        <p:nvCxnSpPr>
          <p:cNvPr id="323" name="Connecteur droit 322">
            <a:extLst>
              <a:ext uri="{FF2B5EF4-FFF2-40B4-BE49-F238E27FC236}">
                <a16:creationId xmlns:a16="http://schemas.microsoft.com/office/drawing/2014/main" id="{4C7D4EF5-CB57-420B-9771-BC595322D6FC}"/>
              </a:ext>
            </a:extLst>
          </p:cNvPr>
          <p:cNvCxnSpPr>
            <a:cxnSpLocks/>
            <a:stCxn id="324" idx="211"/>
            <a:endCxn id="326" idx="0"/>
          </p:cNvCxnSpPr>
          <p:nvPr/>
        </p:nvCxnSpPr>
        <p:spPr>
          <a:xfrm flipV="1">
            <a:off x="4264629" y="2917347"/>
            <a:ext cx="419346" cy="19284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4" name="Forme libre 1079">
            <a:extLst>
              <a:ext uri="{FF2B5EF4-FFF2-40B4-BE49-F238E27FC236}">
                <a16:creationId xmlns:a16="http://schemas.microsoft.com/office/drawing/2014/main" id="{E9DED76F-0802-47B1-A048-7E9146011D8D}"/>
              </a:ext>
            </a:extLst>
          </p:cNvPr>
          <p:cNvSpPr/>
          <p:nvPr/>
        </p:nvSpPr>
        <p:spPr>
          <a:xfrm>
            <a:off x="3327337" y="4036807"/>
            <a:ext cx="1384899" cy="2264748"/>
          </a:xfrm>
          <a:custGeom>
            <a:avLst/>
            <a:gdLst>
              <a:gd name="connsiteX0" fmla="*/ 1616529 w 3425938"/>
              <a:gd name="connsiteY0" fmla="*/ 4417665 h 4417665"/>
              <a:gd name="connsiteX1" fmla="*/ 1657350 w 3425938"/>
              <a:gd name="connsiteY1" fmla="*/ 4319693 h 4417665"/>
              <a:gd name="connsiteX2" fmla="*/ 1592036 w 3425938"/>
              <a:gd name="connsiteY2" fmla="*/ 4254379 h 4417665"/>
              <a:gd name="connsiteX3" fmla="*/ 1616529 w 3425938"/>
              <a:gd name="connsiteY3" fmla="*/ 4205393 h 4417665"/>
              <a:gd name="connsiteX4" fmla="*/ 1600200 w 3425938"/>
              <a:gd name="connsiteY4" fmla="*/ 4123751 h 4417665"/>
              <a:gd name="connsiteX5" fmla="*/ 1722664 w 3425938"/>
              <a:gd name="connsiteY5" fmla="*/ 3960465 h 4417665"/>
              <a:gd name="connsiteX6" fmla="*/ 1738993 w 3425938"/>
              <a:gd name="connsiteY6" fmla="*/ 3911479 h 4417665"/>
              <a:gd name="connsiteX7" fmla="*/ 1853293 w 3425938"/>
              <a:gd name="connsiteY7" fmla="*/ 3846165 h 4417665"/>
              <a:gd name="connsiteX8" fmla="*/ 2237014 w 3425938"/>
              <a:gd name="connsiteY8" fmla="*/ 3576743 h 4417665"/>
              <a:gd name="connsiteX9" fmla="*/ 2334986 w 3425938"/>
              <a:gd name="connsiteY9" fmla="*/ 3593072 h 4417665"/>
              <a:gd name="connsiteX10" fmla="*/ 2351314 w 3425938"/>
              <a:gd name="connsiteY10" fmla="*/ 3544086 h 4417665"/>
              <a:gd name="connsiteX11" fmla="*/ 2326822 w 3425938"/>
              <a:gd name="connsiteY11" fmla="*/ 3519593 h 4417665"/>
              <a:gd name="connsiteX12" fmla="*/ 2490107 w 3425938"/>
              <a:gd name="connsiteY12" fmla="*/ 3429786 h 4417665"/>
              <a:gd name="connsiteX13" fmla="*/ 2596243 w 3425938"/>
              <a:gd name="connsiteY13" fmla="*/ 3421622 h 4417665"/>
              <a:gd name="connsiteX14" fmla="*/ 2677886 w 3425938"/>
              <a:gd name="connsiteY14" fmla="*/ 3380801 h 4417665"/>
              <a:gd name="connsiteX15" fmla="*/ 2677886 w 3425938"/>
              <a:gd name="connsiteY15" fmla="*/ 3339979 h 4417665"/>
              <a:gd name="connsiteX16" fmla="*/ 2645229 w 3425938"/>
              <a:gd name="connsiteY16" fmla="*/ 3339979 h 4417665"/>
              <a:gd name="connsiteX17" fmla="*/ 2620736 w 3425938"/>
              <a:gd name="connsiteY17" fmla="*/ 3372636 h 4417665"/>
              <a:gd name="connsiteX18" fmla="*/ 2530929 w 3425938"/>
              <a:gd name="connsiteY18" fmla="*/ 3372636 h 4417665"/>
              <a:gd name="connsiteX19" fmla="*/ 2530929 w 3425938"/>
              <a:gd name="connsiteY19" fmla="*/ 3339979 h 4417665"/>
              <a:gd name="connsiteX20" fmla="*/ 2612572 w 3425938"/>
              <a:gd name="connsiteY20" fmla="*/ 3307322 h 4417665"/>
              <a:gd name="connsiteX21" fmla="*/ 2694214 w 3425938"/>
              <a:gd name="connsiteY21" fmla="*/ 3209351 h 4417665"/>
              <a:gd name="connsiteX22" fmla="*/ 2604407 w 3425938"/>
              <a:gd name="connsiteY22" fmla="*/ 3250172 h 4417665"/>
              <a:gd name="connsiteX23" fmla="*/ 2522764 w 3425938"/>
              <a:gd name="connsiteY23" fmla="*/ 3290993 h 4417665"/>
              <a:gd name="connsiteX24" fmla="*/ 2465614 w 3425938"/>
              <a:gd name="connsiteY24" fmla="*/ 3331815 h 4417665"/>
              <a:gd name="connsiteX25" fmla="*/ 2237014 w 3425938"/>
              <a:gd name="connsiteY25" fmla="*/ 3495101 h 4417665"/>
              <a:gd name="connsiteX26" fmla="*/ 2081893 w 3425938"/>
              <a:gd name="connsiteY26" fmla="*/ 3625729 h 4417665"/>
              <a:gd name="connsiteX27" fmla="*/ 2016579 w 3425938"/>
              <a:gd name="connsiteY27" fmla="*/ 3699208 h 4417665"/>
              <a:gd name="connsiteX28" fmla="*/ 1885950 w 3425938"/>
              <a:gd name="connsiteY28" fmla="*/ 3780851 h 4417665"/>
              <a:gd name="connsiteX29" fmla="*/ 1771650 w 3425938"/>
              <a:gd name="connsiteY29" fmla="*/ 3878822 h 4417665"/>
              <a:gd name="connsiteX30" fmla="*/ 1771650 w 3425938"/>
              <a:gd name="connsiteY30" fmla="*/ 3756358 h 4417665"/>
              <a:gd name="connsiteX31" fmla="*/ 1894114 w 3425938"/>
              <a:gd name="connsiteY31" fmla="*/ 3650222 h 4417665"/>
              <a:gd name="connsiteX32" fmla="*/ 1992086 w 3425938"/>
              <a:gd name="connsiteY32" fmla="*/ 3584908 h 4417665"/>
              <a:gd name="connsiteX33" fmla="*/ 2196193 w 3425938"/>
              <a:gd name="connsiteY33" fmla="*/ 3519593 h 4417665"/>
              <a:gd name="connsiteX34" fmla="*/ 2432957 w 3425938"/>
              <a:gd name="connsiteY34" fmla="*/ 3299158 h 4417665"/>
              <a:gd name="connsiteX35" fmla="*/ 2473779 w 3425938"/>
              <a:gd name="connsiteY35" fmla="*/ 3209351 h 4417665"/>
              <a:gd name="connsiteX36" fmla="*/ 2555422 w 3425938"/>
              <a:gd name="connsiteY36" fmla="*/ 3070558 h 4417665"/>
              <a:gd name="connsiteX37" fmla="*/ 2579914 w 3425938"/>
              <a:gd name="connsiteY37" fmla="*/ 3029736 h 4417665"/>
              <a:gd name="connsiteX38" fmla="*/ 2522764 w 3425938"/>
              <a:gd name="connsiteY38" fmla="*/ 3013408 h 4417665"/>
              <a:gd name="connsiteX39" fmla="*/ 2457450 w 3425938"/>
              <a:gd name="connsiteY39" fmla="*/ 2980751 h 4417665"/>
              <a:gd name="connsiteX40" fmla="*/ 2424793 w 3425938"/>
              <a:gd name="connsiteY40" fmla="*/ 3095051 h 4417665"/>
              <a:gd name="connsiteX41" fmla="*/ 2367643 w 3425938"/>
              <a:gd name="connsiteY41" fmla="*/ 3184858 h 4417665"/>
              <a:gd name="connsiteX42" fmla="*/ 2253343 w 3425938"/>
              <a:gd name="connsiteY42" fmla="*/ 3307322 h 4417665"/>
              <a:gd name="connsiteX43" fmla="*/ 2196193 w 3425938"/>
              <a:gd name="connsiteY43" fmla="*/ 3290993 h 4417665"/>
              <a:gd name="connsiteX44" fmla="*/ 2139043 w 3425938"/>
              <a:gd name="connsiteY44" fmla="*/ 3348143 h 4417665"/>
              <a:gd name="connsiteX45" fmla="*/ 2098222 w 3425938"/>
              <a:gd name="connsiteY45" fmla="*/ 3364472 h 4417665"/>
              <a:gd name="connsiteX46" fmla="*/ 2090057 w 3425938"/>
              <a:gd name="connsiteY46" fmla="*/ 3274665 h 4417665"/>
              <a:gd name="connsiteX47" fmla="*/ 2277836 w 3425938"/>
              <a:gd name="connsiteY47" fmla="*/ 3135872 h 4417665"/>
              <a:gd name="connsiteX48" fmla="*/ 2375807 w 3425938"/>
              <a:gd name="connsiteY48" fmla="*/ 3103215 h 4417665"/>
              <a:gd name="connsiteX49" fmla="*/ 2432957 w 3425938"/>
              <a:gd name="connsiteY49" fmla="*/ 3005243 h 4417665"/>
              <a:gd name="connsiteX50" fmla="*/ 2522764 w 3425938"/>
              <a:gd name="connsiteY50" fmla="*/ 2939929 h 4417665"/>
              <a:gd name="connsiteX51" fmla="*/ 2653393 w 3425938"/>
              <a:gd name="connsiteY51" fmla="*/ 2980751 h 4417665"/>
              <a:gd name="connsiteX52" fmla="*/ 2751364 w 3425938"/>
              <a:gd name="connsiteY52" fmla="*/ 2980751 h 4417665"/>
              <a:gd name="connsiteX53" fmla="*/ 2710543 w 3425938"/>
              <a:gd name="connsiteY53" fmla="*/ 2923601 h 4417665"/>
              <a:gd name="connsiteX54" fmla="*/ 2743200 w 3425938"/>
              <a:gd name="connsiteY54" fmla="*/ 2890943 h 4417665"/>
              <a:gd name="connsiteX55" fmla="*/ 2784022 w 3425938"/>
              <a:gd name="connsiteY55" fmla="*/ 2866451 h 4417665"/>
              <a:gd name="connsiteX56" fmla="*/ 2751364 w 3425938"/>
              <a:gd name="connsiteY56" fmla="*/ 2833793 h 4417665"/>
              <a:gd name="connsiteX57" fmla="*/ 2751364 w 3425938"/>
              <a:gd name="connsiteY57" fmla="*/ 2792972 h 4417665"/>
              <a:gd name="connsiteX58" fmla="*/ 2661557 w 3425938"/>
              <a:gd name="connsiteY58" fmla="*/ 2801136 h 4417665"/>
              <a:gd name="connsiteX59" fmla="*/ 2620736 w 3425938"/>
              <a:gd name="connsiteY59" fmla="*/ 2768479 h 4417665"/>
              <a:gd name="connsiteX60" fmla="*/ 2588079 w 3425938"/>
              <a:gd name="connsiteY60" fmla="*/ 2752151 h 4417665"/>
              <a:gd name="connsiteX61" fmla="*/ 2653393 w 3425938"/>
              <a:gd name="connsiteY61" fmla="*/ 2760315 h 4417665"/>
              <a:gd name="connsiteX62" fmla="*/ 2645229 w 3425938"/>
              <a:gd name="connsiteY62" fmla="*/ 2719493 h 4417665"/>
              <a:gd name="connsiteX63" fmla="*/ 2588079 w 3425938"/>
              <a:gd name="connsiteY63" fmla="*/ 2703165 h 4417665"/>
              <a:gd name="connsiteX64" fmla="*/ 2547257 w 3425938"/>
              <a:gd name="connsiteY64" fmla="*/ 2695001 h 4417665"/>
              <a:gd name="connsiteX65" fmla="*/ 2514600 w 3425938"/>
              <a:gd name="connsiteY65" fmla="*/ 2695001 h 4417665"/>
              <a:gd name="connsiteX66" fmla="*/ 2579914 w 3425938"/>
              <a:gd name="connsiteY66" fmla="*/ 2613358 h 4417665"/>
              <a:gd name="connsiteX67" fmla="*/ 2514600 w 3425938"/>
              <a:gd name="connsiteY67" fmla="*/ 2662343 h 4417665"/>
              <a:gd name="connsiteX68" fmla="*/ 2481943 w 3425938"/>
              <a:gd name="connsiteY68" fmla="*/ 2662343 h 4417665"/>
              <a:gd name="connsiteX69" fmla="*/ 2424793 w 3425938"/>
              <a:gd name="connsiteY69" fmla="*/ 2646015 h 4417665"/>
              <a:gd name="connsiteX70" fmla="*/ 2277836 w 3425938"/>
              <a:gd name="connsiteY70" fmla="*/ 2776643 h 4417665"/>
              <a:gd name="connsiteX71" fmla="*/ 2277836 w 3425938"/>
              <a:gd name="connsiteY71" fmla="*/ 2915436 h 4417665"/>
              <a:gd name="connsiteX72" fmla="*/ 2294164 w 3425938"/>
              <a:gd name="connsiteY72" fmla="*/ 2956258 h 4417665"/>
              <a:gd name="connsiteX73" fmla="*/ 2245179 w 3425938"/>
              <a:gd name="connsiteY73" fmla="*/ 3005243 h 4417665"/>
              <a:gd name="connsiteX74" fmla="*/ 2179864 w 3425938"/>
              <a:gd name="connsiteY74" fmla="*/ 3070558 h 4417665"/>
              <a:gd name="connsiteX75" fmla="*/ 2139043 w 3425938"/>
              <a:gd name="connsiteY75" fmla="*/ 3070558 h 4417665"/>
              <a:gd name="connsiteX76" fmla="*/ 2179864 w 3425938"/>
              <a:gd name="connsiteY76" fmla="*/ 2948093 h 4417665"/>
              <a:gd name="connsiteX77" fmla="*/ 2204357 w 3425938"/>
              <a:gd name="connsiteY77" fmla="*/ 2866451 h 4417665"/>
              <a:gd name="connsiteX78" fmla="*/ 2294164 w 3425938"/>
              <a:gd name="connsiteY78" fmla="*/ 2711329 h 4417665"/>
              <a:gd name="connsiteX79" fmla="*/ 2490107 w 3425938"/>
              <a:gd name="connsiteY79" fmla="*/ 2539879 h 4417665"/>
              <a:gd name="connsiteX80" fmla="*/ 2588079 w 3425938"/>
              <a:gd name="connsiteY80" fmla="*/ 2490893 h 4417665"/>
              <a:gd name="connsiteX81" fmla="*/ 2735036 w 3425938"/>
              <a:gd name="connsiteY81" fmla="*/ 2384758 h 4417665"/>
              <a:gd name="connsiteX82" fmla="*/ 2865664 w 3425938"/>
              <a:gd name="connsiteY82" fmla="*/ 2327608 h 4417665"/>
              <a:gd name="connsiteX83" fmla="*/ 2947307 w 3425938"/>
              <a:gd name="connsiteY83" fmla="*/ 2229636 h 4417665"/>
              <a:gd name="connsiteX84" fmla="*/ 3037114 w 3425938"/>
              <a:gd name="connsiteY84" fmla="*/ 2164322 h 4417665"/>
              <a:gd name="connsiteX85" fmla="*/ 3135086 w 3425938"/>
              <a:gd name="connsiteY85" fmla="*/ 2131665 h 4417665"/>
              <a:gd name="connsiteX86" fmla="*/ 3184072 w 3425938"/>
              <a:gd name="connsiteY86" fmla="*/ 2115336 h 4417665"/>
              <a:gd name="connsiteX87" fmla="*/ 3265714 w 3425938"/>
              <a:gd name="connsiteY87" fmla="*/ 2139829 h 4417665"/>
              <a:gd name="connsiteX88" fmla="*/ 3298372 w 3425938"/>
              <a:gd name="connsiteY88" fmla="*/ 2213308 h 4417665"/>
              <a:gd name="connsiteX89" fmla="*/ 3257550 w 3425938"/>
              <a:gd name="connsiteY89" fmla="*/ 2303115 h 4417665"/>
              <a:gd name="connsiteX90" fmla="*/ 3208564 w 3425938"/>
              <a:gd name="connsiteY90" fmla="*/ 2343936 h 4417665"/>
              <a:gd name="connsiteX91" fmla="*/ 3159579 w 3425938"/>
              <a:gd name="connsiteY91" fmla="*/ 2311279 h 4417665"/>
              <a:gd name="connsiteX92" fmla="*/ 3192236 w 3425938"/>
              <a:gd name="connsiteY92" fmla="*/ 2384758 h 4417665"/>
              <a:gd name="connsiteX93" fmla="*/ 3273879 w 3425938"/>
              <a:gd name="connsiteY93" fmla="*/ 2352101 h 4417665"/>
              <a:gd name="connsiteX94" fmla="*/ 3290207 w 3425938"/>
              <a:gd name="connsiteY94" fmla="*/ 2311279 h 4417665"/>
              <a:gd name="connsiteX95" fmla="*/ 3322864 w 3425938"/>
              <a:gd name="connsiteY95" fmla="*/ 2360265 h 4417665"/>
              <a:gd name="connsiteX96" fmla="*/ 3331029 w 3425938"/>
              <a:gd name="connsiteY96" fmla="*/ 2433743 h 4417665"/>
              <a:gd name="connsiteX97" fmla="*/ 3355522 w 3425938"/>
              <a:gd name="connsiteY97" fmla="*/ 2409251 h 4417665"/>
              <a:gd name="connsiteX98" fmla="*/ 3355522 w 3425938"/>
              <a:gd name="connsiteY98" fmla="*/ 2343936 h 4417665"/>
              <a:gd name="connsiteX99" fmla="*/ 3314700 w 3425938"/>
              <a:gd name="connsiteY99" fmla="*/ 2286786 h 4417665"/>
              <a:gd name="connsiteX100" fmla="*/ 3347357 w 3425938"/>
              <a:gd name="connsiteY100" fmla="*/ 2205143 h 4417665"/>
              <a:gd name="connsiteX101" fmla="*/ 3355522 w 3425938"/>
              <a:gd name="connsiteY101" fmla="*/ 2131665 h 4417665"/>
              <a:gd name="connsiteX102" fmla="*/ 3306536 w 3425938"/>
              <a:gd name="connsiteY102" fmla="*/ 2107172 h 4417665"/>
              <a:gd name="connsiteX103" fmla="*/ 3412672 w 3425938"/>
              <a:gd name="connsiteY103" fmla="*/ 2123501 h 4417665"/>
              <a:gd name="connsiteX104" fmla="*/ 3412672 w 3425938"/>
              <a:gd name="connsiteY104" fmla="*/ 2082679 h 4417665"/>
              <a:gd name="connsiteX105" fmla="*/ 3306536 w 3425938"/>
              <a:gd name="connsiteY105" fmla="*/ 2066351 h 4417665"/>
              <a:gd name="connsiteX106" fmla="*/ 3208564 w 3425938"/>
              <a:gd name="connsiteY106" fmla="*/ 2074515 h 4417665"/>
              <a:gd name="connsiteX107" fmla="*/ 3053443 w 3425938"/>
              <a:gd name="connsiteY107" fmla="*/ 2074515 h 4417665"/>
              <a:gd name="connsiteX108" fmla="*/ 2979964 w 3425938"/>
              <a:gd name="connsiteY108" fmla="*/ 2082679 h 4417665"/>
              <a:gd name="connsiteX109" fmla="*/ 3175907 w 3425938"/>
              <a:gd name="connsiteY109" fmla="*/ 1845915 h 4417665"/>
              <a:gd name="connsiteX110" fmla="*/ 3216729 w 3425938"/>
              <a:gd name="connsiteY110" fmla="*/ 1772436 h 4417665"/>
              <a:gd name="connsiteX111" fmla="*/ 3298372 w 3425938"/>
              <a:gd name="connsiteY111" fmla="*/ 1682629 h 4417665"/>
              <a:gd name="connsiteX112" fmla="*/ 3339193 w 3425938"/>
              <a:gd name="connsiteY112" fmla="*/ 1478522 h 4417665"/>
              <a:gd name="connsiteX113" fmla="*/ 3396343 w 3425938"/>
              <a:gd name="connsiteY113" fmla="*/ 1339729 h 4417665"/>
              <a:gd name="connsiteX114" fmla="*/ 3347357 w 3425938"/>
              <a:gd name="connsiteY114" fmla="*/ 1323401 h 4417665"/>
              <a:gd name="connsiteX115" fmla="*/ 3322864 w 3425938"/>
              <a:gd name="connsiteY115" fmla="*/ 1405043 h 4417665"/>
              <a:gd name="connsiteX116" fmla="*/ 3282043 w 3425938"/>
              <a:gd name="connsiteY116" fmla="*/ 1413208 h 4417665"/>
              <a:gd name="connsiteX117" fmla="*/ 3282043 w 3425938"/>
              <a:gd name="connsiteY117" fmla="*/ 1323401 h 4417665"/>
              <a:gd name="connsiteX118" fmla="*/ 3224893 w 3425938"/>
              <a:gd name="connsiteY118" fmla="*/ 1380551 h 4417665"/>
              <a:gd name="connsiteX119" fmla="*/ 3224893 w 3425938"/>
              <a:gd name="connsiteY119" fmla="*/ 1413208 h 4417665"/>
              <a:gd name="connsiteX120" fmla="*/ 3200400 w 3425938"/>
              <a:gd name="connsiteY120" fmla="*/ 1347893 h 4417665"/>
              <a:gd name="connsiteX121" fmla="*/ 3184072 w 3425938"/>
              <a:gd name="connsiteY121" fmla="*/ 1380551 h 4417665"/>
              <a:gd name="connsiteX122" fmla="*/ 3159579 w 3425938"/>
              <a:gd name="connsiteY122" fmla="*/ 1421372 h 4417665"/>
              <a:gd name="connsiteX123" fmla="*/ 3110593 w 3425938"/>
              <a:gd name="connsiteY123" fmla="*/ 1347893 h 4417665"/>
              <a:gd name="connsiteX124" fmla="*/ 3143250 w 3425938"/>
              <a:gd name="connsiteY124" fmla="*/ 1486686 h 4417665"/>
              <a:gd name="connsiteX125" fmla="*/ 3126922 w 3425938"/>
              <a:gd name="connsiteY125" fmla="*/ 1576493 h 4417665"/>
              <a:gd name="connsiteX126" fmla="*/ 3102429 w 3425938"/>
              <a:gd name="connsiteY126" fmla="*/ 1462193 h 4417665"/>
              <a:gd name="connsiteX127" fmla="*/ 3077936 w 3425938"/>
              <a:gd name="connsiteY127" fmla="*/ 1535672 h 4417665"/>
              <a:gd name="connsiteX128" fmla="*/ 3077936 w 3425938"/>
              <a:gd name="connsiteY128" fmla="*/ 1617315 h 4417665"/>
              <a:gd name="connsiteX129" fmla="*/ 3037114 w 3425938"/>
              <a:gd name="connsiteY129" fmla="*/ 1674465 h 4417665"/>
              <a:gd name="connsiteX130" fmla="*/ 3004457 w 3425938"/>
              <a:gd name="connsiteY130" fmla="*/ 1707122 h 4417665"/>
              <a:gd name="connsiteX131" fmla="*/ 3012622 w 3425938"/>
              <a:gd name="connsiteY131" fmla="*/ 1576493 h 4417665"/>
              <a:gd name="connsiteX132" fmla="*/ 3037114 w 3425938"/>
              <a:gd name="connsiteY132" fmla="*/ 1511179 h 4417665"/>
              <a:gd name="connsiteX133" fmla="*/ 3012622 w 3425938"/>
              <a:gd name="connsiteY133" fmla="*/ 1445865 h 4417665"/>
              <a:gd name="connsiteX134" fmla="*/ 2955472 w 3425938"/>
              <a:gd name="connsiteY134" fmla="*/ 1478522 h 4417665"/>
              <a:gd name="connsiteX135" fmla="*/ 2930979 w 3425938"/>
              <a:gd name="connsiteY135" fmla="*/ 1413208 h 4417665"/>
              <a:gd name="connsiteX136" fmla="*/ 2890157 w 3425938"/>
              <a:gd name="connsiteY136" fmla="*/ 1527508 h 4417665"/>
              <a:gd name="connsiteX137" fmla="*/ 2857500 w 3425938"/>
              <a:gd name="connsiteY137" fmla="*/ 1486686 h 4417665"/>
              <a:gd name="connsiteX138" fmla="*/ 2865664 w 3425938"/>
              <a:gd name="connsiteY138" fmla="*/ 1649972 h 4417665"/>
              <a:gd name="connsiteX139" fmla="*/ 2857500 w 3425938"/>
              <a:gd name="connsiteY139" fmla="*/ 1731615 h 4417665"/>
              <a:gd name="connsiteX140" fmla="*/ 2816679 w 3425938"/>
              <a:gd name="connsiteY140" fmla="*/ 1805093 h 4417665"/>
              <a:gd name="connsiteX141" fmla="*/ 2775857 w 3425938"/>
              <a:gd name="connsiteY141" fmla="*/ 1870408 h 4417665"/>
              <a:gd name="connsiteX142" fmla="*/ 2735036 w 3425938"/>
              <a:gd name="connsiteY142" fmla="*/ 1919393 h 4417665"/>
              <a:gd name="connsiteX143" fmla="*/ 2686050 w 3425938"/>
              <a:gd name="connsiteY143" fmla="*/ 1976543 h 4417665"/>
              <a:gd name="connsiteX144" fmla="*/ 2612572 w 3425938"/>
              <a:gd name="connsiteY144" fmla="*/ 2017365 h 4417665"/>
              <a:gd name="connsiteX145" fmla="*/ 2571750 w 3425938"/>
              <a:gd name="connsiteY145" fmla="*/ 2017365 h 4417665"/>
              <a:gd name="connsiteX146" fmla="*/ 2735036 w 3425938"/>
              <a:gd name="connsiteY146" fmla="*/ 1845915 h 4417665"/>
              <a:gd name="connsiteX147" fmla="*/ 2800350 w 3425938"/>
              <a:gd name="connsiteY147" fmla="*/ 1674465 h 4417665"/>
              <a:gd name="connsiteX148" fmla="*/ 2800350 w 3425938"/>
              <a:gd name="connsiteY148" fmla="*/ 1568329 h 4417665"/>
              <a:gd name="connsiteX149" fmla="*/ 2898322 w 3425938"/>
              <a:gd name="connsiteY149" fmla="*/ 1388715 h 4417665"/>
              <a:gd name="connsiteX150" fmla="*/ 3045279 w 3425938"/>
              <a:gd name="connsiteY150" fmla="*/ 1364222 h 4417665"/>
              <a:gd name="connsiteX151" fmla="*/ 3192236 w 3425938"/>
              <a:gd name="connsiteY151" fmla="*/ 1282579 h 4417665"/>
              <a:gd name="connsiteX152" fmla="*/ 3143250 w 3425938"/>
              <a:gd name="connsiteY152" fmla="*/ 1233593 h 4417665"/>
              <a:gd name="connsiteX153" fmla="*/ 3151414 w 3425938"/>
              <a:gd name="connsiteY153" fmla="*/ 1200936 h 4417665"/>
              <a:gd name="connsiteX154" fmla="*/ 3118757 w 3425938"/>
              <a:gd name="connsiteY154" fmla="*/ 1176443 h 4417665"/>
              <a:gd name="connsiteX155" fmla="*/ 2873829 w 3425938"/>
              <a:gd name="connsiteY155" fmla="*/ 1307072 h 4417665"/>
              <a:gd name="connsiteX156" fmla="*/ 2784022 w 3425938"/>
              <a:gd name="connsiteY156" fmla="*/ 1486686 h 4417665"/>
              <a:gd name="connsiteX157" fmla="*/ 2743200 w 3425938"/>
              <a:gd name="connsiteY157" fmla="*/ 1649972 h 4417665"/>
              <a:gd name="connsiteX158" fmla="*/ 2735036 w 3425938"/>
              <a:gd name="connsiteY158" fmla="*/ 1805093 h 4417665"/>
              <a:gd name="connsiteX159" fmla="*/ 2563586 w 3425938"/>
              <a:gd name="connsiteY159" fmla="*/ 1968379 h 4417665"/>
              <a:gd name="connsiteX160" fmla="*/ 2530929 w 3425938"/>
              <a:gd name="connsiteY160" fmla="*/ 1935722 h 4417665"/>
              <a:gd name="connsiteX161" fmla="*/ 2620736 w 3425938"/>
              <a:gd name="connsiteY161" fmla="*/ 1715286 h 4417665"/>
              <a:gd name="connsiteX162" fmla="*/ 2645229 w 3425938"/>
              <a:gd name="connsiteY162" fmla="*/ 1658136 h 4417665"/>
              <a:gd name="connsiteX163" fmla="*/ 2620736 w 3425938"/>
              <a:gd name="connsiteY163" fmla="*/ 1649972 h 4417665"/>
              <a:gd name="connsiteX164" fmla="*/ 2588079 w 3425938"/>
              <a:gd name="connsiteY164" fmla="*/ 1658136 h 4417665"/>
              <a:gd name="connsiteX165" fmla="*/ 2604407 w 3425938"/>
              <a:gd name="connsiteY165" fmla="*/ 1511179 h 4417665"/>
              <a:gd name="connsiteX166" fmla="*/ 2710543 w 3425938"/>
              <a:gd name="connsiteY166" fmla="*/ 1372386 h 4417665"/>
              <a:gd name="connsiteX167" fmla="*/ 2873829 w 3425938"/>
              <a:gd name="connsiteY167" fmla="*/ 1209101 h 4417665"/>
              <a:gd name="connsiteX168" fmla="*/ 2939143 w 3425938"/>
              <a:gd name="connsiteY168" fmla="*/ 1160115 h 4417665"/>
              <a:gd name="connsiteX169" fmla="*/ 2906486 w 3425938"/>
              <a:gd name="connsiteY169" fmla="*/ 1135622 h 4417665"/>
              <a:gd name="connsiteX170" fmla="*/ 2914650 w 3425938"/>
              <a:gd name="connsiteY170" fmla="*/ 1078472 h 4417665"/>
              <a:gd name="connsiteX171" fmla="*/ 2890157 w 3425938"/>
              <a:gd name="connsiteY171" fmla="*/ 1086636 h 4417665"/>
              <a:gd name="connsiteX172" fmla="*/ 2865664 w 3425938"/>
              <a:gd name="connsiteY172" fmla="*/ 1062143 h 4417665"/>
              <a:gd name="connsiteX173" fmla="*/ 2857500 w 3425938"/>
              <a:gd name="connsiteY173" fmla="*/ 1037651 h 4417665"/>
              <a:gd name="connsiteX174" fmla="*/ 2775857 w 3425938"/>
              <a:gd name="connsiteY174" fmla="*/ 1168279 h 4417665"/>
              <a:gd name="connsiteX175" fmla="*/ 2702379 w 3425938"/>
              <a:gd name="connsiteY175" fmla="*/ 1225429 h 4417665"/>
              <a:gd name="connsiteX176" fmla="*/ 2604407 w 3425938"/>
              <a:gd name="connsiteY176" fmla="*/ 1364222 h 4417665"/>
              <a:gd name="connsiteX177" fmla="*/ 2530929 w 3425938"/>
              <a:gd name="connsiteY177" fmla="*/ 1462193 h 4417665"/>
              <a:gd name="connsiteX178" fmla="*/ 2473779 w 3425938"/>
              <a:gd name="connsiteY178" fmla="*/ 1641808 h 4417665"/>
              <a:gd name="connsiteX179" fmla="*/ 2473779 w 3425938"/>
              <a:gd name="connsiteY179" fmla="*/ 1796929 h 4417665"/>
              <a:gd name="connsiteX180" fmla="*/ 2449286 w 3425938"/>
              <a:gd name="connsiteY180" fmla="*/ 1935722 h 4417665"/>
              <a:gd name="connsiteX181" fmla="*/ 2367643 w 3425938"/>
              <a:gd name="connsiteY181" fmla="*/ 2115336 h 4417665"/>
              <a:gd name="connsiteX182" fmla="*/ 2326822 w 3425938"/>
              <a:gd name="connsiteY182" fmla="*/ 2156158 h 4417665"/>
              <a:gd name="connsiteX183" fmla="*/ 2253343 w 3425938"/>
              <a:gd name="connsiteY183" fmla="*/ 2107172 h 4417665"/>
              <a:gd name="connsiteX184" fmla="*/ 2326822 w 3425938"/>
              <a:gd name="connsiteY184" fmla="*/ 1935722 h 4417665"/>
              <a:gd name="connsiteX185" fmla="*/ 2424793 w 3425938"/>
              <a:gd name="connsiteY185" fmla="*/ 1845915 h 4417665"/>
              <a:gd name="connsiteX186" fmla="*/ 2457450 w 3425938"/>
              <a:gd name="connsiteY186" fmla="*/ 1552001 h 4417665"/>
              <a:gd name="connsiteX187" fmla="*/ 2677886 w 3425938"/>
              <a:gd name="connsiteY187" fmla="*/ 1217265 h 4417665"/>
              <a:gd name="connsiteX188" fmla="*/ 2686050 w 3425938"/>
              <a:gd name="connsiteY188" fmla="*/ 1184608 h 4417665"/>
              <a:gd name="connsiteX189" fmla="*/ 2841172 w 3425938"/>
              <a:gd name="connsiteY189" fmla="*/ 1045815 h 4417665"/>
              <a:gd name="connsiteX190" fmla="*/ 2841172 w 3425938"/>
              <a:gd name="connsiteY190" fmla="*/ 1013158 h 4417665"/>
              <a:gd name="connsiteX191" fmla="*/ 2759529 w 3425938"/>
              <a:gd name="connsiteY191" fmla="*/ 1070308 h 4417665"/>
              <a:gd name="connsiteX192" fmla="*/ 2735036 w 3425938"/>
              <a:gd name="connsiteY192" fmla="*/ 1078472 h 4417665"/>
              <a:gd name="connsiteX193" fmla="*/ 2735036 w 3425938"/>
              <a:gd name="connsiteY193" fmla="*/ 1021322 h 4417665"/>
              <a:gd name="connsiteX194" fmla="*/ 2800350 w 3425938"/>
              <a:gd name="connsiteY194" fmla="*/ 939679 h 4417665"/>
              <a:gd name="connsiteX195" fmla="*/ 2751364 w 3425938"/>
              <a:gd name="connsiteY195" fmla="*/ 907022 h 4417665"/>
              <a:gd name="connsiteX196" fmla="*/ 2784022 w 3425938"/>
              <a:gd name="connsiteY196" fmla="*/ 874365 h 4417665"/>
              <a:gd name="connsiteX197" fmla="*/ 2735036 w 3425938"/>
              <a:gd name="connsiteY197" fmla="*/ 841708 h 4417665"/>
              <a:gd name="connsiteX198" fmla="*/ 2702379 w 3425938"/>
              <a:gd name="connsiteY198" fmla="*/ 849872 h 4417665"/>
              <a:gd name="connsiteX199" fmla="*/ 2661557 w 3425938"/>
              <a:gd name="connsiteY199" fmla="*/ 907022 h 4417665"/>
              <a:gd name="connsiteX200" fmla="*/ 2661557 w 3425938"/>
              <a:gd name="connsiteY200" fmla="*/ 849872 h 4417665"/>
              <a:gd name="connsiteX201" fmla="*/ 2628900 w 3425938"/>
              <a:gd name="connsiteY201" fmla="*/ 849872 h 4417665"/>
              <a:gd name="connsiteX202" fmla="*/ 2588079 w 3425938"/>
              <a:gd name="connsiteY202" fmla="*/ 939679 h 4417665"/>
              <a:gd name="connsiteX203" fmla="*/ 2539093 w 3425938"/>
              <a:gd name="connsiteY203" fmla="*/ 1062143 h 4417665"/>
              <a:gd name="connsiteX204" fmla="*/ 2530929 w 3425938"/>
              <a:gd name="connsiteY204" fmla="*/ 972336 h 4417665"/>
              <a:gd name="connsiteX205" fmla="*/ 2530929 w 3425938"/>
              <a:gd name="connsiteY205" fmla="*/ 849872 h 4417665"/>
              <a:gd name="connsiteX206" fmla="*/ 2473779 w 3425938"/>
              <a:gd name="connsiteY206" fmla="*/ 809051 h 4417665"/>
              <a:gd name="connsiteX207" fmla="*/ 2473779 w 3425938"/>
              <a:gd name="connsiteY207" fmla="*/ 890693 h 4417665"/>
              <a:gd name="connsiteX208" fmla="*/ 2408464 w 3425938"/>
              <a:gd name="connsiteY208" fmla="*/ 972336 h 4417665"/>
              <a:gd name="connsiteX209" fmla="*/ 2416629 w 3425938"/>
              <a:gd name="connsiteY209" fmla="*/ 1160115 h 4417665"/>
              <a:gd name="connsiteX210" fmla="*/ 2351314 w 3425938"/>
              <a:gd name="connsiteY210" fmla="*/ 1282579 h 4417665"/>
              <a:gd name="connsiteX211" fmla="*/ 2318657 w 3425938"/>
              <a:gd name="connsiteY211" fmla="*/ 1584658 h 4417665"/>
              <a:gd name="connsiteX212" fmla="*/ 2318657 w 3425938"/>
              <a:gd name="connsiteY212" fmla="*/ 1747943 h 4417665"/>
              <a:gd name="connsiteX213" fmla="*/ 2310493 w 3425938"/>
              <a:gd name="connsiteY213" fmla="*/ 1862243 h 4417665"/>
              <a:gd name="connsiteX214" fmla="*/ 2269672 w 3425938"/>
              <a:gd name="connsiteY214" fmla="*/ 1943886 h 4417665"/>
              <a:gd name="connsiteX215" fmla="*/ 2220686 w 3425938"/>
              <a:gd name="connsiteY215" fmla="*/ 2058186 h 4417665"/>
              <a:gd name="connsiteX216" fmla="*/ 2196193 w 3425938"/>
              <a:gd name="connsiteY216" fmla="*/ 2058186 h 4417665"/>
              <a:gd name="connsiteX217" fmla="*/ 2179864 w 3425938"/>
              <a:gd name="connsiteY217" fmla="*/ 1984708 h 4417665"/>
              <a:gd name="connsiteX218" fmla="*/ 2147207 w 3425938"/>
              <a:gd name="connsiteY218" fmla="*/ 1903065 h 4417665"/>
              <a:gd name="connsiteX219" fmla="*/ 2114550 w 3425938"/>
              <a:gd name="connsiteY219" fmla="*/ 1821422 h 4417665"/>
              <a:gd name="connsiteX220" fmla="*/ 2188029 w 3425938"/>
              <a:gd name="connsiteY220" fmla="*/ 1690793 h 4417665"/>
              <a:gd name="connsiteX221" fmla="*/ 2188029 w 3425938"/>
              <a:gd name="connsiteY221" fmla="*/ 1560165 h 4417665"/>
              <a:gd name="connsiteX222" fmla="*/ 2139043 w 3425938"/>
              <a:gd name="connsiteY222" fmla="*/ 1470358 h 4417665"/>
              <a:gd name="connsiteX223" fmla="*/ 2114550 w 3425938"/>
              <a:gd name="connsiteY223" fmla="*/ 1413208 h 4417665"/>
              <a:gd name="connsiteX224" fmla="*/ 2114550 w 3425938"/>
              <a:gd name="connsiteY224" fmla="*/ 1323401 h 4417665"/>
              <a:gd name="connsiteX225" fmla="*/ 2073729 w 3425938"/>
              <a:gd name="connsiteY225" fmla="*/ 1209101 h 4417665"/>
              <a:gd name="connsiteX226" fmla="*/ 2032907 w 3425938"/>
              <a:gd name="connsiteY226" fmla="*/ 1045815 h 4417665"/>
              <a:gd name="connsiteX227" fmla="*/ 2000250 w 3425938"/>
              <a:gd name="connsiteY227" fmla="*/ 988665 h 4417665"/>
              <a:gd name="connsiteX228" fmla="*/ 1959429 w 3425938"/>
              <a:gd name="connsiteY228" fmla="*/ 907022 h 4417665"/>
              <a:gd name="connsiteX229" fmla="*/ 2024743 w 3425938"/>
              <a:gd name="connsiteY229" fmla="*/ 841708 h 4417665"/>
              <a:gd name="connsiteX230" fmla="*/ 2049236 w 3425938"/>
              <a:gd name="connsiteY230" fmla="*/ 792722 h 4417665"/>
              <a:gd name="connsiteX231" fmla="*/ 2000250 w 3425938"/>
              <a:gd name="connsiteY231" fmla="*/ 760065 h 4417665"/>
              <a:gd name="connsiteX232" fmla="*/ 1951264 w 3425938"/>
              <a:gd name="connsiteY232" fmla="*/ 800886 h 4417665"/>
              <a:gd name="connsiteX233" fmla="*/ 1894114 w 3425938"/>
              <a:gd name="connsiteY233" fmla="*/ 866201 h 4417665"/>
              <a:gd name="connsiteX234" fmla="*/ 1836964 w 3425938"/>
              <a:gd name="connsiteY234" fmla="*/ 890693 h 4417665"/>
              <a:gd name="connsiteX235" fmla="*/ 1902279 w 3425938"/>
              <a:gd name="connsiteY235" fmla="*/ 1070308 h 4417665"/>
              <a:gd name="connsiteX236" fmla="*/ 1926772 w 3425938"/>
              <a:gd name="connsiteY236" fmla="*/ 1233593 h 4417665"/>
              <a:gd name="connsiteX237" fmla="*/ 1975757 w 3425938"/>
              <a:gd name="connsiteY237" fmla="*/ 1315236 h 4417665"/>
              <a:gd name="connsiteX238" fmla="*/ 2032907 w 3425938"/>
              <a:gd name="connsiteY238" fmla="*/ 1445865 h 4417665"/>
              <a:gd name="connsiteX239" fmla="*/ 2081893 w 3425938"/>
              <a:gd name="connsiteY239" fmla="*/ 1511179 h 4417665"/>
              <a:gd name="connsiteX240" fmla="*/ 2139043 w 3425938"/>
              <a:gd name="connsiteY240" fmla="*/ 1576493 h 4417665"/>
              <a:gd name="connsiteX241" fmla="*/ 2155372 w 3425938"/>
              <a:gd name="connsiteY241" fmla="*/ 1617315 h 4417665"/>
              <a:gd name="connsiteX242" fmla="*/ 2114550 w 3425938"/>
              <a:gd name="connsiteY242" fmla="*/ 1666301 h 4417665"/>
              <a:gd name="connsiteX243" fmla="*/ 2057400 w 3425938"/>
              <a:gd name="connsiteY243" fmla="*/ 1764272 h 4417665"/>
              <a:gd name="connsiteX244" fmla="*/ 2057400 w 3425938"/>
              <a:gd name="connsiteY244" fmla="*/ 1805093 h 4417665"/>
              <a:gd name="connsiteX245" fmla="*/ 1992086 w 3425938"/>
              <a:gd name="connsiteY245" fmla="*/ 1707122 h 4417665"/>
              <a:gd name="connsiteX246" fmla="*/ 1926772 w 3425938"/>
              <a:gd name="connsiteY246" fmla="*/ 1617315 h 4417665"/>
              <a:gd name="connsiteX247" fmla="*/ 1918607 w 3425938"/>
              <a:gd name="connsiteY247" fmla="*/ 1511179 h 4417665"/>
              <a:gd name="connsiteX248" fmla="*/ 1910443 w 3425938"/>
              <a:gd name="connsiteY248" fmla="*/ 1266251 h 4417665"/>
              <a:gd name="connsiteX249" fmla="*/ 1845129 w 3425938"/>
              <a:gd name="connsiteY249" fmla="*/ 980501 h 4417665"/>
              <a:gd name="connsiteX250" fmla="*/ 1820636 w 3425938"/>
              <a:gd name="connsiteY250" fmla="*/ 882529 h 4417665"/>
              <a:gd name="connsiteX251" fmla="*/ 1828800 w 3425938"/>
              <a:gd name="connsiteY251" fmla="*/ 792722 h 4417665"/>
              <a:gd name="connsiteX252" fmla="*/ 1820636 w 3425938"/>
              <a:gd name="connsiteY252" fmla="*/ 727408 h 4417665"/>
              <a:gd name="connsiteX253" fmla="*/ 1747157 w 3425938"/>
              <a:gd name="connsiteY253" fmla="*/ 735572 h 4417665"/>
              <a:gd name="connsiteX254" fmla="*/ 1730829 w 3425938"/>
              <a:gd name="connsiteY254" fmla="*/ 792722 h 4417665"/>
              <a:gd name="connsiteX255" fmla="*/ 1706336 w 3425938"/>
              <a:gd name="connsiteY255" fmla="*/ 907022 h 4417665"/>
              <a:gd name="connsiteX256" fmla="*/ 1796143 w 3425938"/>
              <a:gd name="connsiteY256" fmla="*/ 1168279 h 4417665"/>
              <a:gd name="connsiteX257" fmla="*/ 1828800 w 3425938"/>
              <a:gd name="connsiteY257" fmla="*/ 1429536 h 4417665"/>
              <a:gd name="connsiteX258" fmla="*/ 1918607 w 3425938"/>
              <a:gd name="connsiteY258" fmla="*/ 1633643 h 4417665"/>
              <a:gd name="connsiteX259" fmla="*/ 1975757 w 3425938"/>
              <a:gd name="connsiteY259" fmla="*/ 1829586 h 4417665"/>
              <a:gd name="connsiteX260" fmla="*/ 2016579 w 3425938"/>
              <a:gd name="connsiteY260" fmla="*/ 2123501 h 4417665"/>
              <a:gd name="connsiteX261" fmla="*/ 2016579 w 3425938"/>
              <a:gd name="connsiteY261" fmla="*/ 2229636 h 4417665"/>
              <a:gd name="connsiteX262" fmla="*/ 1951264 w 3425938"/>
              <a:gd name="connsiteY262" fmla="*/ 2327608 h 4417665"/>
              <a:gd name="connsiteX263" fmla="*/ 1910443 w 3425938"/>
              <a:gd name="connsiteY263" fmla="*/ 2368429 h 4417665"/>
              <a:gd name="connsiteX264" fmla="*/ 1910443 w 3425938"/>
              <a:gd name="connsiteY264" fmla="*/ 2441908 h 4417665"/>
              <a:gd name="connsiteX265" fmla="*/ 1902279 w 3425938"/>
              <a:gd name="connsiteY265" fmla="*/ 2580701 h 4417665"/>
              <a:gd name="connsiteX266" fmla="*/ 1902279 w 3425938"/>
              <a:gd name="connsiteY266" fmla="*/ 2695001 h 4417665"/>
              <a:gd name="connsiteX267" fmla="*/ 1869622 w 3425938"/>
              <a:gd name="connsiteY267" fmla="*/ 2809301 h 4417665"/>
              <a:gd name="connsiteX268" fmla="*/ 1902279 w 3425938"/>
              <a:gd name="connsiteY268" fmla="*/ 2890943 h 4417665"/>
              <a:gd name="connsiteX269" fmla="*/ 1894114 w 3425938"/>
              <a:gd name="connsiteY269" fmla="*/ 3062393 h 4417665"/>
              <a:gd name="connsiteX270" fmla="*/ 1845129 w 3425938"/>
              <a:gd name="connsiteY270" fmla="*/ 3144036 h 4417665"/>
              <a:gd name="connsiteX271" fmla="*/ 1845129 w 3425938"/>
              <a:gd name="connsiteY271" fmla="*/ 3258336 h 4417665"/>
              <a:gd name="connsiteX272" fmla="*/ 1779814 w 3425938"/>
              <a:gd name="connsiteY272" fmla="*/ 3462443 h 4417665"/>
              <a:gd name="connsiteX273" fmla="*/ 1836964 w 3425938"/>
              <a:gd name="connsiteY273" fmla="*/ 3568579 h 4417665"/>
              <a:gd name="connsiteX274" fmla="*/ 1730829 w 3425938"/>
              <a:gd name="connsiteY274" fmla="*/ 3699208 h 4417665"/>
              <a:gd name="connsiteX275" fmla="*/ 1706336 w 3425938"/>
              <a:gd name="connsiteY275" fmla="*/ 3780851 h 4417665"/>
              <a:gd name="connsiteX276" fmla="*/ 1714500 w 3425938"/>
              <a:gd name="connsiteY276" fmla="*/ 3544086 h 4417665"/>
              <a:gd name="connsiteX277" fmla="*/ 1812472 w 3425938"/>
              <a:gd name="connsiteY277" fmla="*/ 3217515 h 4417665"/>
              <a:gd name="connsiteX278" fmla="*/ 1771650 w 3425938"/>
              <a:gd name="connsiteY278" fmla="*/ 3135872 h 4417665"/>
              <a:gd name="connsiteX279" fmla="*/ 1853293 w 3425938"/>
              <a:gd name="connsiteY279" fmla="*/ 2915436 h 4417665"/>
              <a:gd name="connsiteX280" fmla="*/ 1836964 w 3425938"/>
              <a:gd name="connsiteY280" fmla="*/ 2678672 h 4417665"/>
              <a:gd name="connsiteX281" fmla="*/ 1885950 w 3425938"/>
              <a:gd name="connsiteY281" fmla="*/ 2474565 h 4417665"/>
              <a:gd name="connsiteX282" fmla="*/ 1877786 w 3425938"/>
              <a:gd name="connsiteY282" fmla="*/ 2343936 h 4417665"/>
              <a:gd name="connsiteX283" fmla="*/ 1902279 w 3425938"/>
              <a:gd name="connsiteY283" fmla="*/ 2245965 h 4417665"/>
              <a:gd name="connsiteX284" fmla="*/ 1877786 w 3425938"/>
              <a:gd name="connsiteY284" fmla="*/ 2229636 h 4417665"/>
              <a:gd name="connsiteX285" fmla="*/ 1877786 w 3425938"/>
              <a:gd name="connsiteY285" fmla="*/ 2156158 h 4417665"/>
              <a:gd name="connsiteX286" fmla="*/ 1853293 w 3425938"/>
              <a:gd name="connsiteY286" fmla="*/ 2082679 h 4417665"/>
              <a:gd name="connsiteX287" fmla="*/ 1918607 w 3425938"/>
              <a:gd name="connsiteY287" fmla="*/ 1911229 h 4417665"/>
              <a:gd name="connsiteX288" fmla="*/ 1845129 w 3425938"/>
              <a:gd name="connsiteY288" fmla="*/ 1968379 h 4417665"/>
              <a:gd name="connsiteX289" fmla="*/ 1787979 w 3425938"/>
              <a:gd name="connsiteY289" fmla="*/ 2139829 h 4417665"/>
              <a:gd name="connsiteX290" fmla="*/ 1820636 w 3425938"/>
              <a:gd name="connsiteY290" fmla="*/ 2270458 h 4417665"/>
              <a:gd name="connsiteX291" fmla="*/ 1787979 w 3425938"/>
              <a:gd name="connsiteY291" fmla="*/ 2376593 h 4417665"/>
              <a:gd name="connsiteX292" fmla="*/ 1771650 w 3425938"/>
              <a:gd name="connsiteY292" fmla="*/ 2466401 h 4417665"/>
              <a:gd name="connsiteX293" fmla="*/ 1641022 w 3425938"/>
              <a:gd name="connsiteY293" fmla="*/ 2294951 h 4417665"/>
              <a:gd name="connsiteX294" fmla="*/ 1592036 w 3425938"/>
              <a:gd name="connsiteY294" fmla="*/ 2205143 h 4417665"/>
              <a:gd name="connsiteX295" fmla="*/ 1559379 w 3425938"/>
              <a:gd name="connsiteY295" fmla="*/ 2082679 h 4417665"/>
              <a:gd name="connsiteX296" fmla="*/ 1600200 w 3425938"/>
              <a:gd name="connsiteY296" fmla="*/ 2009201 h 4417665"/>
              <a:gd name="connsiteX297" fmla="*/ 1600200 w 3425938"/>
              <a:gd name="connsiteY297" fmla="*/ 1878572 h 4417665"/>
              <a:gd name="connsiteX298" fmla="*/ 1518557 w 3425938"/>
              <a:gd name="connsiteY298" fmla="*/ 1633643 h 4417665"/>
              <a:gd name="connsiteX299" fmla="*/ 1518557 w 3425938"/>
              <a:gd name="connsiteY299" fmla="*/ 1535672 h 4417665"/>
              <a:gd name="connsiteX300" fmla="*/ 1583872 w 3425938"/>
              <a:gd name="connsiteY300" fmla="*/ 1405043 h 4417665"/>
              <a:gd name="connsiteX301" fmla="*/ 1567543 w 3425938"/>
              <a:gd name="connsiteY301" fmla="*/ 1372386 h 4417665"/>
              <a:gd name="connsiteX302" fmla="*/ 1502229 w 3425938"/>
              <a:gd name="connsiteY302" fmla="*/ 1462193 h 4417665"/>
              <a:gd name="connsiteX303" fmla="*/ 1494064 w 3425938"/>
              <a:gd name="connsiteY303" fmla="*/ 1323401 h 4417665"/>
              <a:gd name="connsiteX304" fmla="*/ 1477736 w 3425938"/>
              <a:gd name="connsiteY304" fmla="*/ 1160115 h 4417665"/>
              <a:gd name="connsiteX305" fmla="*/ 1428750 w 3425938"/>
              <a:gd name="connsiteY305" fmla="*/ 1021322 h 4417665"/>
              <a:gd name="connsiteX306" fmla="*/ 1420586 w 3425938"/>
              <a:gd name="connsiteY306" fmla="*/ 980501 h 4417665"/>
              <a:gd name="connsiteX307" fmla="*/ 1485900 w 3425938"/>
              <a:gd name="connsiteY307" fmla="*/ 890693 h 4417665"/>
              <a:gd name="connsiteX308" fmla="*/ 1592036 w 3425938"/>
              <a:gd name="connsiteY308" fmla="*/ 825379 h 4417665"/>
              <a:gd name="connsiteX309" fmla="*/ 1714500 w 3425938"/>
              <a:gd name="connsiteY309" fmla="*/ 719243 h 4417665"/>
              <a:gd name="connsiteX310" fmla="*/ 1779814 w 3425938"/>
              <a:gd name="connsiteY310" fmla="*/ 645765 h 4417665"/>
              <a:gd name="connsiteX311" fmla="*/ 1869622 w 3425938"/>
              <a:gd name="connsiteY311" fmla="*/ 629436 h 4417665"/>
              <a:gd name="connsiteX312" fmla="*/ 1959429 w 3425938"/>
              <a:gd name="connsiteY312" fmla="*/ 523301 h 4417665"/>
              <a:gd name="connsiteX313" fmla="*/ 1885950 w 3425938"/>
              <a:gd name="connsiteY313" fmla="*/ 588615 h 4417665"/>
              <a:gd name="connsiteX314" fmla="*/ 1902279 w 3425938"/>
              <a:gd name="connsiteY314" fmla="*/ 515136 h 4417665"/>
              <a:gd name="connsiteX315" fmla="*/ 1926772 w 3425938"/>
              <a:gd name="connsiteY315" fmla="*/ 498808 h 4417665"/>
              <a:gd name="connsiteX316" fmla="*/ 1836964 w 3425938"/>
              <a:gd name="connsiteY316" fmla="*/ 539629 h 4417665"/>
              <a:gd name="connsiteX317" fmla="*/ 1747157 w 3425938"/>
              <a:gd name="connsiteY317" fmla="*/ 564122 h 4417665"/>
              <a:gd name="connsiteX318" fmla="*/ 1779814 w 3425938"/>
              <a:gd name="connsiteY318" fmla="*/ 515136 h 4417665"/>
              <a:gd name="connsiteX319" fmla="*/ 1861457 w 3425938"/>
              <a:gd name="connsiteY319" fmla="*/ 449822 h 4417665"/>
              <a:gd name="connsiteX320" fmla="*/ 1926772 w 3425938"/>
              <a:gd name="connsiteY320" fmla="*/ 441658 h 4417665"/>
              <a:gd name="connsiteX321" fmla="*/ 1926772 w 3425938"/>
              <a:gd name="connsiteY321" fmla="*/ 384508 h 4417665"/>
              <a:gd name="connsiteX322" fmla="*/ 1918607 w 3425938"/>
              <a:gd name="connsiteY322" fmla="*/ 343686 h 4417665"/>
              <a:gd name="connsiteX323" fmla="*/ 1877786 w 3425938"/>
              <a:gd name="connsiteY323" fmla="*/ 327358 h 4417665"/>
              <a:gd name="connsiteX324" fmla="*/ 1787979 w 3425938"/>
              <a:gd name="connsiteY324" fmla="*/ 343686 h 4417665"/>
              <a:gd name="connsiteX325" fmla="*/ 1673679 w 3425938"/>
              <a:gd name="connsiteY325" fmla="*/ 425329 h 4417665"/>
              <a:gd name="connsiteX326" fmla="*/ 1592036 w 3425938"/>
              <a:gd name="connsiteY326" fmla="*/ 555958 h 4417665"/>
              <a:gd name="connsiteX327" fmla="*/ 1526722 w 3425938"/>
              <a:gd name="connsiteY327" fmla="*/ 645765 h 4417665"/>
              <a:gd name="connsiteX328" fmla="*/ 1543050 w 3425938"/>
              <a:gd name="connsiteY328" fmla="*/ 547793 h 4417665"/>
              <a:gd name="connsiteX329" fmla="*/ 1632857 w 3425938"/>
              <a:gd name="connsiteY329" fmla="*/ 466151 h 4417665"/>
              <a:gd name="connsiteX330" fmla="*/ 1698172 w 3425938"/>
              <a:gd name="connsiteY330" fmla="*/ 335522 h 4417665"/>
              <a:gd name="connsiteX331" fmla="*/ 1869622 w 3425938"/>
              <a:gd name="connsiteY331" fmla="*/ 294701 h 4417665"/>
              <a:gd name="connsiteX332" fmla="*/ 1918607 w 3425938"/>
              <a:gd name="connsiteY332" fmla="*/ 253879 h 4417665"/>
              <a:gd name="connsiteX333" fmla="*/ 1861457 w 3425938"/>
              <a:gd name="connsiteY333" fmla="*/ 270208 h 4417665"/>
              <a:gd name="connsiteX334" fmla="*/ 1885950 w 3425938"/>
              <a:gd name="connsiteY334" fmla="*/ 188565 h 4417665"/>
              <a:gd name="connsiteX335" fmla="*/ 1836964 w 3425938"/>
              <a:gd name="connsiteY335" fmla="*/ 196729 h 4417665"/>
              <a:gd name="connsiteX336" fmla="*/ 1812472 w 3425938"/>
              <a:gd name="connsiteY336" fmla="*/ 253879 h 4417665"/>
              <a:gd name="connsiteX337" fmla="*/ 1763486 w 3425938"/>
              <a:gd name="connsiteY337" fmla="*/ 213058 h 4417665"/>
              <a:gd name="connsiteX338" fmla="*/ 1804307 w 3425938"/>
              <a:gd name="connsiteY338" fmla="*/ 188565 h 4417665"/>
              <a:gd name="connsiteX339" fmla="*/ 1738993 w 3425938"/>
              <a:gd name="connsiteY339" fmla="*/ 188565 h 4417665"/>
              <a:gd name="connsiteX340" fmla="*/ 1722664 w 3425938"/>
              <a:gd name="connsiteY340" fmla="*/ 253879 h 4417665"/>
              <a:gd name="connsiteX341" fmla="*/ 1681843 w 3425938"/>
              <a:gd name="connsiteY341" fmla="*/ 311029 h 4417665"/>
              <a:gd name="connsiteX342" fmla="*/ 1624693 w 3425938"/>
              <a:gd name="connsiteY342" fmla="*/ 335522 h 4417665"/>
              <a:gd name="connsiteX343" fmla="*/ 1600200 w 3425938"/>
              <a:gd name="connsiteY343" fmla="*/ 311029 h 4417665"/>
              <a:gd name="connsiteX344" fmla="*/ 1551214 w 3425938"/>
              <a:gd name="connsiteY344" fmla="*/ 384508 h 4417665"/>
              <a:gd name="connsiteX345" fmla="*/ 1518557 w 3425938"/>
              <a:gd name="connsiteY345" fmla="*/ 449822 h 4417665"/>
              <a:gd name="connsiteX346" fmla="*/ 1445079 w 3425938"/>
              <a:gd name="connsiteY346" fmla="*/ 564122 h 4417665"/>
              <a:gd name="connsiteX347" fmla="*/ 1404257 w 3425938"/>
              <a:gd name="connsiteY347" fmla="*/ 662093 h 4417665"/>
              <a:gd name="connsiteX348" fmla="*/ 1322614 w 3425938"/>
              <a:gd name="connsiteY348" fmla="*/ 711079 h 4417665"/>
              <a:gd name="connsiteX349" fmla="*/ 1249136 w 3425938"/>
              <a:gd name="connsiteY349" fmla="*/ 751901 h 4417665"/>
              <a:gd name="connsiteX350" fmla="*/ 1175657 w 3425938"/>
              <a:gd name="connsiteY350" fmla="*/ 1037651 h 4417665"/>
              <a:gd name="connsiteX351" fmla="*/ 1167493 w 3425938"/>
              <a:gd name="connsiteY351" fmla="*/ 1160115 h 4417665"/>
              <a:gd name="connsiteX352" fmla="*/ 1216479 w 3425938"/>
              <a:gd name="connsiteY352" fmla="*/ 1315236 h 4417665"/>
              <a:gd name="connsiteX353" fmla="*/ 1257300 w 3425938"/>
              <a:gd name="connsiteY353" fmla="*/ 1437701 h 4417665"/>
              <a:gd name="connsiteX354" fmla="*/ 1273629 w 3425938"/>
              <a:gd name="connsiteY354" fmla="*/ 1535672 h 4417665"/>
              <a:gd name="connsiteX355" fmla="*/ 1306286 w 3425938"/>
              <a:gd name="connsiteY355" fmla="*/ 1641808 h 4417665"/>
              <a:gd name="connsiteX356" fmla="*/ 1338943 w 3425938"/>
              <a:gd name="connsiteY356" fmla="*/ 1756108 h 4417665"/>
              <a:gd name="connsiteX357" fmla="*/ 1396093 w 3425938"/>
              <a:gd name="connsiteY357" fmla="*/ 1821422 h 4417665"/>
              <a:gd name="connsiteX358" fmla="*/ 1445079 w 3425938"/>
              <a:gd name="connsiteY358" fmla="*/ 1886736 h 4417665"/>
              <a:gd name="connsiteX359" fmla="*/ 1485900 w 3425938"/>
              <a:gd name="connsiteY359" fmla="*/ 1927558 h 4417665"/>
              <a:gd name="connsiteX360" fmla="*/ 1453243 w 3425938"/>
              <a:gd name="connsiteY360" fmla="*/ 1960215 h 4417665"/>
              <a:gd name="connsiteX361" fmla="*/ 1379764 w 3425938"/>
              <a:gd name="connsiteY361" fmla="*/ 1862243 h 4417665"/>
              <a:gd name="connsiteX362" fmla="*/ 1289957 w 3425938"/>
              <a:gd name="connsiteY362" fmla="*/ 1764272 h 4417665"/>
              <a:gd name="connsiteX363" fmla="*/ 1265464 w 3425938"/>
              <a:gd name="connsiteY363" fmla="*/ 1609151 h 4417665"/>
              <a:gd name="connsiteX364" fmla="*/ 1159329 w 3425938"/>
              <a:gd name="connsiteY364" fmla="*/ 1503015 h 4417665"/>
              <a:gd name="connsiteX365" fmla="*/ 1077686 w 3425938"/>
              <a:gd name="connsiteY365" fmla="*/ 1372386 h 4417665"/>
              <a:gd name="connsiteX366" fmla="*/ 1020536 w 3425938"/>
              <a:gd name="connsiteY366" fmla="*/ 1290743 h 4417665"/>
              <a:gd name="connsiteX367" fmla="*/ 1004207 w 3425938"/>
              <a:gd name="connsiteY367" fmla="*/ 1184608 h 4417665"/>
              <a:gd name="connsiteX368" fmla="*/ 996043 w 3425938"/>
              <a:gd name="connsiteY368" fmla="*/ 1094801 h 4417665"/>
              <a:gd name="connsiteX369" fmla="*/ 1151164 w 3425938"/>
              <a:gd name="connsiteY369" fmla="*/ 939679 h 4417665"/>
              <a:gd name="connsiteX370" fmla="*/ 1183822 w 3425938"/>
              <a:gd name="connsiteY370" fmla="*/ 874365 h 4417665"/>
              <a:gd name="connsiteX371" fmla="*/ 1143000 w 3425938"/>
              <a:gd name="connsiteY371" fmla="*/ 841708 h 4417665"/>
              <a:gd name="connsiteX372" fmla="*/ 1094014 w 3425938"/>
              <a:gd name="connsiteY372" fmla="*/ 874365 h 4417665"/>
              <a:gd name="connsiteX373" fmla="*/ 1110343 w 3425938"/>
              <a:gd name="connsiteY373" fmla="*/ 792722 h 4417665"/>
              <a:gd name="connsiteX374" fmla="*/ 1085850 w 3425938"/>
              <a:gd name="connsiteY374" fmla="*/ 711079 h 4417665"/>
              <a:gd name="connsiteX375" fmla="*/ 1061357 w 3425938"/>
              <a:gd name="connsiteY375" fmla="*/ 727408 h 4417665"/>
              <a:gd name="connsiteX376" fmla="*/ 1094014 w 3425938"/>
              <a:gd name="connsiteY376" fmla="*/ 800886 h 4417665"/>
              <a:gd name="connsiteX377" fmla="*/ 1069522 w 3425938"/>
              <a:gd name="connsiteY377" fmla="*/ 882529 h 4417665"/>
              <a:gd name="connsiteX378" fmla="*/ 1020536 w 3425938"/>
              <a:gd name="connsiteY378" fmla="*/ 915186 h 4417665"/>
              <a:gd name="connsiteX379" fmla="*/ 979714 w 3425938"/>
              <a:gd name="connsiteY379" fmla="*/ 858036 h 4417665"/>
              <a:gd name="connsiteX380" fmla="*/ 979714 w 3425938"/>
              <a:gd name="connsiteY380" fmla="*/ 768229 h 4417665"/>
              <a:gd name="connsiteX381" fmla="*/ 938893 w 3425938"/>
              <a:gd name="connsiteY381" fmla="*/ 719243 h 4417665"/>
              <a:gd name="connsiteX382" fmla="*/ 947057 w 3425938"/>
              <a:gd name="connsiteY382" fmla="*/ 621272 h 4417665"/>
              <a:gd name="connsiteX383" fmla="*/ 1061357 w 3425938"/>
              <a:gd name="connsiteY383" fmla="*/ 457986 h 4417665"/>
              <a:gd name="connsiteX384" fmla="*/ 1094014 w 3425938"/>
              <a:gd name="connsiteY384" fmla="*/ 327358 h 4417665"/>
              <a:gd name="connsiteX385" fmla="*/ 1110343 w 3425938"/>
              <a:gd name="connsiteY385" fmla="*/ 188565 h 4417665"/>
              <a:gd name="connsiteX386" fmla="*/ 1053193 w 3425938"/>
              <a:gd name="connsiteY386" fmla="*/ 115086 h 4417665"/>
              <a:gd name="connsiteX387" fmla="*/ 979714 w 3425938"/>
              <a:gd name="connsiteY387" fmla="*/ 90593 h 4417665"/>
              <a:gd name="connsiteX388" fmla="*/ 996043 w 3425938"/>
              <a:gd name="connsiteY388" fmla="*/ 147743 h 4417665"/>
              <a:gd name="connsiteX389" fmla="*/ 1028700 w 3425938"/>
              <a:gd name="connsiteY389" fmla="*/ 196729 h 4417665"/>
              <a:gd name="connsiteX390" fmla="*/ 947057 w 3425938"/>
              <a:gd name="connsiteY390" fmla="*/ 368179 h 4417665"/>
              <a:gd name="connsiteX391" fmla="*/ 898072 w 3425938"/>
              <a:gd name="connsiteY391" fmla="*/ 482479 h 4417665"/>
              <a:gd name="connsiteX392" fmla="*/ 898072 w 3425938"/>
              <a:gd name="connsiteY392" fmla="*/ 400836 h 4417665"/>
              <a:gd name="connsiteX393" fmla="*/ 938893 w 3425938"/>
              <a:gd name="connsiteY393" fmla="*/ 286536 h 4417665"/>
              <a:gd name="connsiteX394" fmla="*/ 938893 w 3425938"/>
              <a:gd name="connsiteY394" fmla="*/ 221222 h 4417665"/>
              <a:gd name="connsiteX395" fmla="*/ 979714 w 3425938"/>
              <a:gd name="connsiteY395" fmla="*/ 164072 h 4417665"/>
              <a:gd name="connsiteX396" fmla="*/ 930729 w 3425938"/>
              <a:gd name="connsiteY396" fmla="*/ 115086 h 4417665"/>
              <a:gd name="connsiteX397" fmla="*/ 889907 w 3425938"/>
              <a:gd name="connsiteY397" fmla="*/ 131415 h 4417665"/>
              <a:gd name="connsiteX398" fmla="*/ 906236 w 3425938"/>
              <a:gd name="connsiteY398" fmla="*/ 74265 h 4417665"/>
              <a:gd name="connsiteX399" fmla="*/ 873579 w 3425938"/>
              <a:gd name="connsiteY399" fmla="*/ 115086 h 4417665"/>
              <a:gd name="connsiteX400" fmla="*/ 873579 w 3425938"/>
              <a:gd name="connsiteY400" fmla="*/ 57936 h 4417665"/>
              <a:gd name="connsiteX401" fmla="*/ 816429 w 3425938"/>
              <a:gd name="connsiteY401" fmla="*/ 82429 h 4417665"/>
              <a:gd name="connsiteX402" fmla="*/ 783772 w 3425938"/>
              <a:gd name="connsiteY402" fmla="*/ 115086 h 4417665"/>
              <a:gd name="connsiteX403" fmla="*/ 816429 w 3425938"/>
              <a:gd name="connsiteY403" fmla="*/ 33443 h 4417665"/>
              <a:gd name="connsiteX404" fmla="*/ 783772 w 3425938"/>
              <a:gd name="connsiteY404" fmla="*/ 786 h 4417665"/>
              <a:gd name="connsiteX405" fmla="*/ 751114 w 3425938"/>
              <a:gd name="connsiteY405" fmla="*/ 17115 h 4417665"/>
              <a:gd name="connsiteX406" fmla="*/ 726622 w 3425938"/>
              <a:gd name="connsiteY406" fmla="*/ 90593 h 4417665"/>
              <a:gd name="connsiteX407" fmla="*/ 726622 w 3425938"/>
              <a:gd name="connsiteY407" fmla="*/ 147743 h 4417665"/>
              <a:gd name="connsiteX408" fmla="*/ 726622 w 3425938"/>
              <a:gd name="connsiteY408" fmla="*/ 213058 h 4417665"/>
              <a:gd name="connsiteX409" fmla="*/ 693964 w 3425938"/>
              <a:gd name="connsiteY409" fmla="*/ 155908 h 4417665"/>
              <a:gd name="connsiteX410" fmla="*/ 685800 w 3425938"/>
              <a:gd name="connsiteY410" fmla="*/ 213058 h 4417665"/>
              <a:gd name="connsiteX411" fmla="*/ 702129 w 3425938"/>
              <a:gd name="connsiteY411" fmla="*/ 262043 h 4417665"/>
              <a:gd name="connsiteX412" fmla="*/ 702129 w 3425938"/>
              <a:gd name="connsiteY412" fmla="*/ 376343 h 4417665"/>
              <a:gd name="connsiteX413" fmla="*/ 669472 w 3425938"/>
              <a:gd name="connsiteY413" fmla="*/ 515136 h 4417665"/>
              <a:gd name="connsiteX414" fmla="*/ 693964 w 3425938"/>
              <a:gd name="connsiteY414" fmla="*/ 653929 h 4417665"/>
              <a:gd name="connsiteX415" fmla="*/ 612322 w 3425938"/>
              <a:gd name="connsiteY415" fmla="*/ 564122 h 4417665"/>
              <a:gd name="connsiteX416" fmla="*/ 547007 w 3425938"/>
              <a:gd name="connsiteY416" fmla="*/ 457986 h 4417665"/>
              <a:gd name="connsiteX417" fmla="*/ 514350 w 3425938"/>
              <a:gd name="connsiteY417" fmla="*/ 417165 h 4417665"/>
              <a:gd name="connsiteX418" fmla="*/ 595993 w 3425938"/>
              <a:gd name="connsiteY418" fmla="*/ 294701 h 4417665"/>
              <a:gd name="connsiteX419" fmla="*/ 555172 w 3425938"/>
              <a:gd name="connsiteY419" fmla="*/ 204893 h 4417665"/>
              <a:gd name="connsiteX420" fmla="*/ 530679 w 3425938"/>
              <a:gd name="connsiteY420" fmla="*/ 180401 h 4417665"/>
              <a:gd name="connsiteX421" fmla="*/ 498022 w 3425938"/>
              <a:gd name="connsiteY421" fmla="*/ 221222 h 4417665"/>
              <a:gd name="connsiteX422" fmla="*/ 547007 w 3425938"/>
              <a:gd name="connsiteY422" fmla="*/ 278372 h 4417665"/>
              <a:gd name="connsiteX423" fmla="*/ 555172 w 3425938"/>
              <a:gd name="connsiteY423" fmla="*/ 294701 h 4417665"/>
              <a:gd name="connsiteX424" fmla="*/ 498022 w 3425938"/>
              <a:gd name="connsiteY424" fmla="*/ 392672 h 4417665"/>
              <a:gd name="connsiteX425" fmla="*/ 416379 w 3425938"/>
              <a:gd name="connsiteY425" fmla="*/ 286536 h 4417665"/>
              <a:gd name="connsiteX426" fmla="*/ 342900 w 3425938"/>
              <a:gd name="connsiteY426" fmla="*/ 221222 h 4417665"/>
              <a:gd name="connsiteX427" fmla="*/ 302079 w 3425938"/>
              <a:gd name="connsiteY427" fmla="*/ 245715 h 4417665"/>
              <a:gd name="connsiteX428" fmla="*/ 375557 w 3425938"/>
              <a:gd name="connsiteY428" fmla="*/ 327358 h 4417665"/>
              <a:gd name="connsiteX429" fmla="*/ 261257 w 3425938"/>
              <a:gd name="connsiteY429" fmla="*/ 253879 h 4417665"/>
              <a:gd name="connsiteX430" fmla="*/ 253093 w 3425938"/>
              <a:gd name="connsiteY430" fmla="*/ 286536 h 4417665"/>
              <a:gd name="connsiteX431" fmla="*/ 400050 w 3425938"/>
              <a:gd name="connsiteY431" fmla="*/ 425329 h 4417665"/>
              <a:gd name="connsiteX432" fmla="*/ 547007 w 3425938"/>
              <a:gd name="connsiteY432" fmla="*/ 474315 h 4417665"/>
              <a:gd name="connsiteX433" fmla="*/ 563336 w 3425938"/>
              <a:gd name="connsiteY433" fmla="*/ 572286 h 4417665"/>
              <a:gd name="connsiteX434" fmla="*/ 514350 w 3425938"/>
              <a:gd name="connsiteY434" fmla="*/ 506972 h 4417665"/>
              <a:gd name="connsiteX435" fmla="*/ 481693 w 3425938"/>
              <a:gd name="connsiteY435" fmla="*/ 498808 h 4417665"/>
              <a:gd name="connsiteX436" fmla="*/ 522514 w 3425938"/>
              <a:gd name="connsiteY436" fmla="*/ 645765 h 4417665"/>
              <a:gd name="connsiteX437" fmla="*/ 522514 w 3425938"/>
              <a:gd name="connsiteY437" fmla="*/ 719243 h 4417665"/>
              <a:gd name="connsiteX438" fmla="*/ 522514 w 3425938"/>
              <a:gd name="connsiteY438" fmla="*/ 776393 h 4417665"/>
              <a:gd name="connsiteX439" fmla="*/ 636814 w 3425938"/>
              <a:gd name="connsiteY439" fmla="*/ 890693 h 4417665"/>
              <a:gd name="connsiteX440" fmla="*/ 685800 w 3425938"/>
              <a:gd name="connsiteY440" fmla="*/ 964172 h 4417665"/>
              <a:gd name="connsiteX441" fmla="*/ 767443 w 3425938"/>
              <a:gd name="connsiteY441" fmla="*/ 1078472 h 4417665"/>
              <a:gd name="connsiteX442" fmla="*/ 824593 w 3425938"/>
              <a:gd name="connsiteY442" fmla="*/ 1168279 h 4417665"/>
              <a:gd name="connsiteX443" fmla="*/ 914400 w 3425938"/>
              <a:gd name="connsiteY443" fmla="*/ 1225429 h 4417665"/>
              <a:gd name="connsiteX444" fmla="*/ 955222 w 3425938"/>
              <a:gd name="connsiteY444" fmla="*/ 1266251 h 4417665"/>
              <a:gd name="connsiteX445" fmla="*/ 955222 w 3425938"/>
              <a:gd name="connsiteY445" fmla="*/ 1396879 h 4417665"/>
              <a:gd name="connsiteX446" fmla="*/ 955222 w 3425938"/>
              <a:gd name="connsiteY446" fmla="*/ 1486686 h 4417665"/>
              <a:gd name="connsiteX447" fmla="*/ 996043 w 3425938"/>
              <a:gd name="connsiteY447" fmla="*/ 1592822 h 4417665"/>
              <a:gd name="connsiteX448" fmla="*/ 1077686 w 3425938"/>
              <a:gd name="connsiteY448" fmla="*/ 1658136 h 4417665"/>
              <a:gd name="connsiteX449" fmla="*/ 1167493 w 3425938"/>
              <a:gd name="connsiteY449" fmla="*/ 1682629 h 4417665"/>
              <a:gd name="connsiteX450" fmla="*/ 1167493 w 3425938"/>
              <a:gd name="connsiteY450" fmla="*/ 1747943 h 4417665"/>
              <a:gd name="connsiteX451" fmla="*/ 1200150 w 3425938"/>
              <a:gd name="connsiteY451" fmla="*/ 1805093 h 4417665"/>
              <a:gd name="connsiteX452" fmla="*/ 1200150 w 3425938"/>
              <a:gd name="connsiteY452" fmla="*/ 1829586 h 4417665"/>
              <a:gd name="connsiteX453" fmla="*/ 1167493 w 3425938"/>
              <a:gd name="connsiteY453" fmla="*/ 1886736 h 4417665"/>
              <a:gd name="connsiteX454" fmla="*/ 1143000 w 3425938"/>
              <a:gd name="connsiteY454" fmla="*/ 1788765 h 4417665"/>
              <a:gd name="connsiteX455" fmla="*/ 1102179 w 3425938"/>
              <a:gd name="connsiteY455" fmla="*/ 1731615 h 4417665"/>
              <a:gd name="connsiteX456" fmla="*/ 1020536 w 3425938"/>
              <a:gd name="connsiteY456" fmla="*/ 1674465 h 4417665"/>
              <a:gd name="connsiteX457" fmla="*/ 987879 w 3425938"/>
              <a:gd name="connsiteY457" fmla="*/ 1723451 h 4417665"/>
              <a:gd name="connsiteX458" fmla="*/ 930729 w 3425938"/>
              <a:gd name="connsiteY458" fmla="*/ 1658136 h 4417665"/>
              <a:gd name="connsiteX459" fmla="*/ 922564 w 3425938"/>
              <a:gd name="connsiteY459" fmla="*/ 1576493 h 4417665"/>
              <a:gd name="connsiteX460" fmla="*/ 881743 w 3425938"/>
              <a:gd name="connsiteY460" fmla="*/ 1478522 h 4417665"/>
              <a:gd name="connsiteX461" fmla="*/ 857250 w 3425938"/>
              <a:gd name="connsiteY461" fmla="*/ 1323401 h 4417665"/>
              <a:gd name="connsiteX462" fmla="*/ 832757 w 3425938"/>
              <a:gd name="connsiteY462" fmla="*/ 1225429 h 4417665"/>
              <a:gd name="connsiteX463" fmla="*/ 832757 w 3425938"/>
              <a:gd name="connsiteY463" fmla="*/ 1258086 h 4417665"/>
              <a:gd name="connsiteX464" fmla="*/ 849086 w 3425938"/>
              <a:gd name="connsiteY464" fmla="*/ 1364222 h 4417665"/>
              <a:gd name="connsiteX465" fmla="*/ 881743 w 3425938"/>
              <a:gd name="connsiteY465" fmla="*/ 1560165 h 4417665"/>
              <a:gd name="connsiteX466" fmla="*/ 889907 w 3425938"/>
              <a:gd name="connsiteY466" fmla="*/ 1641808 h 4417665"/>
              <a:gd name="connsiteX467" fmla="*/ 824593 w 3425938"/>
              <a:gd name="connsiteY467" fmla="*/ 1543836 h 4417665"/>
              <a:gd name="connsiteX468" fmla="*/ 775607 w 3425938"/>
              <a:gd name="connsiteY468" fmla="*/ 1494851 h 4417665"/>
              <a:gd name="connsiteX469" fmla="*/ 783772 w 3425938"/>
              <a:gd name="connsiteY469" fmla="*/ 1364222 h 4417665"/>
              <a:gd name="connsiteX470" fmla="*/ 726622 w 3425938"/>
              <a:gd name="connsiteY470" fmla="*/ 1233593 h 4417665"/>
              <a:gd name="connsiteX471" fmla="*/ 742950 w 3425938"/>
              <a:gd name="connsiteY471" fmla="*/ 1160115 h 4417665"/>
              <a:gd name="connsiteX472" fmla="*/ 669472 w 3425938"/>
              <a:gd name="connsiteY472" fmla="*/ 1029486 h 4417665"/>
              <a:gd name="connsiteX473" fmla="*/ 661307 w 3425938"/>
              <a:gd name="connsiteY473" fmla="*/ 1143786 h 4417665"/>
              <a:gd name="connsiteX474" fmla="*/ 604157 w 3425938"/>
              <a:gd name="connsiteY474" fmla="*/ 1070308 h 4417665"/>
              <a:gd name="connsiteX475" fmla="*/ 514350 w 3425938"/>
              <a:gd name="connsiteY475" fmla="*/ 980501 h 4417665"/>
              <a:gd name="connsiteX476" fmla="*/ 465364 w 3425938"/>
              <a:gd name="connsiteY476" fmla="*/ 890693 h 4417665"/>
              <a:gd name="connsiteX477" fmla="*/ 400050 w 3425938"/>
              <a:gd name="connsiteY477" fmla="*/ 849872 h 4417665"/>
              <a:gd name="connsiteX478" fmla="*/ 318407 w 3425938"/>
              <a:gd name="connsiteY478" fmla="*/ 817215 h 4417665"/>
              <a:gd name="connsiteX479" fmla="*/ 285750 w 3425938"/>
              <a:gd name="connsiteY479" fmla="*/ 760065 h 4417665"/>
              <a:gd name="connsiteX480" fmla="*/ 285750 w 3425938"/>
              <a:gd name="connsiteY480" fmla="*/ 686586 h 4417665"/>
              <a:gd name="connsiteX481" fmla="*/ 253093 w 3425938"/>
              <a:gd name="connsiteY481" fmla="*/ 719243 h 4417665"/>
              <a:gd name="connsiteX482" fmla="*/ 220436 w 3425938"/>
              <a:gd name="connsiteY482" fmla="*/ 645765 h 4417665"/>
              <a:gd name="connsiteX483" fmla="*/ 195943 w 3425938"/>
              <a:gd name="connsiteY483" fmla="*/ 564122 h 4417665"/>
              <a:gd name="connsiteX484" fmla="*/ 155122 w 3425938"/>
              <a:gd name="connsiteY484" fmla="*/ 564122 h 4417665"/>
              <a:gd name="connsiteX485" fmla="*/ 171450 w 3425938"/>
              <a:gd name="connsiteY485" fmla="*/ 629436 h 4417665"/>
              <a:gd name="connsiteX486" fmla="*/ 204107 w 3425938"/>
              <a:gd name="connsiteY486" fmla="*/ 711079 h 4417665"/>
              <a:gd name="connsiteX487" fmla="*/ 253093 w 3425938"/>
              <a:gd name="connsiteY487" fmla="*/ 833543 h 4417665"/>
              <a:gd name="connsiteX488" fmla="*/ 244929 w 3425938"/>
              <a:gd name="connsiteY488" fmla="*/ 858036 h 4417665"/>
              <a:gd name="connsiteX489" fmla="*/ 187779 w 3425938"/>
              <a:gd name="connsiteY489" fmla="*/ 849872 h 4417665"/>
              <a:gd name="connsiteX490" fmla="*/ 146957 w 3425938"/>
              <a:gd name="connsiteY490" fmla="*/ 825379 h 4417665"/>
              <a:gd name="connsiteX491" fmla="*/ 146957 w 3425938"/>
              <a:gd name="connsiteY491" fmla="*/ 768229 h 4417665"/>
              <a:gd name="connsiteX492" fmla="*/ 130629 w 3425938"/>
              <a:gd name="connsiteY492" fmla="*/ 694751 h 4417665"/>
              <a:gd name="connsiteX493" fmla="*/ 81643 w 3425938"/>
              <a:gd name="connsiteY493" fmla="*/ 653929 h 4417665"/>
              <a:gd name="connsiteX494" fmla="*/ 97972 w 3425938"/>
              <a:gd name="connsiteY494" fmla="*/ 727408 h 4417665"/>
              <a:gd name="connsiteX495" fmla="*/ 106136 w 3425938"/>
              <a:gd name="connsiteY495" fmla="*/ 817215 h 4417665"/>
              <a:gd name="connsiteX496" fmla="*/ 81643 w 3425938"/>
              <a:gd name="connsiteY496" fmla="*/ 841708 h 4417665"/>
              <a:gd name="connsiteX497" fmla="*/ 24493 w 3425938"/>
              <a:gd name="connsiteY497" fmla="*/ 768229 h 4417665"/>
              <a:gd name="connsiteX498" fmla="*/ 0 w 3425938"/>
              <a:gd name="connsiteY498" fmla="*/ 784558 h 4417665"/>
              <a:gd name="connsiteX499" fmla="*/ 24493 w 3425938"/>
              <a:gd name="connsiteY499" fmla="*/ 866201 h 4417665"/>
              <a:gd name="connsiteX500" fmla="*/ 32657 w 3425938"/>
              <a:gd name="connsiteY500" fmla="*/ 907022 h 4417665"/>
              <a:gd name="connsiteX501" fmla="*/ 171450 w 3425938"/>
              <a:gd name="connsiteY501" fmla="*/ 907022 h 4417665"/>
              <a:gd name="connsiteX502" fmla="*/ 277586 w 3425938"/>
              <a:gd name="connsiteY502" fmla="*/ 972336 h 4417665"/>
              <a:gd name="connsiteX503" fmla="*/ 334736 w 3425938"/>
              <a:gd name="connsiteY503" fmla="*/ 1029486 h 4417665"/>
              <a:gd name="connsiteX504" fmla="*/ 473529 w 3425938"/>
              <a:gd name="connsiteY504" fmla="*/ 1053979 h 4417665"/>
              <a:gd name="connsiteX505" fmla="*/ 563336 w 3425938"/>
              <a:gd name="connsiteY505" fmla="*/ 1094801 h 4417665"/>
              <a:gd name="connsiteX506" fmla="*/ 628650 w 3425938"/>
              <a:gd name="connsiteY506" fmla="*/ 1143786 h 4417665"/>
              <a:gd name="connsiteX507" fmla="*/ 628650 w 3425938"/>
              <a:gd name="connsiteY507" fmla="*/ 1225429 h 4417665"/>
              <a:gd name="connsiteX508" fmla="*/ 538843 w 3425938"/>
              <a:gd name="connsiteY508" fmla="*/ 1135622 h 4417665"/>
              <a:gd name="connsiteX509" fmla="*/ 432707 w 3425938"/>
              <a:gd name="connsiteY509" fmla="*/ 1094801 h 4417665"/>
              <a:gd name="connsiteX510" fmla="*/ 326572 w 3425938"/>
              <a:gd name="connsiteY510" fmla="*/ 1119293 h 4417665"/>
              <a:gd name="connsiteX511" fmla="*/ 269422 w 3425938"/>
              <a:gd name="connsiteY511" fmla="*/ 1176443 h 4417665"/>
              <a:gd name="connsiteX512" fmla="*/ 236764 w 3425938"/>
              <a:gd name="connsiteY512" fmla="*/ 1241758 h 4417665"/>
              <a:gd name="connsiteX513" fmla="*/ 106136 w 3425938"/>
              <a:gd name="connsiteY513" fmla="*/ 1323401 h 4417665"/>
              <a:gd name="connsiteX514" fmla="*/ 122464 w 3425938"/>
              <a:gd name="connsiteY514" fmla="*/ 1372386 h 4417665"/>
              <a:gd name="connsiteX515" fmla="*/ 212272 w 3425938"/>
              <a:gd name="connsiteY515" fmla="*/ 1290743 h 4417665"/>
              <a:gd name="connsiteX516" fmla="*/ 351064 w 3425938"/>
              <a:gd name="connsiteY516" fmla="*/ 1184608 h 4417665"/>
              <a:gd name="connsiteX517" fmla="*/ 391886 w 3425938"/>
              <a:gd name="connsiteY517" fmla="*/ 1160115 h 4417665"/>
              <a:gd name="connsiteX518" fmla="*/ 506186 w 3425938"/>
              <a:gd name="connsiteY518" fmla="*/ 1143786 h 4417665"/>
              <a:gd name="connsiteX519" fmla="*/ 595993 w 3425938"/>
              <a:gd name="connsiteY519" fmla="*/ 1217265 h 4417665"/>
              <a:gd name="connsiteX520" fmla="*/ 612322 w 3425938"/>
              <a:gd name="connsiteY520" fmla="*/ 1249922 h 4417665"/>
              <a:gd name="connsiteX521" fmla="*/ 498022 w 3425938"/>
              <a:gd name="connsiteY521" fmla="*/ 1176443 h 4417665"/>
              <a:gd name="connsiteX522" fmla="*/ 465364 w 3425938"/>
              <a:gd name="connsiteY522" fmla="*/ 1209101 h 4417665"/>
              <a:gd name="connsiteX523" fmla="*/ 595993 w 3425938"/>
              <a:gd name="connsiteY523" fmla="*/ 1258086 h 4417665"/>
              <a:gd name="connsiteX524" fmla="*/ 644979 w 3425938"/>
              <a:gd name="connsiteY524" fmla="*/ 1307072 h 4417665"/>
              <a:gd name="connsiteX525" fmla="*/ 644979 w 3425938"/>
              <a:gd name="connsiteY525" fmla="*/ 1347893 h 4417665"/>
              <a:gd name="connsiteX526" fmla="*/ 571500 w 3425938"/>
              <a:gd name="connsiteY526" fmla="*/ 1290743 h 4417665"/>
              <a:gd name="connsiteX527" fmla="*/ 604157 w 3425938"/>
              <a:gd name="connsiteY527" fmla="*/ 1331565 h 4417665"/>
              <a:gd name="connsiteX528" fmla="*/ 653143 w 3425938"/>
              <a:gd name="connsiteY528" fmla="*/ 1437701 h 4417665"/>
              <a:gd name="connsiteX529" fmla="*/ 661307 w 3425938"/>
              <a:gd name="connsiteY529" fmla="*/ 1568329 h 4417665"/>
              <a:gd name="connsiteX530" fmla="*/ 693964 w 3425938"/>
              <a:gd name="connsiteY530" fmla="*/ 1698958 h 4417665"/>
              <a:gd name="connsiteX531" fmla="*/ 783772 w 3425938"/>
              <a:gd name="connsiteY531" fmla="*/ 1764272 h 4417665"/>
              <a:gd name="connsiteX532" fmla="*/ 718457 w 3425938"/>
              <a:gd name="connsiteY532" fmla="*/ 1813258 h 4417665"/>
              <a:gd name="connsiteX533" fmla="*/ 775607 w 3425938"/>
              <a:gd name="connsiteY533" fmla="*/ 1878572 h 4417665"/>
              <a:gd name="connsiteX534" fmla="*/ 849086 w 3425938"/>
              <a:gd name="connsiteY534" fmla="*/ 1927558 h 4417665"/>
              <a:gd name="connsiteX535" fmla="*/ 857250 w 3425938"/>
              <a:gd name="connsiteY535" fmla="*/ 1992872 h 4417665"/>
              <a:gd name="connsiteX536" fmla="*/ 889907 w 3425938"/>
              <a:gd name="connsiteY536" fmla="*/ 2074515 h 4417665"/>
              <a:gd name="connsiteX537" fmla="*/ 783772 w 3425938"/>
              <a:gd name="connsiteY537" fmla="*/ 2033693 h 4417665"/>
              <a:gd name="connsiteX538" fmla="*/ 734786 w 3425938"/>
              <a:gd name="connsiteY538" fmla="*/ 1927558 h 4417665"/>
              <a:gd name="connsiteX539" fmla="*/ 661307 w 3425938"/>
              <a:gd name="connsiteY539" fmla="*/ 1862243 h 4417665"/>
              <a:gd name="connsiteX540" fmla="*/ 587829 w 3425938"/>
              <a:gd name="connsiteY540" fmla="*/ 1772436 h 4417665"/>
              <a:gd name="connsiteX541" fmla="*/ 563336 w 3425938"/>
              <a:gd name="connsiteY541" fmla="*/ 1600986 h 4417665"/>
              <a:gd name="connsiteX542" fmla="*/ 563336 w 3425938"/>
              <a:gd name="connsiteY542" fmla="*/ 1445865 h 4417665"/>
              <a:gd name="connsiteX543" fmla="*/ 514350 w 3425938"/>
              <a:gd name="connsiteY543" fmla="*/ 1372386 h 4417665"/>
              <a:gd name="connsiteX544" fmla="*/ 481693 w 3425938"/>
              <a:gd name="connsiteY544" fmla="*/ 1241758 h 4417665"/>
              <a:gd name="connsiteX545" fmla="*/ 440872 w 3425938"/>
              <a:gd name="connsiteY545" fmla="*/ 1249922 h 4417665"/>
              <a:gd name="connsiteX546" fmla="*/ 481693 w 3425938"/>
              <a:gd name="connsiteY546" fmla="*/ 1462193 h 4417665"/>
              <a:gd name="connsiteX547" fmla="*/ 514350 w 3425938"/>
              <a:gd name="connsiteY547" fmla="*/ 1723451 h 4417665"/>
              <a:gd name="connsiteX548" fmla="*/ 653143 w 3425938"/>
              <a:gd name="connsiteY548" fmla="*/ 1903065 h 4417665"/>
              <a:gd name="connsiteX549" fmla="*/ 718457 w 3425938"/>
              <a:gd name="connsiteY549" fmla="*/ 2058186 h 4417665"/>
              <a:gd name="connsiteX550" fmla="*/ 800100 w 3425938"/>
              <a:gd name="connsiteY550" fmla="*/ 2058186 h 4417665"/>
              <a:gd name="connsiteX551" fmla="*/ 898072 w 3425938"/>
              <a:gd name="connsiteY551" fmla="*/ 2139829 h 4417665"/>
              <a:gd name="connsiteX552" fmla="*/ 930729 w 3425938"/>
              <a:gd name="connsiteY552" fmla="*/ 2262293 h 4417665"/>
              <a:gd name="connsiteX553" fmla="*/ 947057 w 3425938"/>
              <a:gd name="connsiteY553" fmla="*/ 2360265 h 4417665"/>
              <a:gd name="connsiteX554" fmla="*/ 1061357 w 3425938"/>
              <a:gd name="connsiteY554" fmla="*/ 2450072 h 4417665"/>
              <a:gd name="connsiteX555" fmla="*/ 1102179 w 3425938"/>
              <a:gd name="connsiteY555" fmla="*/ 2588865 h 4417665"/>
              <a:gd name="connsiteX556" fmla="*/ 1208314 w 3425938"/>
              <a:gd name="connsiteY556" fmla="*/ 2678672 h 4417665"/>
              <a:gd name="connsiteX557" fmla="*/ 1330779 w 3425938"/>
              <a:gd name="connsiteY557" fmla="*/ 2727658 h 4417665"/>
              <a:gd name="connsiteX558" fmla="*/ 1453243 w 3425938"/>
              <a:gd name="connsiteY558" fmla="*/ 2711329 h 4417665"/>
              <a:gd name="connsiteX559" fmla="*/ 1543050 w 3425938"/>
              <a:gd name="connsiteY559" fmla="*/ 2784808 h 4417665"/>
              <a:gd name="connsiteX560" fmla="*/ 1583872 w 3425938"/>
              <a:gd name="connsiteY560" fmla="*/ 2907272 h 4417665"/>
              <a:gd name="connsiteX561" fmla="*/ 1583872 w 3425938"/>
              <a:gd name="connsiteY561" fmla="*/ 2964422 h 4417665"/>
              <a:gd name="connsiteX562" fmla="*/ 1477736 w 3425938"/>
              <a:gd name="connsiteY562" fmla="*/ 2899108 h 4417665"/>
              <a:gd name="connsiteX563" fmla="*/ 1404257 w 3425938"/>
              <a:gd name="connsiteY563" fmla="*/ 2760315 h 4417665"/>
              <a:gd name="connsiteX564" fmla="*/ 1298122 w 3425938"/>
              <a:gd name="connsiteY564" fmla="*/ 2735822 h 4417665"/>
              <a:gd name="connsiteX565" fmla="*/ 1363436 w 3425938"/>
              <a:gd name="connsiteY565" fmla="*/ 2792972 h 4417665"/>
              <a:gd name="connsiteX566" fmla="*/ 1126672 w 3425938"/>
              <a:gd name="connsiteY566" fmla="*/ 2695001 h 4417665"/>
              <a:gd name="connsiteX567" fmla="*/ 1126672 w 3425938"/>
              <a:gd name="connsiteY567" fmla="*/ 2727658 h 4417665"/>
              <a:gd name="connsiteX568" fmla="*/ 1338943 w 3425938"/>
              <a:gd name="connsiteY568" fmla="*/ 2801136 h 4417665"/>
              <a:gd name="connsiteX569" fmla="*/ 1363436 w 3425938"/>
              <a:gd name="connsiteY569" fmla="*/ 2890943 h 4417665"/>
              <a:gd name="connsiteX570" fmla="*/ 1445079 w 3425938"/>
              <a:gd name="connsiteY570" fmla="*/ 2923601 h 4417665"/>
              <a:gd name="connsiteX571" fmla="*/ 1485900 w 3425938"/>
              <a:gd name="connsiteY571" fmla="*/ 2988915 h 4417665"/>
              <a:gd name="connsiteX572" fmla="*/ 1485900 w 3425938"/>
              <a:gd name="connsiteY572" fmla="*/ 3095051 h 4417665"/>
              <a:gd name="connsiteX573" fmla="*/ 1306286 w 3425938"/>
              <a:gd name="connsiteY573" fmla="*/ 2907272 h 4417665"/>
              <a:gd name="connsiteX574" fmla="*/ 979714 w 3425938"/>
              <a:gd name="connsiteY574" fmla="*/ 2776643 h 4417665"/>
              <a:gd name="connsiteX575" fmla="*/ 922564 w 3425938"/>
              <a:gd name="connsiteY575" fmla="*/ 2686836 h 4417665"/>
              <a:gd name="connsiteX576" fmla="*/ 857250 w 3425938"/>
              <a:gd name="connsiteY576" fmla="*/ 2539879 h 4417665"/>
              <a:gd name="connsiteX577" fmla="*/ 849086 w 3425938"/>
              <a:gd name="connsiteY577" fmla="*/ 2360265 h 4417665"/>
              <a:gd name="connsiteX578" fmla="*/ 775607 w 3425938"/>
              <a:gd name="connsiteY578" fmla="*/ 2213308 h 4417665"/>
              <a:gd name="connsiteX579" fmla="*/ 726622 w 3425938"/>
              <a:gd name="connsiteY579" fmla="*/ 2139829 h 4417665"/>
              <a:gd name="connsiteX580" fmla="*/ 530679 w 3425938"/>
              <a:gd name="connsiteY580" fmla="*/ 1894901 h 4417665"/>
              <a:gd name="connsiteX581" fmla="*/ 334736 w 3425938"/>
              <a:gd name="connsiteY581" fmla="*/ 1813258 h 4417665"/>
              <a:gd name="connsiteX582" fmla="*/ 155122 w 3425938"/>
              <a:gd name="connsiteY582" fmla="*/ 1747943 h 4417665"/>
              <a:gd name="connsiteX583" fmla="*/ 89807 w 3425938"/>
              <a:gd name="connsiteY583" fmla="*/ 1780601 h 4417665"/>
              <a:gd name="connsiteX584" fmla="*/ 89807 w 3425938"/>
              <a:gd name="connsiteY584" fmla="*/ 1862243 h 4417665"/>
              <a:gd name="connsiteX585" fmla="*/ 130629 w 3425938"/>
              <a:gd name="connsiteY585" fmla="*/ 1878572 h 4417665"/>
              <a:gd name="connsiteX586" fmla="*/ 122464 w 3425938"/>
              <a:gd name="connsiteY586" fmla="*/ 1935722 h 4417665"/>
              <a:gd name="connsiteX587" fmla="*/ 302079 w 3425938"/>
              <a:gd name="connsiteY587" fmla="*/ 1984708 h 4417665"/>
              <a:gd name="connsiteX588" fmla="*/ 514350 w 3425938"/>
              <a:gd name="connsiteY588" fmla="*/ 2050022 h 4417665"/>
              <a:gd name="connsiteX589" fmla="*/ 620486 w 3425938"/>
              <a:gd name="connsiteY589" fmla="*/ 2107172 h 4417665"/>
              <a:gd name="connsiteX590" fmla="*/ 669472 w 3425938"/>
              <a:gd name="connsiteY590" fmla="*/ 2196979 h 4417665"/>
              <a:gd name="connsiteX591" fmla="*/ 669472 w 3425938"/>
              <a:gd name="connsiteY591" fmla="*/ 2311279 h 4417665"/>
              <a:gd name="connsiteX592" fmla="*/ 702129 w 3425938"/>
              <a:gd name="connsiteY592" fmla="*/ 2409251 h 4417665"/>
              <a:gd name="connsiteX593" fmla="*/ 734786 w 3425938"/>
              <a:gd name="connsiteY593" fmla="*/ 2556208 h 4417665"/>
              <a:gd name="connsiteX594" fmla="*/ 751114 w 3425938"/>
              <a:gd name="connsiteY594" fmla="*/ 2703165 h 4417665"/>
              <a:gd name="connsiteX595" fmla="*/ 718457 w 3425938"/>
              <a:gd name="connsiteY595" fmla="*/ 2776643 h 4417665"/>
              <a:gd name="connsiteX596" fmla="*/ 644979 w 3425938"/>
              <a:gd name="connsiteY596" fmla="*/ 2768479 h 4417665"/>
              <a:gd name="connsiteX597" fmla="*/ 595993 w 3425938"/>
              <a:gd name="connsiteY597" fmla="*/ 2654179 h 4417665"/>
              <a:gd name="connsiteX598" fmla="*/ 571500 w 3425938"/>
              <a:gd name="connsiteY598" fmla="*/ 2507222 h 4417665"/>
              <a:gd name="connsiteX599" fmla="*/ 514350 w 3425938"/>
              <a:gd name="connsiteY599" fmla="*/ 2450072 h 4417665"/>
              <a:gd name="connsiteX600" fmla="*/ 440872 w 3425938"/>
              <a:gd name="connsiteY600" fmla="*/ 2376593 h 4417665"/>
              <a:gd name="connsiteX601" fmla="*/ 408214 w 3425938"/>
              <a:gd name="connsiteY601" fmla="*/ 2303115 h 4417665"/>
              <a:gd name="connsiteX602" fmla="*/ 334736 w 3425938"/>
              <a:gd name="connsiteY602" fmla="*/ 2229636 h 4417665"/>
              <a:gd name="connsiteX603" fmla="*/ 261257 w 3425938"/>
              <a:gd name="connsiteY603" fmla="*/ 2156158 h 4417665"/>
              <a:gd name="connsiteX604" fmla="*/ 163286 w 3425938"/>
              <a:gd name="connsiteY604" fmla="*/ 2115336 h 4417665"/>
              <a:gd name="connsiteX605" fmla="*/ 163286 w 3425938"/>
              <a:gd name="connsiteY605" fmla="*/ 2156158 h 4417665"/>
              <a:gd name="connsiteX606" fmla="*/ 310243 w 3425938"/>
              <a:gd name="connsiteY606" fmla="*/ 2262293 h 4417665"/>
              <a:gd name="connsiteX607" fmla="*/ 391886 w 3425938"/>
              <a:gd name="connsiteY607" fmla="*/ 2327608 h 4417665"/>
              <a:gd name="connsiteX608" fmla="*/ 424543 w 3425938"/>
              <a:gd name="connsiteY608" fmla="*/ 2425579 h 4417665"/>
              <a:gd name="connsiteX609" fmla="*/ 473529 w 3425938"/>
              <a:gd name="connsiteY609" fmla="*/ 2531715 h 4417665"/>
              <a:gd name="connsiteX610" fmla="*/ 538843 w 3425938"/>
              <a:gd name="connsiteY610" fmla="*/ 2629686 h 4417665"/>
              <a:gd name="connsiteX611" fmla="*/ 579664 w 3425938"/>
              <a:gd name="connsiteY611" fmla="*/ 2719493 h 4417665"/>
              <a:gd name="connsiteX612" fmla="*/ 604157 w 3425938"/>
              <a:gd name="connsiteY612" fmla="*/ 2792972 h 4417665"/>
              <a:gd name="connsiteX613" fmla="*/ 726622 w 3425938"/>
              <a:gd name="connsiteY613" fmla="*/ 2809301 h 4417665"/>
              <a:gd name="connsiteX614" fmla="*/ 800100 w 3425938"/>
              <a:gd name="connsiteY614" fmla="*/ 2817465 h 4417665"/>
              <a:gd name="connsiteX615" fmla="*/ 840922 w 3425938"/>
              <a:gd name="connsiteY615" fmla="*/ 2882779 h 4417665"/>
              <a:gd name="connsiteX616" fmla="*/ 718457 w 3425938"/>
              <a:gd name="connsiteY616" fmla="*/ 2907272 h 4417665"/>
              <a:gd name="connsiteX617" fmla="*/ 587829 w 3425938"/>
              <a:gd name="connsiteY617" fmla="*/ 2907272 h 4417665"/>
              <a:gd name="connsiteX618" fmla="*/ 473529 w 3425938"/>
              <a:gd name="connsiteY618" fmla="*/ 2923601 h 4417665"/>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18457 w 3425938"/>
              <a:gd name="connsiteY595" fmla="*/ 2776643 h 4436143"/>
              <a:gd name="connsiteX596" fmla="*/ 644979 w 3425938"/>
              <a:gd name="connsiteY596" fmla="*/ 2768479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579664 w 3425938"/>
              <a:gd name="connsiteY611" fmla="*/ 2719493 h 4436143"/>
              <a:gd name="connsiteX612" fmla="*/ 604157 w 3425938"/>
              <a:gd name="connsiteY612" fmla="*/ 2792972 h 4436143"/>
              <a:gd name="connsiteX613" fmla="*/ 726622 w 3425938"/>
              <a:gd name="connsiteY613" fmla="*/ 2809301 h 4436143"/>
              <a:gd name="connsiteX614" fmla="*/ 800100 w 3425938"/>
              <a:gd name="connsiteY614" fmla="*/ 2817465 h 4436143"/>
              <a:gd name="connsiteX615" fmla="*/ 840922 w 3425938"/>
              <a:gd name="connsiteY615" fmla="*/ 2882779 h 4436143"/>
              <a:gd name="connsiteX616" fmla="*/ 718457 w 3425938"/>
              <a:gd name="connsiteY616" fmla="*/ 2907272 h 4436143"/>
              <a:gd name="connsiteX617" fmla="*/ 587829 w 3425938"/>
              <a:gd name="connsiteY617" fmla="*/ 2907272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18457 w 3425938"/>
              <a:gd name="connsiteY595" fmla="*/ 2776643 h 4436143"/>
              <a:gd name="connsiteX596" fmla="*/ 644979 w 3425938"/>
              <a:gd name="connsiteY596" fmla="*/ 2768479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579664 w 3425938"/>
              <a:gd name="connsiteY611" fmla="*/ 2719493 h 4436143"/>
              <a:gd name="connsiteX612" fmla="*/ 604157 w 3425938"/>
              <a:gd name="connsiteY612" fmla="*/ 2792972 h 4436143"/>
              <a:gd name="connsiteX613" fmla="*/ 726622 w 3425938"/>
              <a:gd name="connsiteY613" fmla="*/ 2809301 h 4436143"/>
              <a:gd name="connsiteX614" fmla="*/ 800100 w 3425938"/>
              <a:gd name="connsiteY614" fmla="*/ 2817465 h 4436143"/>
              <a:gd name="connsiteX615" fmla="*/ 840922 w 3425938"/>
              <a:gd name="connsiteY615" fmla="*/ 2882779 h 4436143"/>
              <a:gd name="connsiteX616" fmla="*/ 718457 w 3425938"/>
              <a:gd name="connsiteY616" fmla="*/ 2907272 h 4436143"/>
              <a:gd name="connsiteX617" fmla="*/ 1454103 w 3425938"/>
              <a:gd name="connsiteY617" fmla="*/ 4089804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18457 w 3425938"/>
              <a:gd name="connsiteY595" fmla="*/ 2776643 h 4436143"/>
              <a:gd name="connsiteX596" fmla="*/ 644979 w 3425938"/>
              <a:gd name="connsiteY596" fmla="*/ 2768479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579664 w 3425938"/>
              <a:gd name="connsiteY611" fmla="*/ 2719493 h 4436143"/>
              <a:gd name="connsiteX612" fmla="*/ 604157 w 3425938"/>
              <a:gd name="connsiteY612" fmla="*/ 2792972 h 4436143"/>
              <a:gd name="connsiteX613" fmla="*/ 726622 w 3425938"/>
              <a:gd name="connsiteY613" fmla="*/ 2809301 h 4436143"/>
              <a:gd name="connsiteX614" fmla="*/ 800100 w 3425938"/>
              <a:gd name="connsiteY614" fmla="*/ 2817465 h 4436143"/>
              <a:gd name="connsiteX615" fmla="*/ 840922 w 3425938"/>
              <a:gd name="connsiteY615" fmla="*/ 2882779 h 4436143"/>
              <a:gd name="connsiteX616" fmla="*/ 1454103 w 3425938"/>
              <a:gd name="connsiteY616" fmla="*/ 3966051 h 4436143"/>
              <a:gd name="connsiteX617" fmla="*/ 1454103 w 3425938"/>
              <a:gd name="connsiteY617" fmla="*/ 4089804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18457 w 3425938"/>
              <a:gd name="connsiteY595" fmla="*/ 2776643 h 4436143"/>
              <a:gd name="connsiteX596" fmla="*/ 644979 w 3425938"/>
              <a:gd name="connsiteY596" fmla="*/ 2768479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579664 w 3425938"/>
              <a:gd name="connsiteY611" fmla="*/ 2719493 h 4436143"/>
              <a:gd name="connsiteX612" fmla="*/ 604157 w 3425938"/>
              <a:gd name="connsiteY612" fmla="*/ 2792972 h 4436143"/>
              <a:gd name="connsiteX613" fmla="*/ 726622 w 3425938"/>
              <a:gd name="connsiteY613" fmla="*/ 2809301 h 4436143"/>
              <a:gd name="connsiteX614" fmla="*/ 800100 w 3425938"/>
              <a:gd name="connsiteY614" fmla="*/ 2817465 h 4436143"/>
              <a:gd name="connsiteX615" fmla="*/ 1507815 w 3425938"/>
              <a:gd name="connsiteY615" fmla="*/ 3817805 h 4436143"/>
              <a:gd name="connsiteX616" fmla="*/ 1454103 w 3425938"/>
              <a:gd name="connsiteY616" fmla="*/ 3966051 h 4436143"/>
              <a:gd name="connsiteX617" fmla="*/ 1454103 w 3425938"/>
              <a:gd name="connsiteY617" fmla="*/ 4089804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18457 w 3425938"/>
              <a:gd name="connsiteY595" fmla="*/ 2776643 h 4436143"/>
              <a:gd name="connsiteX596" fmla="*/ 644979 w 3425938"/>
              <a:gd name="connsiteY596" fmla="*/ 2768479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579664 w 3425938"/>
              <a:gd name="connsiteY611" fmla="*/ 2719493 h 4436143"/>
              <a:gd name="connsiteX612" fmla="*/ 604157 w 3425938"/>
              <a:gd name="connsiteY612" fmla="*/ 2792972 h 4436143"/>
              <a:gd name="connsiteX613" fmla="*/ 726622 w 3425938"/>
              <a:gd name="connsiteY613" fmla="*/ 2809301 h 4436143"/>
              <a:gd name="connsiteX614" fmla="*/ 800100 w 3425938"/>
              <a:gd name="connsiteY614" fmla="*/ 2817465 h 4436143"/>
              <a:gd name="connsiteX615" fmla="*/ 1507815 w 3425938"/>
              <a:gd name="connsiteY615" fmla="*/ 3817805 h 4436143"/>
              <a:gd name="connsiteX616" fmla="*/ 1454103 w 3425938"/>
              <a:gd name="connsiteY616" fmla="*/ 3966051 h 4436143"/>
              <a:gd name="connsiteX617" fmla="*/ 1550356 w 3425938"/>
              <a:gd name="connsiteY617" fmla="*/ 4316685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18457 w 3425938"/>
              <a:gd name="connsiteY595" fmla="*/ 2776643 h 4436143"/>
              <a:gd name="connsiteX596" fmla="*/ 644979 w 3425938"/>
              <a:gd name="connsiteY596" fmla="*/ 2768479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579664 w 3425938"/>
              <a:gd name="connsiteY611" fmla="*/ 2719493 h 4436143"/>
              <a:gd name="connsiteX612" fmla="*/ 604157 w 3425938"/>
              <a:gd name="connsiteY612" fmla="*/ 2792972 h 4436143"/>
              <a:gd name="connsiteX613" fmla="*/ 726622 w 3425938"/>
              <a:gd name="connsiteY613" fmla="*/ 2809301 h 4436143"/>
              <a:gd name="connsiteX614" fmla="*/ 800100 w 3425938"/>
              <a:gd name="connsiteY614" fmla="*/ 2817465 h 4436143"/>
              <a:gd name="connsiteX615" fmla="*/ 1507815 w 3425938"/>
              <a:gd name="connsiteY615" fmla="*/ 3817805 h 4436143"/>
              <a:gd name="connsiteX616" fmla="*/ 1550356 w 3425938"/>
              <a:gd name="connsiteY616" fmla="*/ 4082929 h 4436143"/>
              <a:gd name="connsiteX617" fmla="*/ 1550356 w 3425938"/>
              <a:gd name="connsiteY617" fmla="*/ 4316685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18457 w 3425938"/>
              <a:gd name="connsiteY595" fmla="*/ 2776643 h 4436143"/>
              <a:gd name="connsiteX596" fmla="*/ 644979 w 3425938"/>
              <a:gd name="connsiteY596" fmla="*/ 2768479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579664 w 3425938"/>
              <a:gd name="connsiteY611" fmla="*/ 2719493 h 4436143"/>
              <a:gd name="connsiteX612" fmla="*/ 604157 w 3425938"/>
              <a:gd name="connsiteY612" fmla="*/ 2792972 h 4436143"/>
              <a:gd name="connsiteX613" fmla="*/ 726622 w 3425938"/>
              <a:gd name="connsiteY613" fmla="*/ 2809301 h 4436143"/>
              <a:gd name="connsiteX614" fmla="*/ 1563246 w 3425938"/>
              <a:gd name="connsiteY614" fmla="*/ 3656237 h 4436143"/>
              <a:gd name="connsiteX615" fmla="*/ 1507815 w 3425938"/>
              <a:gd name="connsiteY615" fmla="*/ 3817805 h 4436143"/>
              <a:gd name="connsiteX616" fmla="*/ 1550356 w 3425938"/>
              <a:gd name="connsiteY616" fmla="*/ 4082929 h 4436143"/>
              <a:gd name="connsiteX617" fmla="*/ 1550356 w 3425938"/>
              <a:gd name="connsiteY617" fmla="*/ 4316685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18457 w 3425938"/>
              <a:gd name="connsiteY595" fmla="*/ 2776643 h 4436143"/>
              <a:gd name="connsiteX596" fmla="*/ 644979 w 3425938"/>
              <a:gd name="connsiteY596" fmla="*/ 2768479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579664 w 3425938"/>
              <a:gd name="connsiteY611" fmla="*/ 2719493 h 4436143"/>
              <a:gd name="connsiteX612" fmla="*/ 604157 w 3425938"/>
              <a:gd name="connsiteY612" fmla="*/ 2792972 h 4436143"/>
              <a:gd name="connsiteX613" fmla="*/ 726622 w 3425938"/>
              <a:gd name="connsiteY613" fmla="*/ 2809301 h 4436143"/>
              <a:gd name="connsiteX614" fmla="*/ 1563246 w 3425938"/>
              <a:gd name="connsiteY614" fmla="*/ 3656237 h 4436143"/>
              <a:gd name="connsiteX615" fmla="*/ 1638443 w 3425938"/>
              <a:gd name="connsiteY615" fmla="*/ 3886557 h 4436143"/>
              <a:gd name="connsiteX616" fmla="*/ 1550356 w 3425938"/>
              <a:gd name="connsiteY616" fmla="*/ 4082929 h 4436143"/>
              <a:gd name="connsiteX617" fmla="*/ 1550356 w 3425938"/>
              <a:gd name="connsiteY617" fmla="*/ 4316685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18457 w 3425938"/>
              <a:gd name="connsiteY595" fmla="*/ 2776643 h 4436143"/>
              <a:gd name="connsiteX596" fmla="*/ 644979 w 3425938"/>
              <a:gd name="connsiteY596" fmla="*/ 2768479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579664 w 3425938"/>
              <a:gd name="connsiteY611" fmla="*/ 2719493 h 4436143"/>
              <a:gd name="connsiteX612" fmla="*/ 604157 w 3425938"/>
              <a:gd name="connsiteY612" fmla="*/ 2792972 h 4436143"/>
              <a:gd name="connsiteX613" fmla="*/ 1476017 w 3425938"/>
              <a:gd name="connsiteY613" fmla="*/ 3235563 h 4436143"/>
              <a:gd name="connsiteX614" fmla="*/ 1563246 w 3425938"/>
              <a:gd name="connsiteY614" fmla="*/ 3656237 h 4436143"/>
              <a:gd name="connsiteX615" fmla="*/ 1638443 w 3425938"/>
              <a:gd name="connsiteY615" fmla="*/ 3886557 h 4436143"/>
              <a:gd name="connsiteX616" fmla="*/ 1550356 w 3425938"/>
              <a:gd name="connsiteY616" fmla="*/ 4082929 h 4436143"/>
              <a:gd name="connsiteX617" fmla="*/ 1550356 w 3425938"/>
              <a:gd name="connsiteY617" fmla="*/ 4316685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18457 w 3425938"/>
              <a:gd name="connsiteY595" fmla="*/ 2776643 h 4436143"/>
              <a:gd name="connsiteX596" fmla="*/ 644979 w 3425938"/>
              <a:gd name="connsiteY596" fmla="*/ 2768479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579664 w 3425938"/>
              <a:gd name="connsiteY611" fmla="*/ 2719493 h 4436143"/>
              <a:gd name="connsiteX612" fmla="*/ 1305426 w 3425938"/>
              <a:gd name="connsiteY612" fmla="*/ 3006102 h 4436143"/>
              <a:gd name="connsiteX613" fmla="*/ 1476017 w 3425938"/>
              <a:gd name="connsiteY613" fmla="*/ 3235563 h 4436143"/>
              <a:gd name="connsiteX614" fmla="*/ 1563246 w 3425938"/>
              <a:gd name="connsiteY614" fmla="*/ 3656237 h 4436143"/>
              <a:gd name="connsiteX615" fmla="*/ 1638443 w 3425938"/>
              <a:gd name="connsiteY615" fmla="*/ 3886557 h 4436143"/>
              <a:gd name="connsiteX616" fmla="*/ 1550356 w 3425938"/>
              <a:gd name="connsiteY616" fmla="*/ 4082929 h 4436143"/>
              <a:gd name="connsiteX617" fmla="*/ 1550356 w 3425938"/>
              <a:gd name="connsiteY617" fmla="*/ 4316685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80334 w 3425938"/>
              <a:gd name="connsiteY595" fmla="*/ 2742267 h 4436143"/>
              <a:gd name="connsiteX596" fmla="*/ 644979 w 3425938"/>
              <a:gd name="connsiteY596" fmla="*/ 2768479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579664 w 3425938"/>
              <a:gd name="connsiteY611" fmla="*/ 2719493 h 4436143"/>
              <a:gd name="connsiteX612" fmla="*/ 1305426 w 3425938"/>
              <a:gd name="connsiteY612" fmla="*/ 3006102 h 4436143"/>
              <a:gd name="connsiteX613" fmla="*/ 1476017 w 3425938"/>
              <a:gd name="connsiteY613" fmla="*/ 3235563 h 4436143"/>
              <a:gd name="connsiteX614" fmla="*/ 1563246 w 3425938"/>
              <a:gd name="connsiteY614" fmla="*/ 3656237 h 4436143"/>
              <a:gd name="connsiteX615" fmla="*/ 1638443 w 3425938"/>
              <a:gd name="connsiteY615" fmla="*/ 3886557 h 4436143"/>
              <a:gd name="connsiteX616" fmla="*/ 1550356 w 3425938"/>
              <a:gd name="connsiteY616" fmla="*/ 4082929 h 4436143"/>
              <a:gd name="connsiteX617" fmla="*/ 1550356 w 3425938"/>
              <a:gd name="connsiteY617" fmla="*/ 4316685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80334 w 3425938"/>
              <a:gd name="connsiteY595" fmla="*/ 2742267 h 4436143"/>
              <a:gd name="connsiteX596" fmla="*/ 658730 w 3425938"/>
              <a:gd name="connsiteY596" fmla="*/ 2658476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579664 w 3425938"/>
              <a:gd name="connsiteY611" fmla="*/ 2719493 h 4436143"/>
              <a:gd name="connsiteX612" fmla="*/ 1305426 w 3425938"/>
              <a:gd name="connsiteY612" fmla="*/ 3006102 h 4436143"/>
              <a:gd name="connsiteX613" fmla="*/ 1476017 w 3425938"/>
              <a:gd name="connsiteY613" fmla="*/ 3235563 h 4436143"/>
              <a:gd name="connsiteX614" fmla="*/ 1563246 w 3425938"/>
              <a:gd name="connsiteY614" fmla="*/ 3656237 h 4436143"/>
              <a:gd name="connsiteX615" fmla="*/ 1638443 w 3425938"/>
              <a:gd name="connsiteY615" fmla="*/ 3886557 h 4436143"/>
              <a:gd name="connsiteX616" fmla="*/ 1550356 w 3425938"/>
              <a:gd name="connsiteY616" fmla="*/ 4082929 h 4436143"/>
              <a:gd name="connsiteX617" fmla="*/ 1550356 w 3425938"/>
              <a:gd name="connsiteY617" fmla="*/ 4316685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51114 w 3425938"/>
              <a:gd name="connsiteY594" fmla="*/ 2703165 h 4436143"/>
              <a:gd name="connsiteX595" fmla="*/ 780334 w 3425938"/>
              <a:gd name="connsiteY595" fmla="*/ 2742267 h 4436143"/>
              <a:gd name="connsiteX596" fmla="*/ 658730 w 3425938"/>
              <a:gd name="connsiteY596" fmla="*/ 2658476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840921 w 3425938"/>
              <a:gd name="connsiteY611" fmla="*/ 2822620 h 4436143"/>
              <a:gd name="connsiteX612" fmla="*/ 1305426 w 3425938"/>
              <a:gd name="connsiteY612" fmla="*/ 3006102 h 4436143"/>
              <a:gd name="connsiteX613" fmla="*/ 1476017 w 3425938"/>
              <a:gd name="connsiteY613" fmla="*/ 3235563 h 4436143"/>
              <a:gd name="connsiteX614" fmla="*/ 1563246 w 3425938"/>
              <a:gd name="connsiteY614" fmla="*/ 3656237 h 4436143"/>
              <a:gd name="connsiteX615" fmla="*/ 1638443 w 3425938"/>
              <a:gd name="connsiteY615" fmla="*/ 3886557 h 4436143"/>
              <a:gd name="connsiteX616" fmla="*/ 1550356 w 3425938"/>
              <a:gd name="connsiteY616" fmla="*/ 4082929 h 4436143"/>
              <a:gd name="connsiteX617" fmla="*/ 1550356 w 3425938"/>
              <a:gd name="connsiteY617" fmla="*/ 4316685 h 4436143"/>
              <a:gd name="connsiteX618" fmla="*/ 1607935 w 3425938"/>
              <a:gd name="connsiteY618" fmla="*/ 4436143 h 4436143"/>
              <a:gd name="connsiteX0" fmla="*/ 1616529 w 3425938"/>
              <a:gd name="connsiteY0" fmla="*/ 4417665 h 4436143"/>
              <a:gd name="connsiteX1" fmla="*/ 1657350 w 3425938"/>
              <a:gd name="connsiteY1" fmla="*/ 4319693 h 4436143"/>
              <a:gd name="connsiteX2" fmla="*/ 1592036 w 3425938"/>
              <a:gd name="connsiteY2" fmla="*/ 4254379 h 4436143"/>
              <a:gd name="connsiteX3" fmla="*/ 1616529 w 3425938"/>
              <a:gd name="connsiteY3" fmla="*/ 4205393 h 4436143"/>
              <a:gd name="connsiteX4" fmla="*/ 1600200 w 3425938"/>
              <a:gd name="connsiteY4" fmla="*/ 4123751 h 4436143"/>
              <a:gd name="connsiteX5" fmla="*/ 1722664 w 3425938"/>
              <a:gd name="connsiteY5" fmla="*/ 3960465 h 4436143"/>
              <a:gd name="connsiteX6" fmla="*/ 1738993 w 3425938"/>
              <a:gd name="connsiteY6" fmla="*/ 3911479 h 4436143"/>
              <a:gd name="connsiteX7" fmla="*/ 1853293 w 3425938"/>
              <a:gd name="connsiteY7" fmla="*/ 3846165 h 4436143"/>
              <a:gd name="connsiteX8" fmla="*/ 2237014 w 3425938"/>
              <a:gd name="connsiteY8" fmla="*/ 3576743 h 4436143"/>
              <a:gd name="connsiteX9" fmla="*/ 2334986 w 3425938"/>
              <a:gd name="connsiteY9" fmla="*/ 3593072 h 4436143"/>
              <a:gd name="connsiteX10" fmla="*/ 2351314 w 3425938"/>
              <a:gd name="connsiteY10" fmla="*/ 3544086 h 4436143"/>
              <a:gd name="connsiteX11" fmla="*/ 2326822 w 3425938"/>
              <a:gd name="connsiteY11" fmla="*/ 3519593 h 4436143"/>
              <a:gd name="connsiteX12" fmla="*/ 2490107 w 3425938"/>
              <a:gd name="connsiteY12" fmla="*/ 3429786 h 4436143"/>
              <a:gd name="connsiteX13" fmla="*/ 2596243 w 3425938"/>
              <a:gd name="connsiteY13" fmla="*/ 3421622 h 4436143"/>
              <a:gd name="connsiteX14" fmla="*/ 2677886 w 3425938"/>
              <a:gd name="connsiteY14" fmla="*/ 3380801 h 4436143"/>
              <a:gd name="connsiteX15" fmla="*/ 2677886 w 3425938"/>
              <a:gd name="connsiteY15" fmla="*/ 3339979 h 4436143"/>
              <a:gd name="connsiteX16" fmla="*/ 2645229 w 3425938"/>
              <a:gd name="connsiteY16" fmla="*/ 3339979 h 4436143"/>
              <a:gd name="connsiteX17" fmla="*/ 2620736 w 3425938"/>
              <a:gd name="connsiteY17" fmla="*/ 3372636 h 4436143"/>
              <a:gd name="connsiteX18" fmla="*/ 2530929 w 3425938"/>
              <a:gd name="connsiteY18" fmla="*/ 3372636 h 4436143"/>
              <a:gd name="connsiteX19" fmla="*/ 2530929 w 3425938"/>
              <a:gd name="connsiteY19" fmla="*/ 3339979 h 4436143"/>
              <a:gd name="connsiteX20" fmla="*/ 2612572 w 3425938"/>
              <a:gd name="connsiteY20" fmla="*/ 3307322 h 4436143"/>
              <a:gd name="connsiteX21" fmla="*/ 2694214 w 3425938"/>
              <a:gd name="connsiteY21" fmla="*/ 3209351 h 4436143"/>
              <a:gd name="connsiteX22" fmla="*/ 2604407 w 3425938"/>
              <a:gd name="connsiteY22" fmla="*/ 3250172 h 4436143"/>
              <a:gd name="connsiteX23" fmla="*/ 2522764 w 3425938"/>
              <a:gd name="connsiteY23" fmla="*/ 3290993 h 4436143"/>
              <a:gd name="connsiteX24" fmla="*/ 2465614 w 3425938"/>
              <a:gd name="connsiteY24" fmla="*/ 3331815 h 4436143"/>
              <a:gd name="connsiteX25" fmla="*/ 2237014 w 3425938"/>
              <a:gd name="connsiteY25" fmla="*/ 3495101 h 4436143"/>
              <a:gd name="connsiteX26" fmla="*/ 2081893 w 3425938"/>
              <a:gd name="connsiteY26" fmla="*/ 3625729 h 4436143"/>
              <a:gd name="connsiteX27" fmla="*/ 2016579 w 3425938"/>
              <a:gd name="connsiteY27" fmla="*/ 3699208 h 4436143"/>
              <a:gd name="connsiteX28" fmla="*/ 1885950 w 3425938"/>
              <a:gd name="connsiteY28" fmla="*/ 3780851 h 4436143"/>
              <a:gd name="connsiteX29" fmla="*/ 1771650 w 3425938"/>
              <a:gd name="connsiteY29" fmla="*/ 3878822 h 4436143"/>
              <a:gd name="connsiteX30" fmla="*/ 1771650 w 3425938"/>
              <a:gd name="connsiteY30" fmla="*/ 3756358 h 4436143"/>
              <a:gd name="connsiteX31" fmla="*/ 1894114 w 3425938"/>
              <a:gd name="connsiteY31" fmla="*/ 3650222 h 4436143"/>
              <a:gd name="connsiteX32" fmla="*/ 1992086 w 3425938"/>
              <a:gd name="connsiteY32" fmla="*/ 3584908 h 4436143"/>
              <a:gd name="connsiteX33" fmla="*/ 2196193 w 3425938"/>
              <a:gd name="connsiteY33" fmla="*/ 3519593 h 4436143"/>
              <a:gd name="connsiteX34" fmla="*/ 2432957 w 3425938"/>
              <a:gd name="connsiteY34" fmla="*/ 3299158 h 4436143"/>
              <a:gd name="connsiteX35" fmla="*/ 2473779 w 3425938"/>
              <a:gd name="connsiteY35" fmla="*/ 3209351 h 4436143"/>
              <a:gd name="connsiteX36" fmla="*/ 2555422 w 3425938"/>
              <a:gd name="connsiteY36" fmla="*/ 3070558 h 4436143"/>
              <a:gd name="connsiteX37" fmla="*/ 2579914 w 3425938"/>
              <a:gd name="connsiteY37" fmla="*/ 3029736 h 4436143"/>
              <a:gd name="connsiteX38" fmla="*/ 2522764 w 3425938"/>
              <a:gd name="connsiteY38" fmla="*/ 3013408 h 4436143"/>
              <a:gd name="connsiteX39" fmla="*/ 2457450 w 3425938"/>
              <a:gd name="connsiteY39" fmla="*/ 2980751 h 4436143"/>
              <a:gd name="connsiteX40" fmla="*/ 2424793 w 3425938"/>
              <a:gd name="connsiteY40" fmla="*/ 3095051 h 4436143"/>
              <a:gd name="connsiteX41" fmla="*/ 2367643 w 3425938"/>
              <a:gd name="connsiteY41" fmla="*/ 3184858 h 4436143"/>
              <a:gd name="connsiteX42" fmla="*/ 2253343 w 3425938"/>
              <a:gd name="connsiteY42" fmla="*/ 3307322 h 4436143"/>
              <a:gd name="connsiteX43" fmla="*/ 2196193 w 3425938"/>
              <a:gd name="connsiteY43" fmla="*/ 3290993 h 4436143"/>
              <a:gd name="connsiteX44" fmla="*/ 2139043 w 3425938"/>
              <a:gd name="connsiteY44" fmla="*/ 3348143 h 4436143"/>
              <a:gd name="connsiteX45" fmla="*/ 2098222 w 3425938"/>
              <a:gd name="connsiteY45" fmla="*/ 3364472 h 4436143"/>
              <a:gd name="connsiteX46" fmla="*/ 2090057 w 3425938"/>
              <a:gd name="connsiteY46" fmla="*/ 3274665 h 4436143"/>
              <a:gd name="connsiteX47" fmla="*/ 2277836 w 3425938"/>
              <a:gd name="connsiteY47" fmla="*/ 3135872 h 4436143"/>
              <a:gd name="connsiteX48" fmla="*/ 2375807 w 3425938"/>
              <a:gd name="connsiteY48" fmla="*/ 3103215 h 4436143"/>
              <a:gd name="connsiteX49" fmla="*/ 2432957 w 3425938"/>
              <a:gd name="connsiteY49" fmla="*/ 3005243 h 4436143"/>
              <a:gd name="connsiteX50" fmla="*/ 2522764 w 3425938"/>
              <a:gd name="connsiteY50" fmla="*/ 2939929 h 4436143"/>
              <a:gd name="connsiteX51" fmla="*/ 2653393 w 3425938"/>
              <a:gd name="connsiteY51" fmla="*/ 2980751 h 4436143"/>
              <a:gd name="connsiteX52" fmla="*/ 2751364 w 3425938"/>
              <a:gd name="connsiteY52" fmla="*/ 2980751 h 4436143"/>
              <a:gd name="connsiteX53" fmla="*/ 2710543 w 3425938"/>
              <a:gd name="connsiteY53" fmla="*/ 2923601 h 4436143"/>
              <a:gd name="connsiteX54" fmla="*/ 2743200 w 3425938"/>
              <a:gd name="connsiteY54" fmla="*/ 2890943 h 4436143"/>
              <a:gd name="connsiteX55" fmla="*/ 2784022 w 3425938"/>
              <a:gd name="connsiteY55" fmla="*/ 2866451 h 4436143"/>
              <a:gd name="connsiteX56" fmla="*/ 2751364 w 3425938"/>
              <a:gd name="connsiteY56" fmla="*/ 2833793 h 4436143"/>
              <a:gd name="connsiteX57" fmla="*/ 2751364 w 3425938"/>
              <a:gd name="connsiteY57" fmla="*/ 2792972 h 4436143"/>
              <a:gd name="connsiteX58" fmla="*/ 2661557 w 3425938"/>
              <a:gd name="connsiteY58" fmla="*/ 2801136 h 4436143"/>
              <a:gd name="connsiteX59" fmla="*/ 2620736 w 3425938"/>
              <a:gd name="connsiteY59" fmla="*/ 2768479 h 4436143"/>
              <a:gd name="connsiteX60" fmla="*/ 2588079 w 3425938"/>
              <a:gd name="connsiteY60" fmla="*/ 2752151 h 4436143"/>
              <a:gd name="connsiteX61" fmla="*/ 2653393 w 3425938"/>
              <a:gd name="connsiteY61" fmla="*/ 2760315 h 4436143"/>
              <a:gd name="connsiteX62" fmla="*/ 2645229 w 3425938"/>
              <a:gd name="connsiteY62" fmla="*/ 2719493 h 4436143"/>
              <a:gd name="connsiteX63" fmla="*/ 2588079 w 3425938"/>
              <a:gd name="connsiteY63" fmla="*/ 2703165 h 4436143"/>
              <a:gd name="connsiteX64" fmla="*/ 2547257 w 3425938"/>
              <a:gd name="connsiteY64" fmla="*/ 2695001 h 4436143"/>
              <a:gd name="connsiteX65" fmla="*/ 2514600 w 3425938"/>
              <a:gd name="connsiteY65" fmla="*/ 2695001 h 4436143"/>
              <a:gd name="connsiteX66" fmla="*/ 2579914 w 3425938"/>
              <a:gd name="connsiteY66" fmla="*/ 2613358 h 4436143"/>
              <a:gd name="connsiteX67" fmla="*/ 2514600 w 3425938"/>
              <a:gd name="connsiteY67" fmla="*/ 2662343 h 4436143"/>
              <a:gd name="connsiteX68" fmla="*/ 2481943 w 3425938"/>
              <a:gd name="connsiteY68" fmla="*/ 2662343 h 4436143"/>
              <a:gd name="connsiteX69" fmla="*/ 2424793 w 3425938"/>
              <a:gd name="connsiteY69" fmla="*/ 2646015 h 4436143"/>
              <a:gd name="connsiteX70" fmla="*/ 2277836 w 3425938"/>
              <a:gd name="connsiteY70" fmla="*/ 2776643 h 4436143"/>
              <a:gd name="connsiteX71" fmla="*/ 2277836 w 3425938"/>
              <a:gd name="connsiteY71" fmla="*/ 2915436 h 4436143"/>
              <a:gd name="connsiteX72" fmla="*/ 2294164 w 3425938"/>
              <a:gd name="connsiteY72" fmla="*/ 2956258 h 4436143"/>
              <a:gd name="connsiteX73" fmla="*/ 2245179 w 3425938"/>
              <a:gd name="connsiteY73" fmla="*/ 3005243 h 4436143"/>
              <a:gd name="connsiteX74" fmla="*/ 2179864 w 3425938"/>
              <a:gd name="connsiteY74" fmla="*/ 3070558 h 4436143"/>
              <a:gd name="connsiteX75" fmla="*/ 2139043 w 3425938"/>
              <a:gd name="connsiteY75" fmla="*/ 3070558 h 4436143"/>
              <a:gd name="connsiteX76" fmla="*/ 2179864 w 3425938"/>
              <a:gd name="connsiteY76" fmla="*/ 2948093 h 4436143"/>
              <a:gd name="connsiteX77" fmla="*/ 2204357 w 3425938"/>
              <a:gd name="connsiteY77" fmla="*/ 2866451 h 4436143"/>
              <a:gd name="connsiteX78" fmla="*/ 2294164 w 3425938"/>
              <a:gd name="connsiteY78" fmla="*/ 2711329 h 4436143"/>
              <a:gd name="connsiteX79" fmla="*/ 2490107 w 3425938"/>
              <a:gd name="connsiteY79" fmla="*/ 2539879 h 4436143"/>
              <a:gd name="connsiteX80" fmla="*/ 2588079 w 3425938"/>
              <a:gd name="connsiteY80" fmla="*/ 2490893 h 4436143"/>
              <a:gd name="connsiteX81" fmla="*/ 2735036 w 3425938"/>
              <a:gd name="connsiteY81" fmla="*/ 2384758 h 4436143"/>
              <a:gd name="connsiteX82" fmla="*/ 2865664 w 3425938"/>
              <a:gd name="connsiteY82" fmla="*/ 2327608 h 4436143"/>
              <a:gd name="connsiteX83" fmla="*/ 2947307 w 3425938"/>
              <a:gd name="connsiteY83" fmla="*/ 2229636 h 4436143"/>
              <a:gd name="connsiteX84" fmla="*/ 3037114 w 3425938"/>
              <a:gd name="connsiteY84" fmla="*/ 2164322 h 4436143"/>
              <a:gd name="connsiteX85" fmla="*/ 3135086 w 3425938"/>
              <a:gd name="connsiteY85" fmla="*/ 2131665 h 4436143"/>
              <a:gd name="connsiteX86" fmla="*/ 3184072 w 3425938"/>
              <a:gd name="connsiteY86" fmla="*/ 2115336 h 4436143"/>
              <a:gd name="connsiteX87" fmla="*/ 3265714 w 3425938"/>
              <a:gd name="connsiteY87" fmla="*/ 2139829 h 4436143"/>
              <a:gd name="connsiteX88" fmla="*/ 3298372 w 3425938"/>
              <a:gd name="connsiteY88" fmla="*/ 2213308 h 4436143"/>
              <a:gd name="connsiteX89" fmla="*/ 3257550 w 3425938"/>
              <a:gd name="connsiteY89" fmla="*/ 2303115 h 4436143"/>
              <a:gd name="connsiteX90" fmla="*/ 3208564 w 3425938"/>
              <a:gd name="connsiteY90" fmla="*/ 2343936 h 4436143"/>
              <a:gd name="connsiteX91" fmla="*/ 3159579 w 3425938"/>
              <a:gd name="connsiteY91" fmla="*/ 2311279 h 4436143"/>
              <a:gd name="connsiteX92" fmla="*/ 3192236 w 3425938"/>
              <a:gd name="connsiteY92" fmla="*/ 2384758 h 4436143"/>
              <a:gd name="connsiteX93" fmla="*/ 3273879 w 3425938"/>
              <a:gd name="connsiteY93" fmla="*/ 2352101 h 4436143"/>
              <a:gd name="connsiteX94" fmla="*/ 3290207 w 3425938"/>
              <a:gd name="connsiteY94" fmla="*/ 2311279 h 4436143"/>
              <a:gd name="connsiteX95" fmla="*/ 3322864 w 3425938"/>
              <a:gd name="connsiteY95" fmla="*/ 2360265 h 4436143"/>
              <a:gd name="connsiteX96" fmla="*/ 3331029 w 3425938"/>
              <a:gd name="connsiteY96" fmla="*/ 2433743 h 4436143"/>
              <a:gd name="connsiteX97" fmla="*/ 3355522 w 3425938"/>
              <a:gd name="connsiteY97" fmla="*/ 2409251 h 4436143"/>
              <a:gd name="connsiteX98" fmla="*/ 3355522 w 3425938"/>
              <a:gd name="connsiteY98" fmla="*/ 2343936 h 4436143"/>
              <a:gd name="connsiteX99" fmla="*/ 3314700 w 3425938"/>
              <a:gd name="connsiteY99" fmla="*/ 2286786 h 4436143"/>
              <a:gd name="connsiteX100" fmla="*/ 3347357 w 3425938"/>
              <a:gd name="connsiteY100" fmla="*/ 2205143 h 4436143"/>
              <a:gd name="connsiteX101" fmla="*/ 3355522 w 3425938"/>
              <a:gd name="connsiteY101" fmla="*/ 2131665 h 4436143"/>
              <a:gd name="connsiteX102" fmla="*/ 3306536 w 3425938"/>
              <a:gd name="connsiteY102" fmla="*/ 2107172 h 4436143"/>
              <a:gd name="connsiteX103" fmla="*/ 3412672 w 3425938"/>
              <a:gd name="connsiteY103" fmla="*/ 2123501 h 4436143"/>
              <a:gd name="connsiteX104" fmla="*/ 3412672 w 3425938"/>
              <a:gd name="connsiteY104" fmla="*/ 2082679 h 4436143"/>
              <a:gd name="connsiteX105" fmla="*/ 3306536 w 3425938"/>
              <a:gd name="connsiteY105" fmla="*/ 2066351 h 4436143"/>
              <a:gd name="connsiteX106" fmla="*/ 3208564 w 3425938"/>
              <a:gd name="connsiteY106" fmla="*/ 2074515 h 4436143"/>
              <a:gd name="connsiteX107" fmla="*/ 3053443 w 3425938"/>
              <a:gd name="connsiteY107" fmla="*/ 2074515 h 4436143"/>
              <a:gd name="connsiteX108" fmla="*/ 2979964 w 3425938"/>
              <a:gd name="connsiteY108" fmla="*/ 2082679 h 4436143"/>
              <a:gd name="connsiteX109" fmla="*/ 3175907 w 3425938"/>
              <a:gd name="connsiteY109" fmla="*/ 1845915 h 4436143"/>
              <a:gd name="connsiteX110" fmla="*/ 3216729 w 3425938"/>
              <a:gd name="connsiteY110" fmla="*/ 1772436 h 4436143"/>
              <a:gd name="connsiteX111" fmla="*/ 3298372 w 3425938"/>
              <a:gd name="connsiteY111" fmla="*/ 1682629 h 4436143"/>
              <a:gd name="connsiteX112" fmla="*/ 3339193 w 3425938"/>
              <a:gd name="connsiteY112" fmla="*/ 1478522 h 4436143"/>
              <a:gd name="connsiteX113" fmla="*/ 3396343 w 3425938"/>
              <a:gd name="connsiteY113" fmla="*/ 1339729 h 4436143"/>
              <a:gd name="connsiteX114" fmla="*/ 3347357 w 3425938"/>
              <a:gd name="connsiteY114" fmla="*/ 1323401 h 4436143"/>
              <a:gd name="connsiteX115" fmla="*/ 3322864 w 3425938"/>
              <a:gd name="connsiteY115" fmla="*/ 1405043 h 4436143"/>
              <a:gd name="connsiteX116" fmla="*/ 3282043 w 3425938"/>
              <a:gd name="connsiteY116" fmla="*/ 1413208 h 4436143"/>
              <a:gd name="connsiteX117" fmla="*/ 3282043 w 3425938"/>
              <a:gd name="connsiteY117" fmla="*/ 1323401 h 4436143"/>
              <a:gd name="connsiteX118" fmla="*/ 3224893 w 3425938"/>
              <a:gd name="connsiteY118" fmla="*/ 1380551 h 4436143"/>
              <a:gd name="connsiteX119" fmla="*/ 3224893 w 3425938"/>
              <a:gd name="connsiteY119" fmla="*/ 1413208 h 4436143"/>
              <a:gd name="connsiteX120" fmla="*/ 3200400 w 3425938"/>
              <a:gd name="connsiteY120" fmla="*/ 1347893 h 4436143"/>
              <a:gd name="connsiteX121" fmla="*/ 3184072 w 3425938"/>
              <a:gd name="connsiteY121" fmla="*/ 1380551 h 4436143"/>
              <a:gd name="connsiteX122" fmla="*/ 3159579 w 3425938"/>
              <a:gd name="connsiteY122" fmla="*/ 1421372 h 4436143"/>
              <a:gd name="connsiteX123" fmla="*/ 3110593 w 3425938"/>
              <a:gd name="connsiteY123" fmla="*/ 1347893 h 4436143"/>
              <a:gd name="connsiteX124" fmla="*/ 3143250 w 3425938"/>
              <a:gd name="connsiteY124" fmla="*/ 1486686 h 4436143"/>
              <a:gd name="connsiteX125" fmla="*/ 3126922 w 3425938"/>
              <a:gd name="connsiteY125" fmla="*/ 1576493 h 4436143"/>
              <a:gd name="connsiteX126" fmla="*/ 3102429 w 3425938"/>
              <a:gd name="connsiteY126" fmla="*/ 1462193 h 4436143"/>
              <a:gd name="connsiteX127" fmla="*/ 3077936 w 3425938"/>
              <a:gd name="connsiteY127" fmla="*/ 1535672 h 4436143"/>
              <a:gd name="connsiteX128" fmla="*/ 3077936 w 3425938"/>
              <a:gd name="connsiteY128" fmla="*/ 1617315 h 4436143"/>
              <a:gd name="connsiteX129" fmla="*/ 3037114 w 3425938"/>
              <a:gd name="connsiteY129" fmla="*/ 1674465 h 4436143"/>
              <a:gd name="connsiteX130" fmla="*/ 3004457 w 3425938"/>
              <a:gd name="connsiteY130" fmla="*/ 1707122 h 4436143"/>
              <a:gd name="connsiteX131" fmla="*/ 3012622 w 3425938"/>
              <a:gd name="connsiteY131" fmla="*/ 1576493 h 4436143"/>
              <a:gd name="connsiteX132" fmla="*/ 3037114 w 3425938"/>
              <a:gd name="connsiteY132" fmla="*/ 1511179 h 4436143"/>
              <a:gd name="connsiteX133" fmla="*/ 3012622 w 3425938"/>
              <a:gd name="connsiteY133" fmla="*/ 1445865 h 4436143"/>
              <a:gd name="connsiteX134" fmla="*/ 2955472 w 3425938"/>
              <a:gd name="connsiteY134" fmla="*/ 1478522 h 4436143"/>
              <a:gd name="connsiteX135" fmla="*/ 2930979 w 3425938"/>
              <a:gd name="connsiteY135" fmla="*/ 1413208 h 4436143"/>
              <a:gd name="connsiteX136" fmla="*/ 2890157 w 3425938"/>
              <a:gd name="connsiteY136" fmla="*/ 1527508 h 4436143"/>
              <a:gd name="connsiteX137" fmla="*/ 2857500 w 3425938"/>
              <a:gd name="connsiteY137" fmla="*/ 1486686 h 4436143"/>
              <a:gd name="connsiteX138" fmla="*/ 2865664 w 3425938"/>
              <a:gd name="connsiteY138" fmla="*/ 1649972 h 4436143"/>
              <a:gd name="connsiteX139" fmla="*/ 2857500 w 3425938"/>
              <a:gd name="connsiteY139" fmla="*/ 1731615 h 4436143"/>
              <a:gd name="connsiteX140" fmla="*/ 2816679 w 3425938"/>
              <a:gd name="connsiteY140" fmla="*/ 1805093 h 4436143"/>
              <a:gd name="connsiteX141" fmla="*/ 2775857 w 3425938"/>
              <a:gd name="connsiteY141" fmla="*/ 1870408 h 4436143"/>
              <a:gd name="connsiteX142" fmla="*/ 2735036 w 3425938"/>
              <a:gd name="connsiteY142" fmla="*/ 1919393 h 4436143"/>
              <a:gd name="connsiteX143" fmla="*/ 2686050 w 3425938"/>
              <a:gd name="connsiteY143" fmla="*/ 1976543 h 4436143"/>
              <a:gd name="connsiteX144" fmla="*/ 2612572 w 3425938"/>
              <a:gd name="connsiteY144" fmla="*/ 2017365 h 4436143"/>
              <a:gd name="connsiteX145" fmla="*/ 2571750 w 3425938"/>
              <a:gd name="connsiteY145" fmla="*/ 2017365 h 4436143"/>
              <a:gd name="connsiteX146" fmla="*/ 2735036 w 3425938"/>
              <a:gd name="connsiteY146" fmla="*/ 1845915 h 4436143"/>
              <a:gd name="connsiteX147" fmla="*/ 2800350 w 3425938"/>
              <a:gd name="connsiteY147" fmla="*/ 1674465 h 4436143"/>
              <a:gd name="connsiteX148" fmla="*/ 2800350 w 3425938"/>
              <a:gd name="connsiteY148" fmla="*/ 1568329 h 4436143"/>
              <a:gd name="connsiteX149" fmla="*/ 2898322 w 3425938"/>
              <a:gd name="connsiteY149" fmla="*/ 1388715 h 4436143"/>
              <a:gd name="connsiteX150" fmla="*/ 3045279 w 3425938"/>
              <a:gd name="connsiteY150" fmla="*/ 1364222 h 4436143"/>
              <a:gd name="connsiteX151" fmla="*/ 3192236 w 3425938"/>
              <a:gd name="connsiteY151" fmla="*/ 1282579 h 4436143"/>
              <a:gd name="connsiteX152" fmla="*/ 3143250 w 3425938"/>
              <a:gd name="connsiteY152" fmla="*/ 1233593 h 4436143"/>
              <a:gd name="connsiteX153" fmla="*/ 3151414 w 3425938"/>
              <a:gd name="connsiteY153" fmla="*/ 1200936 h 4436143"/>
              <a:gd name="connsiteX154" fmla="*/ 3118757 w 3425938"/>
              <a:gd name="connsiteY154" fmla="*/ 1176443 h 4436143"/>
              <a:gd name="connsiteX155" fmla="*/ 2873829 w 3425938"/>
              <a:gd name="connsiteY155" fmla="*/ 1307072 h 4436143"/>
              <a:gd name="connsiteX156" fmla="*/ 2784022 w 3425938"/>
              <a:gd name="connsiteY156" fmla="*/ 1486686 h 4436143"/>
              <a:gd name="connsiteX157" fmla="*/ 2743200 w 3425938"/>
              <a:gd name="connsiteY157" fmla="*/ 1649972 h 4436143"/>
              <a:gd name="connsiteX158" fmla="*/ 2735036 w 3425938"/>
              <a:gd name="connsiteY158" fmla="*/ 1805093 h 4436143"/>
              <a:gd name="connsiteX159" fmla="*/ 2563586 w 3425938"/>
              <a:gd name="connsiteY159" fmla="*/ 1968379 h 4436143"/>
              <a:gd name="connsiteX160" fmla="*/ 2530929 w 3425938"/>
              <a:gd name="connsiteY160" fmla="*/ 1935722 h 4436143"/>
              <a:gd name="connsiteX161" fmla="*/ 2620736 w 3425938"/>
              <a:gd name="connsiteY161" fmla="*/ 1715286 h 4436143"/>
              <a:gd name="connsiteX162" fmla="*/ 2645229 w 3425938"/>
              <a:gd name="connsiteY162" fmla="*/ 1658136 h 4436143"/>
              <a:gd name="connsiteX163" fmla="*/ 2620736 w 3425938"/>
              <a:gd name="connsiteY163" fmla="*/ 1649972 h 4436143"/>
              <a:gd name="connsiteX164" fmla="*/ 2588079 w 3425938"/>
              <a:gd name="connsiteY164" fmla="*/ 1658136 h 4436143"/>
              <a:gd name="connsiteX165" fmla="*/ 2604407 w 3425938"/>
              <a:gd name="connsiteY165" fmla="*/ 1511179 h 4436143"/>
              <a:gd name="connsiteX166" fmla="*/ 2710543 w 3425938"/>
              <a:gd name="connsiteY166" fmla="*/ 1372386 h 4436143"/>
              <a:gd name="connsiteX167" fmla="*/ 2873829 w 3425938"/>
              <a:gd name="connsiteY167" fmla="*/ 1209101 h 4436143"/>
              <a:gd name="connsiteX168" fmla="*/ 2939143 w 3425938"/>
              <a:gd name="connsiteY168" fmla="*/ 1160115 h 4436143"/>
              <a:gd name="connsiteX169" fmla="*/ 2906486 w 3425938"/>
              <a:gd name="connsiteY169" fmla="*/ 1135622 h 4436143"/>
              <a:gd name="connsiteX170" fmla="*/ 2914650 w 3425938"/>
              <a:gd name="connsiteY170" fmla="*/ 1078472 h 4436143"/>
              <a:gd name="connsiteX171" fmla="*/ 2890157 w 3425938"/>
              <a:gd name="connsiteY171" fmla="*/ 1086636 h 4436143"/>
              <a:gd name="connsiteX172" fmla="*/ 2865664 w 3425938"/>
              <a:gd name="connsiteY172" fmla="*/ 1062143 h 4436143"/>
              <a:gd name="connsiteX173" fmla="*/ 2857500 w 3425938"/>
              <a:gd name="connsiteY173" fmla="*/ 1037651 h 4436143"/>
              <a:gd name="connsiteX174" fmla="*/ 2775857 w 3425938"/>
              <a:gd name="connsiteY174" fmla="*/ 1168279 h 4436143"/>
              <a:gd name="connsiteX175" fmla="*/ 2702379 w 3425938"/>
              <a:gd name="connsiteY175" fmla="*/ 1225429 h 4436143"/>
              <a:gd name="connsiteX176" fmla="*/ 2604407 w 3425938"/>
              <a:gd name="connsiteY176" fmla="*/ 1364222 h 4436143"/>
              <a:gd name="connsiteX177" fmla="*/ 2530929 w 3425938"/>
              <a:gd name="connsiteY177" fmla="*/ 1462193 h 4436143"/>
              <a:gd name="connsiteX178" fmla="*/ 2473779 w 3425938"/>
              <a:gd name="connsiteY178" fmla="*/ 1641808 h 4436143"/>
              <a:gd name="connsiteX179" fmla="*/ 2473779 w 3425938"/>
              <a:gd name="connsiteY179" fmla="*/ 1796929 h 4436143"/>
              <a:gd name="connsiteX180" fmla="*/ 2449286 w 3425938"/>
              <a:gd name="connsiteY180" fmla="*/ 1935722 h 4436143"/>
              <a:gd name="connsiteX181" fmla="*/ 2367643 w 3425938"/>
              <a:gd name="connsiteY181" fmla="*/ 2115336 h 4436143"/>
              <a:gd name="connsiteX182" fmla="*/ 2326822 w 3425938"/>
              <a:gd name="connsiteY182" fmla="*/ 2156158 h 4436143"/>
              <a:gd name="connsiteX183" fmla="*/ 2253343 w 3425938"/>
              <a:gd name="connsiteY183" fmla="*/ 2107172 h 4436143"/>
              <a:gd name="connsiteX184" fmla="*/ 2326822 w 3425938"/>
              <a:gd name="connsiteY184" fmla="*/ 1935722 h 4436143"/>
              <a:gd name="connsiteX185" fmla="*/ 2424793 w 3425938"/>
              <a:gd name="connsiteY185" fmla="*/ 1845915 h 4436143"/>
              <a:gd name="connsiteX186" fmla="*/ 2457450 w 3425938"/>
              <a:gd name="connsiteY186" fmla="*/ 1552001 h 4436143"/>
              <a:gd name="connsiteX187" fmla="*/ 2677886 w 3425938"/>
              <a:gd name="connsiteY187" fmla="*/ 1217265 h 4436143"/>
              <a:gd name="connsiteX188" fmla="*/ 2686050 w 3425938"/>
              <a:gd name="connsiteY188" fmla="*/ 1184608 h 4436143"/>
              <a:gd name="connsiteX189" fmla="*/ 2841172 w 3425938"/>
              <a:gd name="connsiteY189" fmla="*/ 1045815 h 4436143"/>
              <a:gd name="connsiteX190" fmla="*/ 2841172 w 3425938"/>
              <a:gd name="connsiteY190" fmla="*/ 1013158 h 4436143"/>
              <a:gd name="connsiteX191" fmla="*/ 2759529 w 3425938"/>
              <a:gd name="connsiteY191" fmla="*/ 1070308 h 4436143"/>
              <a:gd name="connsiteX192" fmla="*/ 2735036 w 3425938"/>
              <a:gd name="connsiteY192" fmla="*/ 1078472 h 4436143"/>
              <a:gd name="connsiteX193" fmla="*/ 2735036 w 3425938"/>
              <a:gd name="connsiteY193" fmla="*/ 1021322 h 4436143"/>
              <a:gd name="connsiteX194" fmla="*/ 2800350 w 3425938"/>
              <a:gd name="connsiteY194" fmla="*/ 939679 h 4436143"/>
              <a:gd name="connsiteX195" fmla="*/ 2751364 w 3425938"/>
              <a:gd name="connsiteY195" fmla="*/ 907022 h 4436143"/>
              <a:gd name="connsiteX196" fmla="*/ 2784022 w 3425938"/>
              <a:gd name="connsiteY196" fmla="*/ 874365 h 4436143"/>
              <a:gd name="connsiteX197" fmla="*/ 2735036 w 3425938"/>
              <a:gd name="connsiteY197" fmla="*/ 841708 h 4436143"/>
              <a:gd name="connsiteX198" fmla="*/ 2702379 w 3425938"/>
              <a:gd name="connsiteY198" fmla="*/ 849872 h 4436143"/>
              <a:gd name="connsiteX199" fmla="*/ 2661557 w 3425938"/>
              <a:gd name="connsiteY199" fmla="*/ 907022 h 4436143"/>
              <a:gd name="connsiteX200" fmla="*/ 2661557 w 3425938"/>
              <a:gd name="connsiteY200" fmla="*/ 849872 h 4436143"/>
              <a:gd name="connsiteX201" fmla="*/ 2628900 w 3425938"/>
              <a:gd name="connsiteY201" fmla="*/ 849872 h 4436143"/>
              <a:gd name="connsiteX202" fmla="*/ 2588079 w 3425938"/>
              <a:gd name="connsiteY202" fmla="*/ 939679 h 4436143"/>
              <a:gd name="connsiteX203" fmla="*/ 2539093 w 3425938"/>
              <a:gd name="connsiteY203" fmla="*/ 1062143 h 4436143"/>
              <a:gd name="connsiteX204" fmla="*/ 2530929 w 3425938"/>
              <a:gd name="connsiteY204" fmla="*/ 972336 h 4436143"/>
              <a:gd name="connsiteX205" fmla="*/ 2530929 w 3425938"/>
              <a:gd name="connsiteY205" fmla="*/ 849872 h 4436143"/>
              <a:gd name="connsiteX206" fmla="*/ 2473779 w 3425938"/>
              <a:gd name="connsiteY206" fmla="*/ 809051 h 4436143"/>
              <a:gd name="connsiteX207" fmla="*/ 2473779 w 3425938"/>
              <a:gd name="connsiteY207" fmla="*/ 890693 h 4436143"/>
              <a:gd name="connsiteX208" fmla="*/ 2408464 w 3425938"/>
              <a:gd name="connsiteY208" fmla="*/ 972336 h 4436143"/>
              <a:gd name="connsiteX209" fmla="*/ 2416629 w 3425938"/>
              <a:gd name="connsiteY209" fmla="*/ 1160115 h 4436143"/>
              <a:gd name="connsiteX210" fmla="*/ 2351314 w 3425938"/>
              <a:gd name="connsiteY210" fmla="*/ 1282579 h 4436143"/>
              <a:gd name="connsiteX211" fmla="*/ 2318657 w 3425938"/>
              <a:gd name="connsiteY211" fmla="*/ 1584658 h 4436143"/>
              <a:gd name="connsiteX212" fmla="*/ 2318657 w 3425938"/>
              <a:gd name="connsiteY212" fmla="*/ 1747943 h 4436143"/>
              <a:gd name="connsiteX213" fmla="*/ 2310493 w 3425938"/>
              <a:gd name="connsiteY213" fmla="*/ 1862243 h 4436143"/>
              <a:gd name="connsiteX214" fmla="*/ 2269672 w 3425938"/>
              <a:gd name="connsiteY214" fmla="*/ 1943886 h 4436143"/>
              <a:gd name="connsiteX215" fmla="*/ 2220686 w 3425938"/>
              <a:gd name="connsiteY215" fmla="*/ 2058186 h 4436143"/>
              <a:gd name="connsiteX216" fmla="*/ 2196193 w 3425938"/>
              <a:gd name="connsiteY216" fmla="*/ 2058186 h 4436143"/>
              <a:gd name="connsiteX217" fmla="*/ 2179864 w 3425938"/>
              <a:gd name="connsiteY217" fmla="*/ 1984708 h 4436143"/>
              <a:gd name="connsiteX218" fmla="*/ 2147207 w 3425938"/>
              <a:gd name="connsiteY218" fmla="*/ 1903065 h 4436143"/>
              <a:gd name="connsiteX219" fmla="*/ 2114550 w 3425938"/>
              <a:gd name="connsiteY219" fmla="*/ 1821422 h 4436143"/>
              <a:gd name="connsiteX220" fmla="*/ 2188029 w 3425938"/>
              <a:gd name="connsiteY220" fmla="*/ 1690793 h 4436143"/>
              <a:gd name="connsiteX221" fmla="*/ 2188029 w 3425938"/>
              <a:gd name="connsiteY221" fmla="*/ 1560165 h 4436143"/>
              <a:gd name="connsiteX222" fmla="*/ 2139043 w 3425938"/>
              <a:gd name="connsiteY222" fmla="*/ 1470358 h 4436143"/>
              <a:gd name="connsiteX223" fmla="*/ 2114550 w 3425938"/>
              <a:gd name="connsiteY223" fmla="*/ 1413208 h 4436143"/>
              <a:gd name="connsiteX224" fmla="*/ 2114550 w 3425938"/>
              <a:gd name="connsiteY224" fmla="*/ 1323401 h 4436143"/>
              <a:gd name="connsiteX225" fmla="*/ 2073729 w 3425938"/>
              <a:gd name="connsiteY225" fmla="*/ 1209101 h 4436143"/>
              <a:gd name="connsiteX226" fmla="*/ 2032907 w 3425938"/>
              <a:gd name="connsiteY226" fmla="*/ 1045815 h 4436143"/>
              <a:gd name="connsiteX227" fmla="*/ 2000250 w 3425938"/>
              <a:gd name="connsiteY227" fmla="*/ 988665 h 4436143"/>
              <a:gd name="connsiteX228" fmla="*/ 1959429 w 3425938"/>
              <a:gd name="connsiteY228" fmla="*/ 907022 h 4436143"/>
              <a:gd name="connsiteX229" fmla="*/ 2024743 w 3425938"/>
              <a:gd name="connsiteY229" fmla="*/ 841708 h 4436143"/>
              <a:gd name="connsiteX230" fmla="*/ 2049236 w 3425938"/>
              <a:gd name="connsiteY230" fmla="*/ 792722 h 4436143"/>
              <a:gd name="connsiteX231" fmla="*/ 2000250 w 3425938"/>
              <a:gd name="connsiteY231" fmla="*/ 760065 h 4436143"/>
              <a:gd name="connsiteX232" fmla="*/ 1951264 w 3425938"/>
              <a:gd name="connsiteY232" fmla="*/ 800886 h 4436143"/>
              <a:gd name="connsiteX233" fmla="*/ 1894114 w 3425938"/>
              <a:gd name="connsiteY233" fmla="*/ 866201 h 4436143"/>
              <a:gd name="connsiteX234" fmla="*/ 1836964 w 3425938"/>
              <a:gd name="connsiteY234" fmla="*/ 890693 h 4436143"/>
              <a:gd name="connsiteX235" fmla="*/ 1902279 w 3425938"/>
              <a:gd name="connsiteY235" fmla="*/ 1070308 h 4436143"/>
              <a:gd name="connsiteX236" fmla="*/ 1926772 w 3425938"/>
              <a:gd name="connsiteY236" fmla="*/ 1233593 h 4436143"/>
              <a:gd name="connsiteX237" fmla="*/ 1975757 w 3425938"/>
              <a:gd name="connsiteY237" fmla="*/ 1315236 h 4436143"/>
              <a:gd name="connsiteX238" fmla="*/ 2032907 w 3425938"/>
              <a:gd name="connsiteY238" fmla="*/ 1445865 h 4436143"/>
              <a:gd name="connsiteX239" fmla="*/ 2081893 w 3425938"/>
              <a:gd name="connsiteY239" fmla="*/ 1511179 h 4436143"/>
              <a:gd name="connsiteX240" fmla="*/ 2139043 w 3425938"/>
              <a:gd name="connsiteY240" fmla="*/ 1576493 h 4436143"/>
              <a:gd name="connsiteX241" fmla="*/ 2155372 w 3425938"/>
              <a:gd name="connsiteY241" fmla="*/ 1617315 h 4436143"/>
              <a:gd name="connsiteX242" fmla="*/ 2114550 w 3425938"/>
              <a:gd name="connsiteY242" fmla="*/ 1666301 h 4436143"/>
              <a:gd name="connsiteX243" fmla="*/ 2057400 w 3425938"/>
              <a:gd name="connsiteY243" fmla="*/ 1764272 h 4436143"/>
              <a:gd name="connsiteX244" fmla="*/ 2057400 w 3425938"/>
              <a:gd name="connsiteY244" fmla="*/ 1805093 h 4436143"/>
              <a:gd name="connsiteX245" fmla="*/ 1992086 w 3425938"/>
              <a:gd name="connsiteY245" fmla="*/ 1707122 h 4436143"/>
              <a:gd name="connsiteX246" fmla="*/ 1926772 w 3425938"/>
              <a:gd name="connsiteY246" fmla="*/ 1617315 h 4436143"/>
              <a:gd name="connsiteX247" fmla="*/ 1918607 w 3425938"/>
              <a:gd name="connsiteY247" fmla="*/ 1511179 h 4436143"/>
              <a:gd name="connsiteX248" fmla="*/ 1910443 w 3425938"/>
              <a:gd name="connsiteY248" fmla="*/ 1266251 h 4436143"/>
              <a:gd name="connsiteX249" fmla="*/ 1845129 w 3425938"/>
              <a:gd name="connsiteY249" fmla="*/ 980501 h 4436143"/>
              <a:gd name="connsiteX250" fmla="*/ 1820636 w 3425938"/>
              <a:gd name="connsiteY250" fmla="*/ 882529 h 4436143"/>
              <a:gd name="connsiteX251" fmla="*/ 1828800 w 3425938"/>
              <a:gd name="connsiteY251" fmla="*/ 792722 h 4436143"/>
              <a:gd name="connsiteX252" fmla="*/ 1820636 w 3425938"/>
              <a:gd name="connsiteY252" fmla="*/ 727408 h 4436143"/>
              <a:gd name="connsiteX253" fmla="*/ 1747157 w 3425938"/>
              <a:gd name="connsiteY253" fmla="*/ 735572 h 4436143"/>
              <a:gd name="connsiteX254" fmla="*/ 1730829 w 3425938"/>
              <a:gd name="connsiteY254" fmla="*/ 792722 h 4436143"/>
              <a:gd name="connsiteX255" fmla="*/ 1706336 w 3425938"/>
              <a:gd name="connsiteY255" fmla="*/ 907022 h 4436143"/>
              <a:gd name="connsiteX256" fmla="*/ 1796143 w 3425938"/>
              <a:gd name="connsiteY256" fmla="*/ 1168279 h 4436143"/>
              <a:gd name="connsiteX257" fmla="*/ 1828800 w 3425938"/>
              <a:gd name="connsiteY257" fmla="*/ 1429536 h 4436143"/>
              <a:gd name="connsiteX258" fmla="*/ 1918607 w 3425938"/>
              <a:gd name="connsiteY258" fmla="*/ 1633643 h 4436143"/>
              <a:gd name="connsiteX259" fmla="*/ 1975757 w 3425938"/>
              <a:gd name="connsiteY259" fmla="*/ 1829586 h 4436143"/>
              <a:gd name="connsiteX260" fmla="*/ 2016579 w 3425938"/>
              <a:gd name="connsiteY260" fmla="*/ 2123501 h 4436143"/>
              <a:gd name="connsiteX261" fmla="*/ 2016579 w 3425938"/>
              <a:gd name="connsiteY261" fmla="*/ 2229636 h 4436143"/>
              <a:gd name="connsiteX262" fmla="*/ 1951264 w 3425938"/>
              <a:gd name="connsiteY262" fmla="*/ 2327608 h 4436143"/>
              <a:gd name="connsiteX263" fmla="*/ 1910443 w 3425938"/>
              <a:gd name="connsiteY263" fmla="*/ 2368429 h 4436143"/>
              <a:gd name="connsiteX264" fmla="*/ 1910443 w 3425938"/>
              <a:gd name="connsiteY264" fmla="*/ 2441908 h 4436143"/>
              <a:gd name="connsiteX265" fmla="*/ 1902279 w 3425938"/>
              <a:gd name="connsiteY265" fmla="*/ 2580701 h 4436143"/>
              <a:gd name="connsiteX266" fmla="*/ 1902279 w 3425938"/>
              <a:gd name="connsiteY266" fmla="*/ 2695001 h 4436143"/>
              <a:gd name="connsiteX267" fmla="*/ 1869622 w 3425938"/>
              <a:gd name="connsiteY267" fmla="*/ 2809301 h 4436143"/>
              <a:gd name="connsiteX268" fmla="*/ 1902279 w 3425938"/>
              <a:gd name="connsiteY268" fmla="*/ 2890943 h 4436143"/>
              <a:gd name="connsiteX269" fmla="*/ 1894114 w 3425938"/>
              <a:gd name="connsiteY269" fmla="*/ 3062393 h 4436143"/>
              <a:gd name="connsiteX270" fmla="*/ 1845129 w 3425938"/>
              <a:gd name="connsiteY270" fmla="*/ 3144036 h 4436143"/>
              <a:gd name="connsiteX271" fmla="*/ 1845129 w 3425938"/>
              <a:gd name="connsiteY271" fmla="*/ 3258336 h 4436143"/>
              <a:gd name="connsiteX272" fmla="*/ 1779814 w 3425938"/>
              <a:gd name="connsiteY272" fmla="*/ 3462443 h 4436143"/>
              <a:gd name="connsiteX273" fmla="*/ 1836964 w 3425938"/>
              <a:gd name="connsiteY273" fmla="*/ 3568579 h 4436143"/>
              <a:gd name="connsiteX274" fmla="*/ 1730829 w 3425938"/>
              <a:gd name="connsiteY274" fmla="*/ 3699208 h 4436143"/>
              <a:gd name="connsiteX275" fmla="*/ 1706336 w 3425938"/>
              <a:gd name="connsiteY275" fmla="*/ 3780851 h 4436143"/>
              <a:gd name="connsiteX276" fmla="*/ 1714500 w 3425938"/>
              <a:gd name="connsiteY276" fmla="*/ 3544086 h 4436143"/>
              <a:gd name="connsiteX277" fmla="*/ 1812472 w 3425938"/>
              <a:gd name="connsiteY277" fmla="*/ 3217515 h 4436143"/>
              <a:gd name="connsiteX278" fmla="*/ 1771650 w 3425938"/>
              <a:gd name="connsiteY278" fmla="*/ 3135872 h 4436143"/>
              <a:gd name="connsiteX279" fmla="*/ 1853293 w 3425938"/>
              <a:gd name="connsiteY279" fmla="*/ 2915436 h 4436143"/>
              <a:gd name="connsiteX280" fmla="*/ 1836964 w 3425938"/>
              <a:gd name="connsiteY280" fmla="*/ 2678672 h 4436143"/>
              <a:gd name="connsiteX281" fmla="*/ 1885950 w 3425938"/>
              <a:gd name="connsiteY281" fmla="*/ 2474565 h 4436143"/>
              <a:gd name="connsiteX282" fmla="*/ 1877786 w 3425938"/>
              <a:gd name="connsiteY282" fmla="*/ 2343936 h 4436143"/>
              <a:gd name="connsiteX283" fmla="*/ 1902279 w 3425938"/>
              <a:gd name="connsiteY283" fmla="*/ 2245965 h 4436143"/>
              <a:gd name="connsiteX284" fmla="*/ 1877786 w 3425938"/>
              <a:gd name="connsiteY284" fmla="*/ 2229636 h 4436143"/>
              <a:gd name="connsiteX285" fmla="*/ 1877786 w 3425938"/>
              <a:gd name="connsiteY285" fmla="*/ 2156158 h 4436143"/>
              <a:gd name="connsiteX286" fmla="*/ 1853293 w 3425938"/>
              <a:gd name="connsiteY286" fmla="*/ 2082679 h 4436143"/>
              <a:gd name="connsiteX287" fmla="*/ 1918607 w 3425938"/>
              <a:gd name="connsiteY287" fmla="*/ 1911229 h 4436143"/>
              <a:gd name="connsiteX288" fmla="*/ 1845129 w 3425938"/>
              <a:gd name="connsiteY288" fmla="*/ 1968379 h 4436143"/>
              <a:gd name="connsiteX289" fmla="*/ 1787979 w 3425938"/>
              <a:gd name="connsiteY289" fmla="*/ 2139829 h 4436143"/>
              <a:gd name="connsiteX290" fmla="*/ 1820636 w 3425938"/>
              <a:gd name="connsiteY290" fmla="*/ 2270458 h 4436143"/>
              <a:gd name="connsiteX291" fmla="*/ 1787979 w 3425938"/>
              <a:gd name="connsiteY291" fmla="*/ 2376593 h 4436143"/>
              <a:gd name="connsiteX292" fmla="*/ 1771650 w 3425938"/>
              <a:gd name="connsiteY292" fmla="*/ 2466401 h 4436143"/>
              <a:gd name="connsiteX293" fmla="*/ 1641022 w 3425938"/>
              <a:gd name="connsiteY293" fmla="*/ 2294951 h 4436143"/>
              <a:gd name="connsiteX294" fmla="*/ 1592036 w 3425938"/>
              <a:gd name="connsiteY294" fmla="*/ 2205143 h 4436143"/>
              <a:gd name="connsiteX295" fmla="*/ 1559379 w 3425938"/>
              <a:gd name="connsiteY295" fmla="*/ 2082679 h 4436143"/>
              <a:gd name="connsiteX296" fmla="*/ 1600200 w 3425938"/>
              <a:gd name="connsiteY296" fmla="*/ 2009201 h 4436143"/>
              <a:gd name="connsiteX297" fmla="*/ 1600200 w 3425938"/>
              <a:gd name="connsiteY297" fmla="*/ 1878572 h 4436143"/>
              <a:gd name="connsiteX298" fmla="*/ 1518557 w 3425938"/>
              <a:gd name="connsiteY298" fmla="*/ 1633643 h 4436143"/>
              <a:gd name="connsiteX299" fmla="*/ 1518557 w 3425938"/>
              <a:gd name="connsiteY299" fmla="*/ 1535672 h 4436143"/>
              <a:gd name="connsiteX300" fmla="*/ 1583872 w 3425938"/>
              <a:gd name="connsiteY300" fmla="*/ 1405043 h 4436143"/>
              <a:gd name="connsiteX301" fmla="*/ 1567543 w 3425938"/>
              <a:gd name="connsiteY301" fmla="*/ 1372386 h 4436143"/>
              <a:gd name="connsiteX302" fmla="*/ 1502229 w 3425938"/>
              <a:gd name="connsiteY302" fmla="*/ 1462193 h 4436143"/>
              <a:gd name="connsiteX303" fmla="*/ 1494064 w 3425938"/>
              <a:gd name="connsiteY303" fmla="*/ 1323401 h 4436143"/>
              <a:gd name="connsiteX304" fmla="*/ 1477736 w 3425938"/>
              <a:gd name="connsiteY304" fmla="*/ 1160115 h 4436143"/>
              <a:gd name="connsiteX305" fmla="*/ 1428750 w 3425938"/>
              <a:gd name="connsiteY305" fmla="*/ 1021322 h 4436143"/>
              <a:gd name="connsiteX306" fmla="*/ 1420586 w 3425938"/>
              <a:gd name="connsiteY306" fmla="*/ 980501 h 4436143"/>
              <a:gd name="connsiteX307" fmla="*/ 1485900 w 3425938"/>
              <a:gd name="connsiteY307" fmla="*/ 890693 h 4436143"/>
              <a:gd name="connsiteX308" fmla="*/ 1592036 w 3425938"/>
              <a:gd name="connsiteY308" fmla="*/ 825379 h 4436143"/>
              <a:gd name="connsiteX309" fmla="*/ 1714500 w 3425938"/>
              <a:gd name="connsiteY309" fmla="*/ 719243 h 4436143"/>
              <a:gd name="connsiteX310" fmla="*/ 1779814 w 3425938"/>
              <a:gd name="connsiteY310" fmla="*/ 645765 h 4436143"/>
              <a:gd name="connsiteX311" fmla="*/ 1869622 w 3425938"/>
              <a:gd name="connsiteY311" fmla="*/ 629436 h 4436143"/>
              <a:gd name="connsiteX312" fmla="*/ 1959429 w 3425938"/>
              <a:gd name="connsiteY312" fmla="*/ 523301 h 4436143"/>
              <a:gd name="connsiteX313" fmla="*/ 1885950 w 3425938"/>
              <a:gd name="connsiteY313" fmla="*/ 588615 h 4436143"/>
              <a:gd name="connsiteX314" fmla="*/ 1902279 w 3425938"/>
              <a:gd name="connsiteY314" fmla="*/ 515136 h 4436143"/>
              <a:gd name="connsiteX315" fmla="*/ 1926772 w 3425938"/>
              <a:gd name="connsiteY315" fmla="*/ 498808 h 4436143"/>
              <a:gd name="connsiteX316" fmla="*/ 1836964 w 3425938"/>
              <a:gd name="connsiteY316" fmla="*/ 539629 h 4436143"/>
              <a:gd name="connsiteX317" fmla="*/ 1747157 w 3425938"/>
              <a:gd name="connsiteY317" fmla="*/ 564122 h 4436143"/>
              <a:gd name="connsiteX318" fmla="*/ 1779814 w 3425938"/>
              <a:gd name="connsiteY318" fmla="*/ 515136 h 4436143"/>
              <a:gd name="connsiteX319" fmla="*/ 1861457 w 3425938"/>
              <a:gd name="connsiteY319" fmla="*/ 449822 h 4436143"/>
              <a:gd name="connsiteX320" fmla="*/ 1926772 w 3425938"/>
              <a:gd name="connsiteY320" fmla="*/ 441658 h 4436143"/>
              <a:gd name="connsiteX321" fmla="*/ 1926772 w 3425938"/>
              <a:gd name="connsiteY321" fmla="*/ 384508 h 4436143"/>
              <a:gd name="connsiteX322" fmla="*/ 1918607 w 3425938"/>
              <a:gd name="connsiteY322" fmla="*/ 343686 h 4436143"/>
              <a:gd name="connsiteX323" fmla="*/ 1877786 w 3425938"/>
              <a:gd name="connsiteY323" fmla="*/ 327358 h 4436143"/>
              <a:gd name="connsiteX324" fmla="*/ 1787979 w 3425938"/>
              <a:gd name="connsiteY324" fmla="*/ 343686 h 4436143"/>
              <a:gd name="connsiteX325" fmla="*/ 1673679 w 3425938"/>
              <a:gd name="connsiteY325" fmla="*/ 425329 h 4436143"/>
              <a:gd name="connsiteX326" fmla="*/ 1592036 w 3425938"/>
              <a:gd name="connsiteY326" fmla="*/ 555958 h 4436143"/>
              <a:gd name="connsiteX327" fmla="*/ 1526722 w 3425938"/>
              <a:gd name="connsiteY327" fmla="*/ 645765 h 4436143"/>
              <a:gd name="connsiteX328" fmla="*/ 1543050 w 3425938"/>
              <a:gd name="connsiteY328" fmla="*/ 547793 h 4436143"/>
              <a:gd name="connsiteX329" fmla="*/ 1632857 w 3425938"/>
              <a:gd name="connsiteY329" fmla="*/ 466151 h 4436143"/>
              <a:gd name="connsiteX330" fmla="*/ 1698172 w 3425938"/>
              <a:gd name="connsiteY330" fmla="*/ 335522 h 4436143"/>
              <a:gd name="connsiteX331" fmla="*/ 1869622 w 3425938"/>
              <a:gd name="connsiteY331" fmla="*/ 294701 h 4436143"/>
              <a:gd name="connsiteX332" fmla="*/ 1918607 w 3425938"/>
              <a:gd name="connsiteY332" fmla="*/ 253879 h 4436143"/>
              <a:gd name="connsiteX333" fmla="*/ 1861457 w 3425938"/>
              <a:gd name="connsiteY333" fmla="*/ 270208 h 4436143"/>
              <a:gd name="connsiteX334" fmla="*/ 1885950 w 3425938"/>
              <a:gd name="connsiteY334" fmla="*/ 188565 h 4436143"/>
              <a:gd name="connsiteX335" fmla="*/ 1836964 w 3425938"/>
              <a:gd name="connsiteY335" fmla="*/ 196729 h 4436143"/>
              <a:gd name="connsiteX336" fmla="*/ 1812472 w 3425938"/>
              <a:gd name="connsiteY336" fmla="*/ 253879 h 4436143"/>
              <a:gd name="connsiteX337" fmla="*/ 1763486 w 3425938"/>
              <a:gd name="connsiteY337" fmla="*/ 213058 h 4436143"/>
              <a:gd name="connsiteX338" fmla="*/ 1804307 w 3425938"/>
              <a:gd name="connsiteY338" fmla="*/ 188565 h 4436143"/>
              <a:gd name="connsiteX339" fmla="*/ 1738993 w 3425938"/>
              <a:gd name="connsiteY339" fmla="*/ 188565 h 4436143"/>
              <a:gd name="connsiteX340" fmla="*/ 1722664 w 3425938"/>
              <a:gd name="connsiteY340" fmla="*/ 253879 h 4436143"/>
              <a:gd name="connsiteX341" fmla="*/ 1681843 w 3425938"/>
              <a:gd name="connsiteY341" fmla="*/ 311029 h 4436143"/>
              <a:gd name="connsiteX342" fmla="*/ 1624693 w 3425938"/>
              <a:gd name="connsiteY342" fmla="*/ 335522 h 4436143"/>
              <a:gd name="connsiteX343" fmla="*/ 1600200 w 3425938"/>
              <a:gd name="connsiteY343" fmla="*/ 311029 h 4436143"/>
              <a:gd name="connsiteX344" fmla="*/ 1551214 w 3425938"/>
              <a:gd name="connsiteY344" fmla="*/ 384508 h 4436143"/>
              <a:gd name="connsiteX345" fmla="*/ 1518557 w 3425938"/>
              <a:gd name="connsiteY345" fmla="*/ 449822 h 4436143"/>
              <a:gd name="connsiteX346" fmla="*/ 1445079 w 3425938"/>
              <a:gd name="connsiteY346" fmla="*/ 564122 h 4436143"/>
              <a:gd name="connsiteX347" fmla="*/ 1404257 w 3425938"/>
              <a:gd name="connsiteY347" fmla="*/ 662093 h 4436143"/>
              <a:gd name="connsiteX348" fmla="*/ 1322614 w 3425938"/>
              <a:gd name="connsiteY348" fmla="*/ 711079 h 4436143"/>
              <a:gd name="connsiteX349" fmla="*/ 1249136 w 3425938"/>
              <a:gd name="connsiteY349" fmla="*/ 751901 h 4436143"/>
              <a:gd name="connsiteX350" fmla="*/ 1175657 w 3425938"/>
              <a:gd name="connsiteY350" fmla="*/ 1037651 h 4436143"/>
              <a:gd name="connsiteX351" fmla="*/ 1167493 w 3425938"/>
              <a:gd name="connsiteY351" fmla="*/ 1160115 h 4436143"/>
              <a:gd name="connsiteX352" fmla="*/ 1216479 w 3425938"/>
              <a:gd name="connsiteY352" fmla="*/ 1315236 h 4436143"/>
              <a:gd name="connsiteX353" fmla="*/ 1257300 w 3425938"/>
              <a:gd name="connsiteY353" fmla="*/ 1437701 h 4436143"/>
              <a:gd name="connsiteX354" fmla="*/ 1273629 w 3425938"/>
              <a:gd name="connsiteY354" fmla="*/ 1535672 h 4436143"/>
              <a:gd name="connsiteX355" fmla="*/ 1306286 w 3425938"/>
              <a:gd name="connsiteY355" fmla="*/ 1641808 h 4436143"/>
              <a:gd name="connsiteX356" fmla="*/ 1338943 w 3425938"/>
              <a:gd name="connsiteY356" fmla="*/ 1756108 h 4436143"/>
              <a:gd name="connsiteX357" fmla="*/ 1396093 w 3425938"/>
              <a:gd name="connsiteY357" fmla="*/ 1821422 h 4436143"/>
              <a:gd name="connsiteX358" fmla="*/ 1445079 w 3425938"/>
              <a:gd name="connsiteY358" fmla="*/ 1886736 h 4436143"/>
              <a:gd name="connsiteX359" fmla="*/ 1485900 w 3425938"/>
              <a:gd name="connsiteY359" fmla="*/ 1927558 h 4436143"/>
              <a:gd name="connsiteX360" fmla="*/ 1453243 w 3425938"/>
              <a:gd name="connsiteY360" fmla="*/ 1960215 h 4436143"/>
              <a:gd name="connsiteX361" fmla="*/ 1379764 w 3425938"/>
              <a:gd name="connsiteY361" fmla="*/ 1862243 h 4436143"/>
              <a:gd name="connsiteX362" fmla="*/ 1289957 w 3425938"/>
              <a:gd name="connsiteY362" fmla="*/ 1764272 h 4436143"/>
              <a:gd name="connsiteX363" fmla="*/ 1265464 w 3425938"/>
              <a:gd name="connsiteY363" fmla="*/ 1609151 h 4436143"/>
              <a:gd name="connsiteX364" fmla="*/ 1159329 w 3425938"/>
              <a:gd name="connsiteY364" fmla="*/ 1503015 h 4436143"/>
              <a:gd name="connsiteX365" fmla="*/ 1077686 w 3425938"/>
              <a:gd name="connsiteY365" fmla="*/ 1372386 h 4436143"/>
              <a:gd name="connsiteX366" fmla="*/ 1020536 w 3425938"/>
              <a:gd name="connsiteY366" fmla="*/ 1290743 h 4436143"/>
              <a:gd name="connsiteX367" fmla="*/ 1004207 w 3425938"/>
              <a:gd name="connsiteY367" fmla="*/ 1184608 h 4436143"/>
              <a:gd name="connsiteX368" fmla="*/ 996043 w 3425938"/>
              <a:gd name="connsiteY368" fmla="*/ 1094801 h 4436143"/>
              <a:gd name="connsiteX369" fmla="*/ 1151164 w 3425938"/>
              <a:gd name="connsiteY369" fmla="*/ 939679 h 4436143"/>
              <a:gd name="connsiteX370" fmla="*/ 1183822 w 3425938"/>
              <a:gd name="connsiteY370" fmla="*/ 874365 h 4436143"/>
              <a:gd name="connsiteX371" fmla="*/ 1143000 w 3425938"/>
              <a:gd name="connsiteY371" fmla="*/ 841708 h 4436143"/>
              <a:gd name="connsiteX372" fmla="*/ 1094014 w 3425938"/>
              <a:gd name="connsiteY372" fmla="*/ 874365 h 4436143"/>
              <a:gd name="connsiteX373" fmla="*/ 1110343 w 3425938"/>
              <a:gd name="connsiteY373" fmla="*/ 792722 h 4436143"/>
              <a:gd name="connsiteX374" fmla="*/ 1085850 w 3425938"/>
              <a:gd name="connsiteY374" fmla="*/ 711079 h 4436143"/>
              <a:gd name="connsiteX375" fmla="*/ 1061357 w 3425938"/>
              <a:gd name="connsiteY375" fmla="*/ 727408 h 4436143"/>
              <a:gd name="connsiteX376" fmla="*/ 1094014 w 3425938"/>
              <a:gd name="connsiteY376" fmla="*/ 800886 h 4436143"/>
              <a:gd name="connsiteX377" fmla="*/ 1069522 w 3425938"/>
              <a:gd name="connsiteY377" fmla="*/ 882529 h 4436143"/>
              <a:gd name="connsiteX378" fmla="*/ 1020536 w 3425938"/>
              <a:gd name="connsiteY378" fmla="*/ 915186 h 4436143"/>
              <a:gd name="connsiteX379" fmla="*/ 979714 w 3425938"/>
              <a:gd name="connsiteY379" fmla="*/ 858036 h 4436143"/>
              <a:gd name="connsiteX380" fmla="*/ 979714 w 3425938"/>
              <a:gd name="connsiteY380" fmla="*/ 768229 h 4436143"/>
              <a:gd name="connsiteX381" fmla="*/ 938893 w 3425938"/>
              <a:gd name="connsiteY381" fmla="*/ 719243 h 4436143"/>
              <a:gd name="connsiteX382" fmla="*/ 947057 w 3425938"/>
              <a:gd name="connsiteY382" fmla="*/ 621272 h 4436143"/>
              <a:gd name="connsiteX383" fmla="*/ 1061357 w 3425938"/>
              <a:gd name="connsiteY383" fmla="*/ 457986 h 4436143"/>
              <a:gd name="connsiteX384" fmla="*/ 1094014 w 3425938"/>
              <a:gd name="connsiteY384" fmla="*/ 327358 h 4436143"/>
              <a:gd name="connsiteX385" fmla="*/ 1110343 w 3425938"/>
              <a:gd name="connsiteY385" fmla="*/ 188565 h 4436143"/>
              <a:gd name="connsiteX386" fmla="*/ 1053193 w 3425938"/>
              <a:gd name="connsiteY386" fmla="*/ 115086 h 4436143"/>
              <a:gd name="connsiteX387" fmla="*/ 979714 w 3425938"/>
              <a:gd name="connsiteY387" fmla="*/ 90593 h 4436143"/>
              <a:gd name="connsiteX388" fmla="*/ 996043 w 3425938"/>
              <a:gd name="connsiteY388" fmla="*/ 147743 h 4436143"/>
              <a:gd name="connsiteX389" fmla="*/ 1028700 w 3425938"/>
              <a:gd name="connsiteY389" fmla="*/ 196729 h 4436143"/>
              <a:gd name="connsiteX390" fmla="*/ 947057 w 3425938"/>
              <a:gd name="connsiteY390" fmla="*/ 368179 h 4436143"/>
              <a:gd name="connsiteX391" fmla="*/ 898072 w 3425938"/>
              <a:gd name="connsiteY391" fmla="*/ 482479 h 4436143"/>
              <a:gd name="connsiteX392" fmla="*/ 898072 w 3425938"/>
              <a:gd name="connsiteY392" fmla="*/ 400836 h 4436143"/>
              <a:gd name="connsiteX393" fmla="*/ 938893 w 3425938"/>
              <a:gd name="connsiteY393" fmla="*/ 286536 h 4436143"/>
              <a:gd name="connsiteX394" fmla="*/ 938893 w 3425938"/>
              <a:gd name="connsiteY394" fmla="*/ 221222 h 4436143"/>
              <a:gd name="connsiteX395" fmla="*/ 979714 w 3425938"/>
              <a:gd name="connsiteY395" fmla="*/ 164072 h 4436143"/>
              <a:gd name="connsiteX396" fmla="*/ 930729 w 3425938"/>
              <a:gd name="connsiteY396" fmla="*/ 115086 h 4436143"/>
              <a:gd name="connsiteX397" fmla="*/ 889907 w 3425938"/>
              <a:gd name="connsiteY397" fmla="*/ 131415 h 4436143"/>
              <a:gd name="connsiteX398" fmla="*/ 906236 w 3425938"/>
              <a:gd name="connsiteY398" fmla="*/ 74265 h 4436143"/>
              <a:gd name="connsiteX399" fmla="*/ 873579 w 3425938"/>
              <a:gd name="connsiteY399" fmla="*/ 115086 h 4436143"/>
              <a:gd name="connsiteX400" fmla="*/ 873579 w 3425938"/>
              <a:gd name="connsiteY400" fmla="*/ 57936 h 4436143"/>
              <a:gd name="connsiteX401" fmla="*/ 816429 w 3425938"/>
              <a:gd name="connsiteY401" fmla="*/ 82429 h 4436143"/>
              <a:gd name="connsiteX402" fmla="*/ 783772 w 3425938"/>
              <a:gd name="connsiteY402" fmla="*/ 115086 h 4436143"/>
              <a:gd name="connsiteX403" fmla="*/ 816429 w 3425938"/>
              <a:gd name="connsiteY403" fmla="*/ 33443 h 4436143"/>
              <a:gd name="connsiteX404" fmla="*/ 783772 w 3425938"/>
              <a:gd name="connsiteY404" fmla="*/ 786 h 4436143"/>
              <a:gd name="connsiteX405" fmla="*/ 751114 w 3425938"/>
              <a:gd name="connsiteY405" fmla="*/ 17115 h 4436143"/>
              <a:gd name="connsiteX406" fmla="*/ 726622 w 3425938"/>
              <a:gd name="connsiteY406" fmla="*/ 90593 h 4436143"/>
              <a:gd name="connsiteX407" fmla="*/ 726622 w 3425938"/>
              <a:gd name="connsiteY407" fmla="*/ 147743 h 4436143"/>
              <a:gd name="connsiteX408" fmla="*/ 726622 w 3425938"/>
              <a:gd name="connsiteY408" fmla="*/ 213058 h 4436143"/>
              <a:gd name="connsiteX409" fmla="*/ 693964 w 3425938"/>
              <a:gd name="connsiteY409" fmla="*/ 155908 h 4436143"/>
              <a:gd name="connsiteX410" fmla="*/ 685800 w 3425938"/>
              <a:gd name="connsiteY410" fmla="*/ 213058 h 4436143"/>
              <a:gd name="connsiteX411" fmla="*/ 702129 w 3425938"/>
              <a:gd name="connsiteY411" fmla="*/ 262043 h 4436143"/>
              <a:gd name="connsiteX412" fmla="*/ 702129 w 3425938"/>
              <a:gd name="connsiteY412" fmla="*/ 376343 h 4436143"/>
              <a:gd name="connsiteX413" fmla="*/ 669472 w 3425938"/>
              <a:gd name="connsiteY413" fmla="*/ 515136 h 4436143"/>
              <a:gd name="connsiteX414" fmla="*/ 693964 w 3425938"/>
              <a:gd name="connsiteY414" fmla="*/ 653929 h 4436143"/>
              <a:gd name="connsiteX415" fmla="*/ 612322 w 3425938"/>
              <a:gd name="connsiteY415" fmla="*/ 564122 h 4436143"/>
              <a:gd name="connsiteX416" fmla="*/ 547007 w 3425938"/>
              <a:gd name="connsiteY416" fmla="*/ 457986 h 4436143"/>
              <a:gd name="connsiteX417" fmla="*/ 514350 w 3425938"/>
              <a:gd name="connsiteY417" fmla="*/ 417165 h 4436143"/>
              <a:gd name="connsiteX418" fmla="*/ 595993 w 3425938"/>
              <a:gd name="connsiteY418" fmla="*/ 294701 h 4436143"/>
              <a:gd name="connsiteX419" fmla="*/ 555172 w 3425938"/>
              <a:gd name="connsiteY419" fmla="*/ 204893 h 4436143"/>
              <a:gd name="connsiteX420" fmla="*/ 530679 w 3425938"/>
              <a:gd name="connsiteY420" fmla="*/ 180401 h 4436143"/>
              <a:gd name="connsiteX421" fmla="*/ 498022 w 3425938"/>
              <a:gd name="connsiteY421" fmla="*/ 221222 h 4436143"/>
              <a:gd name="connsiteX422" fmla="*/ 547007 w 3425938"/>
              <a:gd name="connsiteY422" fmla="*/ 278372 h 4436143"/>
              <a:gd name="connsiteX423" fmla="*/ 555172 w 3425938"/>
              <a:gd name="connsiteY423" fmla="*/ 294701 h 4436143"/>
              <a:gd name="connsiteX424" fmla="*/ 498022 w 3425938"/>
              <a:gd name="connsiteY424" fmla="*/ 392672 h 4436143"/>
              <a:gd name="connsiteX425" fmla="*/ 416379 w 3425938"/>
              <a:gd name="connsiteY425" fmla="*/ 286536 h 4436143"/>
              <a:gd name="connsiteX426" fmla="*/ 342900 w 3425938"/>
              <a:gd name="connsiteY426" fmla="*/ 221222 h 4436143"/>
              <a:gd name="connsiteX427" fmla="*/ 302079 w 3425938"/>
              <a:gd name="connsiteY427" fmla="*/ 245715 h 4436143"/>
              <a:gd name="connsiteX428" fmla="*/ 375557 w 3425938"/>
              <a:gd name="connsiteY428" fmla="*/ 327358 h 4436143"/>
              <a:gd name="connsiteX429" fmla="*/ 261257 w 3425938"/>
              <a:gd name="connsiteY429" fmla="*/ 253879 h 4436143"/>
              <a:gd name="connsiteX430" fmla="*/ 253093 w 3425938"/>
              <a:gd name="connsiteY430" fmla="*/ 286536 h 4436143"/>
              <a:gd name="connsiteX431" fmla="*/ 400050 w 3425938"/>
              <a:gd name="connsiteY431" fmla="*/ 425329 h 4436143"/>
              <a:gd name="connsiteX432" fmla="*/ 547007 w 3425938"/>
              <a:gd name="connsiteY432" fmla="*/ 474315 h 4436143"/>
              <a:gd name="connsiteX433" fmla="*/ 563336 w 3425938"/>
              <a:gd name="connsiteY433" fmla="*/ 572286 h 4436143"/>
              <a:gd name="connsiteX434" fmla="*/ 514350 w 3425938"/>
              <a:gd name="connsiteY434" fmla="*/ 506972 h 4436143"/>
              <a:gd name="connsiteX435" fmla="*/ 481693 w 3425938"/>
              <a:gd name="connsiteY435" fmla="*/ 498808 h 4436143"/>
              <a:gd name="connsiteX436" fmla="*/ 522514 w 3425938"/>
              <a:gd name="connsiteY436" fmla="*/ 645765 h 4436143"/>
              <a:gd name="connsiteX437" fmla="*/ 522514 w 3425938"/>
              <a:gd name="connsiteY437" fmla="*/ 719243 h 4436143"/>
              <a:gd name="connsiteX438" fmla="*/ 522514 w 3425938"/>
              <a:gd name="connsiteY438" fmla="*/ 776393 h 4436143"/>
              <a:gd name="connsiteX439" fmla="*/ 636814 w 3425938"/>
              <a:gd name="connsiteY439" fmla="*/ 890693 h 4436143"/>
              <a:gd name="connsiteX440" fmla="*/ 685800 w 3425938"/>
              <a:gd name="connsiteY440" fmla="*/ 964172 h 4436143"/>
              <a:gd name="connsiteX441" fmla="*/ 767443 w 3425938"/>
              <a:gd name="connsiteY441" fmla="*/ 1078472 h 4436143"/>
              <a:gd name="connsiteX442" fmla="*/ 824593 w 3425938"/>
              <a:gd name="connsiteY442" fmla="*/ 1168279 h 4436143"/>
              <a:gd name="connsiteX443" fmla="*/ 914400 w 3425938"/>
              <a:gd name="connsiteY443" fmla="*/ 1225429 h 4436143"/>
              <a:gd name="connsiteX444" fmla="*/ 955222 w 3425938"/>
              <a:gd name="connsiteY444" fmla="*/ 1266251 h 4436143"/>
              <a:gd name="connsiteX445" fmla="*/ 955222 w 3425938"/>
              <a:gd name="connsiteY445" fmla="*/ 1396879 h 4436143"/>
              <a:gd name="connsiteX446" fmla="*/ 955222 w 3425938"/>
              <a:gd name="connsiteY446" fmla="*/ 1486686 h 4436143"/>
              <a:gd name="connsiteX447" fmla="*/ 996043 w 3425938"/>
              <a:gd name="connsiteY447" fmla="*/ 1592822 h 4436143"/>
              <a:gd name="connsiteX448" fmla="*/ 1077686 w 3425938"/>
              <a:gd name="connsiteY448" fmla="*/ 1658136 h 4436143"/>
              <a:gd name="connsiteX449" fmla="*/ 1167493 w 3425938"/>
              <a:gd name="connsiteY449" fmla="*/ 1682629 h 4436143"/>
              <a:gd name="connsiteX450" fmla="*/ 1167493 w 3425938"/>
              <a:gd name="connsiteY450" fmla="*/ 1747943 h 4436143"/>
              <a:gd name="connsiteX451" fmla="*/ 1200150 w 3425938"/>
              <a:gd name="connsiteY451" fmla="*/ 1805093 h 4436143"/>
              <a:gd name="connsiteX452" fmla="*/ 1200150 w 3425938"/>
              <a:gd name="connsiteY452" fmla="*/ 1829586 h 4436143"/>
              <a:gd name="connsiteX453" fmla="*/ 1167493 w 3425938"/>
              <a:gd name="connsiteY453" fmla="*/ 1886736 h 4436143"/>
              <a:gd name="connsiteX454" fmla="*/ 1143000 w 3425938"/>
              <a:gd name="connsiteY454" fmla="*/ 1788765 h 4436143"/>
              <a:gd name="connsiteX455" fmla="*/ 1102179 w 3425938"/>
              <a:gd name="connsiteY455" fmla="*/ 1731615 h 4436143"/>
              <a:gd name="connsiteX456" fmla="*/ 1020536 w 3425938"/>
              <a:gd name="connsiteY456" fmla="*/ 1674465 h 4436143"/>
              <a:gd name="connsiteX457" fmla="*/ 987879 w 3425938"/>
              <a:gd name="connsiteY457" fmla="*/ 1723451 h 4436143"/>
              <a:gd name="connsiteX458" fmla="*/ 930729 w 3425938"/>
              <a:gd name="connsiteY458" fmla="*/ 1658136 h 4436143"/>
              <a:gd name="connsiteX459" fmla="*/ 922564 w 3425938"/>
              <a:gd name="connsiteY459" fmla="*/ 1576493 h 4436143"/>
              <a:gd name="connsiteX460" fmla="*/ 881743 w 3425938"/>
              <a:gd name="connsiteY460" fmla="*/ 1478522 h 4436143"/>
              <a:gd name="connsiteX461" fmla="*/ 857250 w 3425938"/>
              <a:gd name="connsiteY461" fmla="*/ 1323401 h 4436143"/>
              <a:gd name="connsiteX462" fmla="*/ 832757 w 3425938"/>
              <a:gd name="connsiteY462" fmla="*/ 1225429 h 4436143"/>
              <a:gd name="connsiteX463" fmla="*/ 832757 w 3425938"/>
              <a:gd name="connsiteY463" fmla="*/ 1258086 h 4436143"/>
              <a:gd name="connsiteX464" fmla="*/ 849086 w 3425938"/>
              <a:gd name="connsiteY464" fmla="*/ 1364222 h 4436143"/>
              <a:gd name="connsiteX465" fmla="*/ 881743 w 3425938"/>
              <a:gd name="connsiteY465" fmla="*/ 1560165 h 4436143"/>
              <a:gd name="connsiteX466" fmla="*/ 889907 w 3425938"/>
              <a:gd name="connsiteY466" fmla="*/ 1641808 h 4436143"/>
              <a:gd name="connsiteX467" fmla="*/ 824593 w 3425938"/>
              <a:gd name="connsiteY467" fmla="*/ 1543836 h 4436143"/>
              <a:gd name="connsiteX468" fmla="*/ 775607 w 3425938"/>
              <a:gd name="connsiteY468" fmla="*/ 1494851 h 4436143"/>
              <a:gd name="connsiteX469" fmla="*/ 783772 w 3425938"/>
              <a:gd name="connsiteY469" fmla="*/ 1364222 h 4436143"/>
              <a:gd name="connsiteX470" fmla="*/ 726622 w 3425938"/>
              <a:gd name="connsiteY470" fmla="*/ 1233593 h 4436143"/>
              <a:gd name="connsiteX471" fmla="*/ 742950 w 3425938"/>
              <a:gd name="connsiteY471" fmla="*/ 1160115 h 4436143"/>
              <a:gd name="connsiteX472" fmla="*/ 669472 w 3425938"/>
              <a:gd name="connsiteY472" fmla="*/ 1029486 h 4436143"/>
              <a:gd name="connsiteX473" fmla="*/ 661307 w 3425938"/>
              <a:gd name="connsiteY473" fmla="*/ 1143786 h 4436143"/>
              <a:gd name="connsiteX474" fmla="*/ 604157 w 3425938"/>
              <a:gd name="connsiteY474" fmla="*/ 1070308 h 4436143"/>
              <a:gd name="connsiteX475" fmla="*/ 514350 w 3425938"/>
              <a:gd name="connsiteY475" fmla="*/ 980501 h 4436143"/>
              <a:gd name="connsiteX476" fmla="*/ 465364 w 3425938"/>
              <a:gd name="connsiteY476" fmla="*/ 890693 h 4436143"/>
              <a:gd name="connsiteX477" fmla="*/ 400050 w 3425938"/>
              <a:gd name="connsiteY477" fmla="*/ 849872 h 4436143"/>
              <a:gd name="connsiteX478" fmla="*/ 318407 w 3425938"/>
              <a:gd name="connsiteY478" fmla="*/ 817215 h 4436143"/>
              <a:gd name="connsiteX479" fmla="*/ 285750 w 3425938"/>
              <a:gd name="connsiteY479" fmla="*/ 760065 h 4436143"/>
              <a:gd name="connsiteX480" fmla="*/ 285750 w 3425938"/>
              <a:gd name="connsiteY480" fmla="*/ 686586 h 4436143"/>
              <a:gd name="connsiteX481" fmla="*/ 253093 w 3425938"/>
              <a:gd name="connsiteY481" fmla="*/ 719243 h 4436143"/>
              <a:gd name="connsiteX482" fmla="*/ 220436 w 3425938"/>
              <a:gd name="connsiteY482" fmla="*/ 645765 h 4436143"/>
              <a:gd name="connsiteX483" fmla="*/ 195943 w 3425938"/>
              <a:gd name="connsiteY483" fmla="*/ 564122 h 4436143"/>
              <a:gd name="connsiteX484" fmla="*/ 155122 w 3425938"/>
              <a:gd name="connsiteY484" fmla="*/ 564122 h 4436143"/>
              <a:gd name="connsiteX485" fmla="*/ 171450 w 3425938"/>
              <a:gd name="connsiteY485" fmla="*/ 629436 h 4436143"/>
              <a:gd name="connsiteX486" fmla="*/ 204107 w 3425938"/>
              <a:gd name="connsiteY486" fmla="*/ 711079 h 4436143"/>
              <a:gd name="connsiteX487" fmla="*/ 253093 w 3425938"/>
              <a:gd name="connsiteY487" fmla="*/ 833543 h 4436143"/>
              <a:gd name="connsiteX488" fmla="*/ 244929 w 3425938"/>
              <a:gd name="connsiteY488" fmla="*/ 858036 h 4436143"/>
              <a:gd name="connsiteX489" fmla="*/ 187779 w 3425938"/>
              <a:gd name="connsiteY489" fmla="*/ 849872 h 4436143"/>
              <a:gd name="connsiteX490" fmla="*/ 146957 w 3425938"/>
              <a:gd name="connsiteY490" fmla="*/ 825379 h 4436143"/>
              <a:gd name="connsiteX491" fmla="*/ 146957 w 3425938"/>
              <a:gd name="connsiteY491" fmla="*/ 768229 h 4436143"/>
              <a:gd name="connsiteX492" fmla="*/ 130629 w 3425938"/>
              <a:gd name="connsiteY492" fmla="*/ 694751 h 4436143"/>
              <a:gd name="connsiteX493" fmla="*/ 81643 w 3425938"/>
              <a:gd name="connsiteY493" fmla="*/ 653929 h 4436143"/>
              <a:gd name="connsiteX494" fmla="*/ 97972 w 3425938"/>
              <a:gd name="connsiteY494" fmla="*/ 727408 h 4436143"/>
              <a:gd name="connsiteX495" fmla="*/ 106136 w 3425938"/>
              <a:gd name="connsiteY495" fmla="*/ 817215 h 4436143"/>
              <a:gd name="connsiteX496" fmla="*/ 81643 w 3425938"/>
              <a:gd name="connsiteY496" fmla="*/ 841708 h 4436143"/>
              <a:gd name="connsiteX497" fmla="*/ 24493 w 3425938"/>
              <a:gd name="connsiteY497" fmla="*/ 768229 h 4436143"/>
              <a:gd name="connsiteX498" fmla="*/ 0 w 3425938"/>
              <a:gd name="connsiteY498" fmla="*/ 784558 h 4436143"/>
              <a:gd name="connsiteX499" fmla="*/ 24493 w 3425938"/>
              <a:gd name="connsiteY499" fmla="*/ 866201 h 4436143"/>
              <a:gd name="connsiteX500" fmla="*/ 32657 w 3425938"/>
              <a:gd name="connsiteY500" fmla="*/ 907022 h 4436143"/>
              <a:gd name="connsiteX501" fmla="*/ 171450 w 3425938"/>
              <a:gd name="connsiteY501" fmla="*/ 907022 h 4436143"/>
              <a:gd name="connsiteX502" fmla="*/ 277586 w 3425938"/>
              <a:gd name="connsiteY502" fmla="*/ 972336 h 4436143"/>
              <a:gd name="connsiteX503" fmla="*/ 334736 w 3425938"/>
              <a:gd name="connsiteY503" fmla="*/ 1029486 h 4436143"/>
              <a:gd name="connsiteX504" fmla="*/ 473529 w 3425938"/>
              <a:gd name="connsiteY504" fmla="*/ 1053979 h 4436143"/>
              <a:gd name="connsiteX505" fmla="*/ 563336 w 3425938"/>
              <a:gd name="connsiteY505" fmla="*/ 1094801 h 4436143"/>
              <a:gd name="connsiteX506" fmla="*/ 628650 w 3425938"/>
              <a:gd name="connsiteY506" fmla="*/ 1143786 h 4436143"/>
              <a:gd name="connsiteX507" fmla="*/ 628650 w 3425938"/>
              <a:gd name="connsiteY507" fmla="*/ 1225429 h 4436143"/>
              <a:gd name="connsiteX508" fmla="*/ 538843 w 3425938"/>
              <a:gd name="connsiteY508" fmla="*/ 1135622 h 4436143"/>
              <a:gd name="connsiteX509" fmla="*/ 432707 w 3425938"/>
              <a:gd name="connsiteY509" fmla="*/ 1094801 h 4436143"/>
              <a:gd name="connsiteX510" fmla="*/ 326572 w 3425938"/>
              <a:gd name="connsiteY510" fmla="*/ 1119293 h 4436143"/>
              <a:gd name="connsiteX511" fmla="*/ 269422 w 3425938"/>
              <a:gd name="connsiteY511" fmla="*/ 1176443 h 4436143"/>
              <a:gd name="connsiteX512" fmla="*/ 236764 w 3425938"/>
              <a:gd name="connsiteY512" fmla="*/ 1241758 h 4436143"/>
              <a:gd name="connsiteX513" fmla="*/ 106136 w 3425938"/>
              <a:gd name="connsiteY513" fmla="*/ 1323401 h 4436143"/>
              <a:gd name="connsiteX514" fmla="*/ 122464 w 3425938"/>
              <a:gd name="connsiteY514" fmla="*/ 1372386 h 4436143"/>
              <a:gd name="connsiteX515" fmla="*/ 212272 w 3425938"/>
              <a:gd name="connsiteY515" fmla="*/ 1290743 h 4436143"/>
              <a:gd name="connsiteX516" fmla="*/ 351064 w 3425938"/>
              <a:gd name="connsiteY516" fmla="*/ 1184608 h 4436143"/>
              <a:gd name="connsiteX517" fmla="*/ 391886 w 3425938"/>
              <a:gd name="connsiteY517" fmla="*/ 1160115 h 4436143"/>
              <a:gd name="connsiteX518" fmla="*/ 506186 w 3425938"/>
              <a:gd name="connsiteY518" fmla="*/ 1143786 h 4436143"/>
              <a:gd name="connsiteX519" fmla="*/ 595993 w 3425938"/>
              <a:gd name="connsiteY519" fmla="*/ 1217265 h 4436143"/>
              <a:gd name="connsiteX520" fmla="*/ 612322 w 3425938"/>
              <a:gd name="connsiteY520" fmla="*/ 1249922 h 4436143"/>
              <a:gd name="connsiteX521" fmla="*/ 498022 w 3425938"/>
              <a:gd name="connsiteY521" fmla="*/ 1176443 h 4436143"/>
              <a:gd name="connsiteX522" fmla="*/ 465364 w 3425938"/>
              <a:gd name="connsiteY522" fmla="*/ 1209101 h 4436143"/>
              <a:gd name="connsiteX523" fmla="*/ 595993 w 3425938"/>
              <a:gd name="connsiteY523" fmla="*/ 1258086 h 4436143"/>
              <a:gd name="connsiteX524" fmla="*/ 644979 w 3425938"/>
              <a:gd name="connsiteY524" fmla="*/ 1307072 h 4436143"/>
              <a:gd name="connsiteX525" fmla="*/ 644979 w 3425938"/>
              <a:gd name="connsiteY525" fmla="*/ 1347893 h 4436143"/>
              <a:gd name="connsiteX526" fmla="*/ 571500 w 3425938"/>
              <a:gd name="connsiteY526" fmla="*/ 1290743 h 4436143"/>
              <a:gd name="connsiteX527" fmla="*/ 604157 w 3425938"/>
              <a:gd name="connsiteY527" fmla="*/ 1331565 h 4436143"/>
              <a:gd name="connsiteX528" fmla="*/ 653143 w 3425938"/>
              <a:gd name="connsiteY528" fmla="*/ 1437701 h 4436143"/>
              <a:gd name="connsiteX529" fmla="*/ 661307 w 3425938"/>
              <a:gd name="connsiteY529" fmla="*/ 1568329 h 4436143"/>
              <a:gd name="connsiteX530" fmla="*/ 693964 w 3425938"/>
              <a:gd name="connsiteY530" fmla="*/ 1698958 h 4436143"/>
              <a:gd name="connsiteX531" fmla="*/ 783772 w 3425938"/>
              <a:gd name="connsiteY531" fmla="*/ 1764272 h 4436143"/>
              <a:gd name="connsiteX532" fmla="*/ 718457 w 3425938"/>
              <a:gd name="connsiteY532" fmla="*/ 1813258 h 4436143"/>
              <a:gd name="connsiteX533" fmla="*/ 775607 w 3425938"/>
              <a:gd name="connsiteY533" fmla="*/ 1878572 h 4436143"/>
              <a:gd name="connsiteX534" fmla="*/ 849086 w 3425938"/>
              <a:gd name="connsiteY534" fmla="*/ 1927558 h 4436143"/>
              <a:gd name="connsiteX535" fmla="*/ 857250 w 3425938"/>
              <a:gd name="connsiteY535" fmla="*/ 1992872 h 4436143"/>
              <a:gd name="connsiteX536" fmla="*/ 889907 w 3425938"/>
              <a:gd name="connsiteY536" fmla="*/ 2074515 h 4436143"/>
              <a:gd name="connsiteX537" fmla="*/ 783772 w 3425938"/>
              <a:gd name="connsiteY537" fmla="*/ 2033693 h 4436143"/>
              <a:gd name="connsiteX538" fmla="*/ 734786 w 3425938"/>
              <a:gd name="connsiteY538" fmla="*/ 1927558 h 4436143"/>
              <a:gd name="connsiteX539" fmla="*/ 661307 w 3425938"/>
              <a:gd name="connsiteY539" fmla="*/ 1862243 h 4436143"/>
              <a:gd name="connsiteX540" fmla="*/ 587829 w 3425938"/>
              <a:gd name="connsiteY540" fmla="*/ 1772436 h 4436143"/>
              <a:gd name="connsiteX541" fmla="*/ 563336 w 3425938"/>
              <a:gd name="connsiteY541" fmla="*/ 1600986 h 4436143"/>
              <a:gd name="connsiteX542" fmla="*/ 563336 w 3425938"/>
              <a:gd name="connsiteY542" fmla="*/ 1445865 h 4436143"/>
              <a:gd name="connsiteX543" fmla="*/ 514350 w 3425938"/>
              <a:gd name="connsiteY543" fmla="*/ 1372386 h 4436143"/>
              <a:gd name="connsiteX544" fmla="*/ 481693 w 3425938"/>
              <a:gd name="connsiteY544" fmla="*/ 1241758 h 4436143"/>
              <a:gd name="connsiteX545" fmla="*/ 440872 w 3425938"/>
              <a:gd name="connsiteY545" fmla="*/ 1249922 h 4436143"/>
              <a:gd name="connsiteX546" fmla="*/ 481693 w 3425938"/>
              <a:gd name="connsiteY546" fmla="*/ 1462193 h 4436143"/>
              <a:gd name="connsiteX547" fmla="*/ 514350 w 3425938"/>
              <a:gd name="connsiteY547" fmla="*/ 1723451 h 4436143"/>
              <a:gd name="connsiteX548" fmla="*/ 653143 w 3425938"/>
              <a:gd name="connsiteY548" fmla="*/ 1903065 h 4436143"/>
              <a:gd name="connsiteX549" fmla="*/ 718457 w 3425938"/>
              <a:gd name="connsiteY549" fmla="*/ 2058186 h 4436143"/>
              <a:gd name="connsiteX550" fmla="*/ 800100 w 3425938"/>
              <a:gd name="connsiteY550" fmla="*/ 2058186 h 4436143"/>
              <a:gd name="connsiteX551" fmla="*/ 898072 w 3425938"/>
              <a:gd name="connsiteY551" fmla="*/ 2139829 h 4436143"/>
              <a:gd name="connsiteX552" fmla="*/ 930729 w 3425938"/>
              <a:gd name="connsiteY552" fmla="*/ 2262293 h 4436143"/>
              <a:gd name="connsiteX553" fmla="*/ 947057 w 3425938"/>
              <a:gd name="connsiteY553" fmla="*/ 2360265 h 4436143"/>
              <a:gd name="connsiteX554" fmla="*/ 1061357 w 3425938"/>
              <a:gd name="connsiteY554" fmla="*/ 2450072 h 4436143"/>
              <a:gd name="connsiteX555" fmla="*/ 1102179 w 3425938"/>
              <a:gd name="connsiteY555" fmla="*/ 2588865 h 4436143"/>
              <a:gd name="connsiteX556" fmla="*/ 1208314 w 3425938"/>
              <a:gd name="connsiteY556" fmla="*/ 2678672 h 4436143"/>
              <a:gd name="connsiteX557" fmla="*/ 1330779 w 3425938"/>
              <a:gd name="connsiteY557" fmla="*/ 2727658 h 4436143"/>
              <a:gd name="connsiteX558" fmla="*/ 1453243 w 3425938"/>
              <a:gd name="connsiteY558" fmla="*/ 2711329 h 4436143"/>
              <a:gd name="connsiteX559" fmla="*/ 1543050 w 3425938"/>
              <a:gd name="connsiteY559" fmla="*/ 2784808 h 4436143"/>
              <a:gd name="connsiteX560" fmla="*/ 1583872 w 3425938"/>
              <a:gd name="connsiteY560" fmla="*/ 2907272 h 4436143"/>
              <a:gd name="connsiteX561" fmla="*/ 1583872 w 3425938"/>
              <a:gd name="connsiteY561" fmla="*/ 2964422 h 4436143"/>
              <a:gd name="connsiteX562" fmla="*/ 1477736 w 3425938"/>
              <a:gd name="connsiteY562" fmla="*/ 2899108 h 4436143"/>
              <a:gd name="connsiteX563" fmla="*/ 1404257 w 3425938"/>
              <a:gd name="connsiteY563" fmla="*/ 2760315 h 4436143"/>
              <a:gd name="connsiteX564" fmla="*/ 1298122 w 3425938"/>
              <a:gd name="connsiteY564" fmla="*/ 2735822 h 4436143"/>
              <a:gd name="connsiteX565" fmla="*/ 1363436 w 3425938"/>
              <a:gd name="connsiteY565" fmla="*/ 2792972 h 4436143"/>
              <a:gd name="connsiteX566" fmla="*/ 1126672 w 3425938"/>
              <a:gd name="connsiteY566" fmla="*/ 2695001 h 4436143"/>
              <a:gd name="connsiteX567" fmla="*/ 1126672 w 3425938"/>
              <a:gd name="connsiteY567" fmla="*/ 2727658 h 4436143"/>
              <a:gd name="connsiteX568" fmla="*/ 1338943 w 3425938"/>
              <a:gd name="connsiteY568" fmla="*/ 2801136 h 4436143"/>
              <a:gd name="connsiteX569" fmla="*/ 1363436 w 3425938"/>
              <a:gd name="connsiteY569" fmla="*/ 2890943 h 4436143"/>
              <a:gd name="connsiteX570" fmla="*/ 1445079 w 3425938"/>
              <a:gd name="connsiteY570" fmla="*/ 2923601 h 4436143"/>
              <a:gd name="connsiteX571" fmla="*/ 1485900 w 3425938"/>
              <a:gd name="connsiteY571" fmla="*/ 2988915 h 4436143"/>
              <a:gd name="connsiteX572" fmla="*/ 1485900 w 3425938"/>
              <a:gd name="connsiteY572" fmla="*/ 3095051 h 4436143"/>
              <a:gd name="connsiteX573" fmla="*/ 1306286 w 3425938"/>
              <a:gd name="connsiteY573" fmla="*/ 2907272 h 4436143"/>
              <a:gd name="connsiteX574" fmla="*/ 979714 w 3425938"/>
              <a:gd name="connsiteY574" fmla="*/ 2776643 h 4436143"/>
              <a:gd name="connsiteX575" fmla="*/ 922564 w 3425938"/>
              <a:gd name="connsiteY575" fmla="*/ 2686836 h 4436143"/>
              <a:gd name="connsiteX576" fmla="*/ 857250 w 3425938"/>
              <a:gd name="connsiteY576" fmla="*/ 2539879 h 4436143"/>
              <a:gd name="connsiteX577" fmla="*/ 849086 w 3425938"/>
              <a:gd name="connsiteY577" fmla="*/ 2360265 h 4436143"/>
              <a:gd name="connsiteX578" fmla="*/ 775607 w 3425938"/>
              <a:gd name="connsiteY578" fmla="*/ 2213308 h 4436143"/>
              <a:gd name="connsiteX579" fmla="*/ 726622 w 3425938"/>
              <a:gd name="connsiteY579" fmla="*/ 2139829 h 4436143"/>
              <a:gd name="connsiteX580" fmla="*/ 530679 w 3425938"/>
              <a:gd name="connsiteY580" fmla="*/ 1894901 h 4436143"/>
              <a:gd name="connsiteX581" fmla="*/ 334736 w 3425938"/>
              <a:gd name="connsiteY581" fmla="*/ 1813258 h 4436143"/>
              <a:gd name="connsiteX582" fmla="*/ 155122 w 3425938"/>
              <a:gd name="connsiteY582" fmla="*/ 1747943 h 4436143"/>
              <a:gd name="connsiteX583" fmla="*/ 89807 w 3425938"/>
              <a:gd name="connsiteY583" fmla="*/ 1780601 h 4436143"/>
              <a:gd name="connsiteX584" fmla="*/ 89807 w 3425938"/>
              <a:gd name="connsiteY584" fmla="*/ 1862243 h 4436143"/>
              <a:gd name="connsiteX585" fmla="*/ 130629 w 3425938"/>
              <a:gd name="connsiteY585" fmla="*/ 1878572 h 4436143"/>
              <a:gd name="connsiteX586" fmla="*/ 122464 w 3425938"/>
              <a:gd name="connsiteY586" fmla="*/ 1935722 h 4436143"/>
              <a:gd name="connsiteX587" fmla="*/ 302079 w 3425938"/>
              <a:gd name="connsiteY587" fmla="*/ 1984708 h 4436143"/>
              <a:gd name="connsiteX588" fmla="*/ 514350 w 3425938"/>
              <a:gd name="connsiteY588" fmla="*/ 2050022 h 4436143"/>
              <a:gd name="connsiteX589" fmla="*/ 620486 w 3425938"/>
              <a:gd name="connsiteY589" fmla="*/ 2107172 h 4436143"/>
              <a:gd name="connsiteX590" fmla="*/ 669472 w 3425938"/>
              <a:gd name="connsiteY590" fmla="*/ 2196979 h 4436143"/>
              <a:gd name="connsiteX591" fmla="*/ 669472 w 3425938"/>
              <a:gd name="connsiteY591" fmla="*/ 2311279 h 4436143"/>
              <a:gd name="connsiteX592" fmla="*/ 702129 w 3425938"/>
              <a:gd name="connsiteY592" fmla="*/ 2409251 h 4436143"/>
              <a:gd name="connsiteX593" fmla="*/ 734786 w 3425938"/>
              <a:gd name="connsiteY593" fmla="*/ 2556208 h 4436143"/>
              <a:gd name="connsiteX594" fmla="*/ 792366 w 3425938"/>
              <a:gd name="connsiteY594" fmla="*/ 2641289 h 4436143"/>
              <a:gd name="connsiteX595" fmla="*/ 780334 w 3425938"/>
              <a:gd name="connsiteY595" fmla="*/ 2742267 h 4436143"/>
              <a:gd name="connsiteX596" fmla="*/ 658730 w 3425938"/>
              <a:gd name="connsiteY596" fmla="*/ 2658476 h 4436143"/>
              <a:gd name="connsiteX597" fmla="*/ 595993 w 3425938"/>
              <a:gd name="connsiteY597" fmla="*/ 2654179 h 4436143"/>
              <a:gd name="connsiteX598" fmla="*/ 571500 w 3425938"/>
              <a:gd name="connsiteY598" fmla="*/ 2507222 h 4436143"/>
              <a:gd name="connsiteX599" fmla="*/ 514350 w 3425938"/>
              <a:gd name="connsiteY599" fmla="*/ 2450072 h 4436143"/>
              <a:gd name="connsiteX600" fmla="*/ 440872 w 3425938"/>
              <a:gd name="connsiteY600" fmla="*/ 2376593 h 4436143"/>
              <a:gd name="connsiteX601" fmla="*/ 408214 w 3425938"/>
              <a:gd name="connsiteY601" fmla="*/ 2303115 h 4436143"/>
              <a:gd name="connsiteX602" fmla="*/ 334736 w 3425938"/>
              <a:gd name="connsiteY602" fmla="*/ 2229636 h 4436143"/>
              <a:gd name="connsiteX603" fmla="*/ 261257 w 3425938"/>
              <a:gd name="connsiteY603" fmla="*/ 2156158 h 4436143"/>
              <a:gd name="connsiteX604" fmla="*/ 163286 w 3425938"/>
              <a:gd name="connsiteY604" fmla="*/ 2115336 h 4436143"/>
              <a:gd name="connsiteX605" fmla="*/ 163286 w 3425938"/>
              <a:gd name="connsiteY605" fmla="*/ 2156158 h 4436143"/>
              <a:gd name="connsiteX606" fmla="*/ 310243 w 3425938"/>
              <a:gd name="connsiteY606" fmla="*/ 2262293 h 4436143"/>
              <a:gd name="connsiteX607" fmla="*/ 391886 w 3425938"/>
              <a:gd name="connsiteY607" fmla="*/ 2327608 h 4436143"/>
              <a:gd name="connsiteX608" fmla="*/ 424543 w 3425938"/>
              <a:gd name="connsiteY608" fmla="*/ 2425579 h 4436143"/>
              <a:gd name="connsiteX609" fmla="*/ 473529 w 3425938"/>
              <a:gd name="connsiteY609" fmla="*/ 2531715 h 4436143"/>
              <a:gd name="connsiteX610" fmla="*/ 538843 w 3425938"/>
              <a:gd name="connsiteY610" fmla="*/ 2629686 h 4436143"/>
              <a:gd name="connsiteX611" fmla="*/ 840921 w 3425938"/>
              <a:gd name="connsiteY611" fmla="*/ 2822620 h 4436143"/>
              <a:gd name="connsiteX612" fmla="*/ 1305426 w 3425938"/>
              <a:gd name="connsiteY612" fmla="*/ 3006102 h 4436143"/>
              <a:gd name="connsiteX613" fmla="*/ 1476017 w 3425938"/>
              <a:gd name="connsiteY613" fmla="*/ 3235563 h 4436143"/>
              <a:gd name="connsiteX614" fmla="*/ 1563246 w 3425938"/>
              <a:gd name="connsiteY614" fmla="*/ 3656237 h 4436143"/>
              <a:gd name="connsiteX615" fmla="*/ 1638443 w 3425938"/>
              <a:gd name="connsiteY615" fmla="*/ 3886557 h 4436143"/>
              <a:gd name="connsiteX616" fmla="*/ 1550356 w 3425938"/>
              <a:gd name="connsiteY616" fmla="*/ 4082929 h 4436143"/>
              <a:gd name="connsiteX617" fmla="*/ 1550356 w 3425938"/>
              <a:gd name="connsiteY617" fmla="*/ 4316685 h 4436143"/>
              <a:gd name="connsiteX618" fmla="*/ 1607935 w 3425938"/>
              <a:gd name="connsiteY618" fmla="*/ 4436143 h 4436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Lst>
            <a:rect l="l" t="t" r="r" b="b"/>
            <a:pathLst>
              <a:path w="3425938" h="4436143">
                <a:moveTo>
                  <a:pt x="1616529" y="4417665"/>
                </a:moveTo>
                <a:cubicBezTo>
                  <a:pt x="1638980" y="4382286"/>
                  <a:pt x="1661432" y="4346907"/>
                  <a:pt x="1657350" y="4319693"/>
                </a:cubicBezTo>
                <a:cubicBezTo>
                  <a:pt x="1653268" y="4292479"/>
                  <a:pt x="1598839" y="4273429"/>
                  <a:pt x="1592036" y="4254379"/>
                </a:cubicBezTo>
                <a:cubicBezTo>
                  <a:pt x="1585233" y="4235329"/>
                  <a:pt x="1615168" y="4227164"/>
                  <a:pt x="1616529" y="4205393"/>
                </a:cubicBezTo>
                <a:cubicBezTo>
                  <a:pt x="1617890" y="4183622"/>
                  <a:pt x="1582511" y="4164572"/>
                  <a:pt x="1600200" y="4123751"/>
                </a:cubicBezTo>
                <a:cubicBezTo>
                  <a:pt x="1617889" y="4082930"/>
                  <a:pt x="1699532" y="3995844"/>
                  <a:pt x="1722664" y="3960465"/>
                </a:cubicBezTo>
                <a:cubicBezTo>
                  <a:pt x="1745796" y="3925086"/>
                  <a:pt x="1717222" y="3930529"/>
                  <a:pt x="1738993" y="3911479"/>
                </a:cubicBezTo>
                <a:cubicBezTo>
                  <a:pt x="1760765" y="3892429"/>
                  <a:pt x="1770290" y="3901954"/>
                  <a:pt x="1853293" y="3846165"/>
                </a:cubicBezTo>
                <a:cubicBezTo>
                  <a:pt x="1936296" y="3790376"/>
                  <a:pt x="2156732" y="3618925"/>
                  <a:pt x="2237014" y="3576743"/>
                </a:cubicBezTo>
                <a:cubicBezTo>
                  <a:pt x="2317296" y="3534561"/>
                  <a:pt x="2315936" y="3598515"/>
                  <a:pt x="2334986" y="3593072"/>
                </a:cubicBezTo>
                <a:cubicBezTo>
                  <a:pt x="2354036" y="3587629"/>
                  <a:pt x="2352675" y="3556333"/>
                  <a:pt x="2351314" y="3544086"/>
                </a:cubicBezTo>
                <a:cubicBezTo>
                  <a:pt x="2349953" y="3531839"/>
                  <a:pt x="2303690" y="3538643"/>
                  <a:pt x="2326822" y="3519593"/>
                </a:cubicBezTo>
                <a:cubicBezTo>
                  <a:pt x="2349954" y="3500543"/>
                  <a:pt x="2445204" y="3446114"/>
                  <a:pt x="2490107" y="3429786"/>
                </a:cubicBezTo>
                <a:cubicBezTo>
                  <a:pt x="2535011" y="3413457"/>
                  <a:pt x="2564947" y="3429786"/>
                  <a:pt x="2596243" y="3421622"/>
                </a:cubicBezTo>
                <a:cubicBezTo>
                  <a:pt x="2627539" y="3413458"/>
                  <a:pt x="2664279" y="3394408"/>
                  <a:pt x="2677886" y="3380801"/>
                </a:cubicBezTo>
                <a:cubicBezTo>
                  <a:pt x="2691493" y="3367194"/>
                  <a:pt x="2683329" y="3346783"/>
                  <a:pt x="2677886" y="3339979"/>
                </a:cubicBezTo>
                <a:cubicBezTo>
                  <a:pt x="2672443" y="3333175"/>
                  <a:pt x="2654754" y="3334536"/>
                  <a:pt x="2645229" y="3339979"/>
                </a:cubicBezTo>
                <a:cubicBezTo>
                  <a:pt x="2635704" y="3345422"/>
                  <a:pt x="2639786" y="3367193"/>
                  <a:pt x="2620736" y="3372636"/>
                </a:cubicBezTo>
                <a:cubicBezTo>
                  <a:pt x="2601686" y="3378079"/>
                  <a:pt x="2545897" y="3378079"/>
                  <a:pt x="2530929" y="3372636"/>
                </a:cubicBezTo>
                <a:cubicBezTo>
                  <a:pt x="2515961" y="3367193"/>
                  <a:pt x="2517322" y="3350865"/>
                  <a:pt x="2530929" y="3339979"/>
                </a:cubicBezTo>
                <a:cubicBezTo>
                  <a:pt x="2544536" y="3329093"/>
                  <a:pt x="2585358" y="3329093"/>
                  <a:pt x="2612572" y="3307322"/>
                </a:cubicBezTo>
                <a:cubicBezTo>
                  <a:pt x="2639786" y="3285551"/>
                  <a:pt x="2695575" y="3218876"/>
                  <a:pt x="2694214" y="3209351"/>
                </a:cubicBezTo>
                <a:cubicBezTo>
                  <a:pt x="2692853" y="3199826"/>
                  <a:pt x="2632982" y="3236565"/>
                  <a:pt x="2604407" y="3250172"/>
                </a:cubicBezTo>
                <a:cubicBezTo>
                  <a:pt x="2575832" y="3263779"/>
                  <a:pt x="2545896" y="3277386"/>
                  <a:pt x="2522764" y="3290993"/>
                </a:cubicBezTo>
                <a:cubicBezTo>
                  <a:pt x="2499632" y="3304600"/>
                  <a:pt x="2465614" y="3331815"/>
                  <a:pt x="2465614" y="3331815"/>
                </a:cubicBezTo>
                <a:cubicBezTo>
                  <a:pt x="2417989" y="3365833"/>
                  <a:pt x="2300967" y="3446115"/>
                  <a:pt x="2237014" y="3495101"/>
                </a:cubicBezTo>
                <a:cubicBezTo>
                  <a:pt x="2173061" y="3544087"/>
                  <a:pt x="2118632" y="3591711"/>
                  <a:pt x="2081893" y="3625729"/>
                </a:cubicBezTo>
                <a:cubicBezTo>
                  <a:pt x="2045154" y="3659747"/>
                  <a:pt x="2049236" y="3673354"/>
                  <a:pt x="2016579" y="3699208"/>
                </a:cubicBezTo>
                <a:cubicBezTo>
                  <a:pt x="1983922" y="3725062"/>
                  <a:pt x="1926771" y="3750915"/>
                  <a:pt x="1885950" y="3780851"/>
                </a:cubicBezTo>
                <a:cubicBezTo>
                  <a:pt x="1845129" y="3810787"/>
                  <a:pt x="1790700" y="3882904"/>
                  <a:pt x="1771650" y="3878822"/>
                </a:cubicBezTo>
                <a:cubicBezTo>
                  <a:pt x="1752600" y="3874740"/>
                  <a:pt x="1751239" y="3794458"/>
                  <a:pt x="1771650" y="3756358"/>
                </a:cubicBezTo>
                <a:cubicBezTo>
                  <a:pt x="1792061" y="3718258"/>
                  <a:pt x="1857375" y="3678797"/>
                  <a:pt x="1894114" y="3650222"/>
                </a:cubicBezTo>
                <a:cubicBezTo>
                  <a:pt x="1930853" y="3621647"/>
                  <a:pt x="1941740" y="3606679"/>
                  <a:pt x="1992086" y="3584908"/>
                </a:cubicBezTo>
                <a:cubicBezTo>
                  <a:pt x="2042432" y="3563137"/>
                  <a:pt x="2122715" y="3567218"/>
                  <a:pt x="2196193" y="3519593"/>
                </a:cubicBezTo>
                <a:cubicBezTo>
                  <a:pt x="2269671" y="3471968"/>
                  <a:pt x="2386693" y="3350865"/>
                  <a:pt x="2432957" y="3299158"/>
                </a:cubicBezTo>
                <a:cubicBezTo>
                  <a:pt x="2479221" y="3247451"/>
                  <a:pt x="2453368" y="3247451"/>
                  <a:pt x="2473779" y="3209351"/>
                </a:cubicBezTo>
                <a:cubicBezTo>
                  <a:pt x="2494190" y="3171251"/>
                  <a:pt x="2537733" y="3100494"/>
                  <a:pt x="2555422" y="3070558"/>
                </a:cubicBezTo>
                <a:cubicBezTo>
                  <a:pt x="2573111" y="3040622"/>
                  <a:pt x="2585357" y="3039261"/>
                  <a:pt x="2579914" y="3029736"/>
                </a:cubicBezTo>
                <a:cubicBezTo>
                  <a:pt x="2574471" y="3020211"/>
                  <a:pt x="2543175" y="3021572"/>
                  <a:pt x="2522764" y="3013408"/>
                </a:cubicBezTo>
                <a:cubicBezTo>
                  <a:pt x="2502353" y="3005244"/>
                  <a:pt x="2473778" y="2967144"/>
                  <a:pt x="2457450" y="2980751"/>
                </a:cubicBezTo>
                <a:cubicBezTo>
                  <a:pt x="2441122" y="2994358"/>
                  <a:pt x="2439761" y="3061033"/>
                  <a:pt x="2424793" y="3095051"/>
                </a:cubicBezTo>
                <a:cubicBezTo>
                  <a:pt x="2409825" y="3129069"/>
                  <a:pt x="2396218" y="3149479"/>
                  <a:pt x="2367643" y="3184858"/>
                </a:cubicBezTo>
                <a:cubicBezTo>
                  <a:pt x="2339068" y="3220236"/>
                  <a:pt x="2281918" y="3289633"/>
                  <a:pt x="2253343" y="3307322"/>
                </a:cubicBezTo>
                <a:cubicBezTo>
                  <a:pt x="2224768" y="3325011"/>
                  <a:pt x="2215243" y="3284190"/>
                  <a:pt x="2196193" y="3290993"/>
                </a:cubicBezTo>
                <a:cubicBezTo>
                  <a:pt x="2177143" y="3297796"/>
                  <a:pt x="2155371" y="3335897"/>
                  <a:pt x="2139043" y="3348143"/>
                </a:cubicBezTo>
                <a:cubicBezTo>
                  <a:pt x="2122715" y="3360389"/>
                  <a:pt x="2106386" y="3376718"/>
                  <a:pt x="2098222" y="3364472"/>
                </a:cubicBezTo>
                <a:cubicBezTo>
                  <a:pt x="2090058" y="3352226"/>
                  <a:pt x="2060121" y="3312765"/>
                  <a:pt x="2090057" y="3274665"/>
                </a:cubicBezTo>
                <a:cubicBezTo>
                  <a:pt x="2119993" y="3236565"/>
                  <a:pt x="2230211" y="3164447"/>
                  <a:pt x="2277836" y="3135872"/>
                </a:cubicBezTo>
                <a:cubicBezTo>
                  <a:pt x="2325461" y="3107297"/>
                  <a:pt x="2349954" y="3124986"/>
                  <a:pt x="2375807" y="3103215"/>
                </a:cubicBezTo>
                <a:cubicBezTo>
                  <a:pt x="2401661" y="3081443"/>
                  <a:pt x="2408464" y="3032457"/>
                  <a:pt x="2432957" y="3005243"/>
                </a:cubicBezTo>
                <a:cubicBezTo>
                  <a:pt x="2457450" y="2978029"/>
                  <a:pt x="2486025" y="2944011"/>
                  <a:pt x="2522764" y="2939929"/>
                </a:cubicBezTo>
                <a:cubicBezTo>
                  <a:pt x="2559503" y="2935847"/>
                  <a:pt x="2615293" y="2973947"/>
                  <a:pt x="2653393" y="2980751"/>
                </a:cubicBezTo>
                <a:cubicBezTo>
                  <a:pt x="2691493" y="2987555"/>
                  <a:pt x="2741839" y="2990276"/>
                  <a:pt x="2751364" y="2980751"/>
                </a:cubicBezTo>
                <a:cubicBezTo>
                  <a:pt x="2760889" y="2971226"/>
                  <a:pt x="2711904" y="2938569"/>
                  <a:pt x="2710543" y="2923601"/>
                </a:cubicBezTo>
                <a:cubicBezTo>
                  <a:pt x="2709182" y="2908633"/>
                  <a:pt x="2730953" y="2900468"/>
                  <a:pt x="2743200" y="2890943"/>
                </a:cubicBezTo>
                <a:cubicBezTo>
                  <a:pt x="2755447" y="2881418"/>
                  <a:pt x="2782661" y="2875976"/>
                  <a:pt x="2784022" y="2866451"/>
                </a:cubicBezTo>
                <a:cubicBezTo>
                  <a:pt x="2785383" y="2856926"/>
                  <a:pt x="2756807" y="2846039"/>
                  <a:pt x="2751364" y="2833793"/>
                </a:cubicBezTo>
                <a:cubicBezTo>
                  <a:pt x="2745921" y="2821547"/>
                  <a:pt x="2766332" y="2798415"/>
                  <a:pt x="2751364" y="2792972"/>
                </a:cubicBezTo>
                <a:cubicBezTo>
                  <a:pt x="2736396" y="2787529"/>
                  <a:pt x="2683328" y="2805218"/>
                  <a:pt x="2661557" y="2801136"/>
                </a:cubicBezTo>
                <a:cubicBezTo>
                  <a:pt x="2639786" y="2797054"/>
                  <a:pt x="2632982" y="2776643"/>
                  <a:pt x="2620736" y="2768479"/>
                </a:cubicBezTo>
                <a:cubicBezTo>
                  <a:pt x="2608490" y="2760315"/>
                  <a:pt x="2582636" y="2753512"/>
                  <a:pt x="2588079" y="2752151"/>
                </a:cubicBezTo>
                <a:cubicBezTo>
                  <a:pt x="2593522" y="2750790"/>
                  <a:pt x="2643868" y="2765758"/>
                  <a:pt x="2653393" y="2760315"/>
                </a:cubicBezTo>
                <a:cubicBezTo>
                  <a:pt x="2662918" y="2754872"/>
                  <a:pt x="2656115" y="2729018"/>
                  <a:pt x="2645229" y="2719493"/>
                </a:cubicBezTo>
                <a:cubicBezTo>
                  <a:pt x="2634343" y="2709968"/>
                  <a:pt x="2604408" y="2707247"/>
                  <a:pt x="2588079" y="2703165"/>
                </a:cubicBezTo>
                <a:cubicBezTo>
                  <a:pt x="2571750" y="2699083"/>
                  <a:pt x="2559504" y="2696362"/>
                  <a:pt x="2547257" y="2695001"/>
                </a:cubicBezTo>
                <a:cubicBezTo>
                  <a:pt x="2535010" y="2693640"/>
                  <a:pt x="2509157" y="2708608"/>
                  <a:pt x="2514600" y="2695001"/>
                </a:cubicBezTo>
                <a:cubicBezTo>
                  <a:pt x="2520043" y="2681394"/>
                  <a:pt x="2579914" y="2618801"/>
                  <a:pt x="2579914" y="2613358"/>
                </a:cubicBezTo>
                <a:cubicBezTo>
                  <a:pt x="2579914" y="2607915"/>
                  <a:pt x="2530928" y="2654179"/>
                  <a:pt x="2514600" y="2662343"/>
                </a:cubicBezTo>
                <a:cubicBezTo>
                  <a:pt x="2498272" y="2670507"/>
                  <a:pt x="2496911" y="2665064"/>
                  <a:pt x="2481943" y="2662343"/>
                </a:cubicBezTo>
                <a:cubicBezTo>
                  <a:pt x="2466975" y="2659622"/>
                  <a:pt x="2458811" y="2626965"/>
                  <a:pt x="2424793" y="2646015"/>
                </a:cubicBezTo>
                <a:cubicBezTo>
                  <a:pt x="2390775" y="2665065"/>
                  <a:pt x="2302329" y="2731740"/>
                  <a:pt x="2277836" y="2776643"/>
                </a:cubicBezTo>
                <a:cubicBezTo>
                  <a:pt x="2253343" y="2821546"/>
                  <a:pt x="2275115" y="2885500"/>
                  <a:pt x="2277836" y="2915436"/>
                </a:cubicBezTo>
                <a:cubicBezTo>
                  <a:pt x="2280557" y="2945372"/>
                  <a:pt x="2299607" y="2941290"/>
                  <a:pt x="2294164" y="2956258"/>
                </a:cubicBezTo>
                <a:cubicBezTo>
                  <a:pt x="2288721" y="2971226"/>
                  <a:pt x="2245179" y="3005243"/>
                  <a:pt x="2245179" y="3005243"/>
                </a:cubicBezTo>
                <a:cubicBezTo>
                  <a:pt x="2226129" y="3024293"/>
                  <a:pt x="2197553" y="3059672"/>
                  <a:pt x="2179864" y="3070558"/>
                </a:cubicBezTo>
                <a:cubicBezTo>
                  <a:pt x="2162175" y="3081444"/>
                  <a:pt x="2139043" y="3090969"/>
                  <a:pt x="2139043" y="3070558"/>
                </a:cubicBezTo>
                <a:cubicBezTo>
                  <a:pt x="2139043" y="3050147"/>
                  <a:pt x="2168978" y="2982111"/>
                  <a:pt x="2179864" y="2948093"/>
                </a:cubicBezTo>
                <a:cubicBezTo>
                  <a:pt x="2190750" y="2914075"/>
                  <a:pt x="2185307" y="2905912"/>
                  <a:pt x="2204357" y="2866451"/>
                </a:cubicBezTo>
                <a:cubicBezTo>
                  <a:pt x="2223407" y="2826990"/>
                  <a:pt x="2246539" y="2765758"/>
                  <a:pt x="2294164" y="2711329"/>
                </a:cubicBezTo>
                <a:cubicBezTo>
                  <a:pt x="2341789" y="2656900"/>
                  <a:pt x="2441121" y="2576618"/>
                  <a:pt x="2490107" y="2539879"/>
                </a:cubicBezTo>
                <a:cubicBezTo>
                  <a:pt x="2539093" y="2503140"/>
                  <a:pt x="2547258" y="2516746"/>
                  <a:pt x="2588079" y="2490893"/>
                </a:cubicBezTo>
                <a:cubicBezTo>
                  <a:pt x="2628901" y="2465039"/>
                  <a:pt x="2688772" y="2411972"/>
                  <a:pt x="2735036" y="2384758"/>
                </a:cubicBezTo>
                <a:cubicBezTo>
                  <a:pt x="2781300" y="2357544"/>
                  <a:pt x="2830286" y="2353462"/>
                  <a:pt x="2865664" y="2327608"/>
                </a:cubicBezTo>
                <a:cubicBezTo>
                  <a:pt x="2901042" y="2301754"/>
                  <a:pt x="2918732" y="2256850"/>
                  <a:pt x="2947307" y="2229636"/>
                </a:cubicBezTo>
                <a:cubicBezTo>
                  <a:pt x="2975882" y="2202422"/>
                  <a:pt x="3005818" y="2180650"/>
                  <a:pt x="3037114" y="2164322"/>
                </a:cubicBezTo>
                <a:cubicBezTo>
                  <a:pt x="3068411" y="2147993"/>
                  <a:pt x="3135086" y="2131665"/>
                  <a:pt x="3135086" y="2131665"/>
                </a:cubicBezTo>
                <a:cubicBezTo>
                  <a:pt x="3159579" y="2123501"/>
                  <a:pt x="3162301" y="2113975"/>
                  <a:pt x="3184072" y="2115336"/>
                </a:cubicBezTo>
                <a:cubicBezTo>
                  <a:pt x="3205843" y="2116697"/>
                  <a:pt x="3246664" y="2123500"/>
                  <a:pt x="3265714" y="2139829"/>
                </a:cubicBezTo>
                <a:cubicBezTo>
                  <a:pt x="3284764" y="2156158"/>
                  <a:pt x="3299733" y="2186094"/>
                  <a:pt x="3298372" y="2213308"/>
                </a:cubicBezTo>
                <a:cubicBezTo>
                  <a:pt x="3297011" y="2240522"/>
                  <a:pt x="3272518" y="2281344"/>
                  <a:pt x="3257550" y="2303115"/>
                </a:cubicBezTo>
                <a:cubicBezTo>
                  <a:pt x="3242582" y="2324886"/>
                  <a:pt x="3224892" y="2342575"/>
                  <a:pt x="3208564" y="2343936"/>
                </a:cubicBezTo>
                <a:cubicBezTo>
                  <a:pt x="3192236" y="2345297"/>
                  <a:pt x="3162300" y="2304475"/>
                  <a:pt x="3159579" y="2311279"/>
                </a:cubicBezTo>
                <a:cubicBezTo>
                  <a:pt x="3156858" y="2318083"/>
                  <a:pt x="3173186" y="2377954"/>
                  <a:pt x="3192236" y="2384758"/>
                </a:cubicBezTo>
                <a:cubicBezTo>
                  <a:pt x="3211286" y="2391562"/>
                  <a:pt x="3257551" y="2364347"/>
                  <a:pt x="3273879" y="2352101"/>
                </a:cubicBezTo>
                <a:cubicBezTo>
                  <a:pt x="3290207" y="2339855"/>
                  <a:pt x="3282043" y="2309918"/>
                  <a:pt x="3290207" y="2311279"/>
                </a:cubicBezTo>
                <a:cubicBezTo>
                  <a:pt x="3298371" y="2312640"/>
                  <a:pt x="3316060" y="2339854"/>
                  <a:pt x="3322864" y="2360265"/>
                </a:cubicBezTo>
                <a:cubicBezTo>
                  <a:pt x="3329668" y="2380676"/>
                  <a:pt x="3325586" y="2425579"/>
                  <a:pt x="3331029" y="2433743"/>
                </a:cubicBezTo>
                <a:cubicBezTo>
                  <a:pt x="3336472" y="2441907"/>
                  <a:pt x="3351440" y="2424219"/>
                  <a:pt x="3355522" y="2409251"/>
                </a:cubicBezTo>
                <a:cubicBezTo>
                  <a:pt x="3359604" y="2394283"/>
                  <a:pt x="3362326" y="2364347"/>
                  <a:pt x="3355522" y="2343936"/>
                </a:cubicBezTo>
                <a:cubicBezTo>
                  <a:pt x="3348718" y="2323525"/>
                  <a:pt x="3316061" y="2309918"/>
                  <a:pt x="3314700" y="2286786"/>
                </a:cubicBezTo>
                <a:cubicBezTo>
                  <a:pt x="3313339" y="2263654"/>
                  <a:pt x="3340553" y="2230996"/>
                  <a:pt x="3347357" y="2205143"/>
                </a:cubicBezTo>
                <a:cubicBezTo>
                  <a:pt x="3354161" y="2179290"/>
                  <a:pt x="3362325" y="2147993"/>
                  <a:pt x="3355522" y="2131665"/>
                </a:cubicBezTo>
                <a:cubicBezTo>
                  <a:pt x="3348719" y="2115337"/>
                  <a:pt x="3297011" y="2108533"/>
                  <a:pt x="3306536" y="2107172"/>
                </a:cubicBezTo>
                <a:cubicBezTo>
                  <a:pt x="3316061" y="2105811"/>
                  <a:pt x="3394983" y="2127583"/>
                  <a:pt x="3412672" y="2123501"/>
                </a:cubicBezTo>
                <a:cubicBezTo>
                  <a:pt x="3430361" y="2119419"/>
                  <a:pt x="3430361" y="2092204"/>
                  <a:pt x="3412672" y="2082679"/>
                </a:cubicBezTo>
                <a:cubicBezTo>
                  <a:pt x="3394983" y="2073154"/>
                  <a:pt x="3340554" y="2067712"/>
                  <a:pt x="3306536" y="2066351"/>
                </a:cubicBezTo>
                <a:cubicBezTo>
                  <a:pt x="3272518" y="2064990"/>
                  <a:pt x="3250746" y="2073154"/>
                  <a:pt x="3208564" y="2074515"/>
                </a:cubicBezTo>
                <a:cubicBezTo>
                  <a:pt x="3166382" y="2075876"/>
                  <a:pt x="3091543" y="2073154"/>
                  <a:pt x="3053443" y="2074515"/>
                </a:cubicBezTo>
                <a:cubicBezTo>
                  <a:pt x="3015343" y="2075876"/>
                  <a:pt x="2959553" y="2120779"/>
                  <a:pt x="2979964" y="2082679"/>
                </a:cubicBezTo>
                <a:cubicBezTo>
                  <a:pt x="3000375" y="2044579"/>
                  <a:pt x="3136446" y="1897622"/>
                  <a:pt x="3175907" y="1845915"/>
                </a:cubicBezTo>
                <a:cubicBezTo>
                  <a:pt x="3215368" y="1794208"/>
                  <a:pt x="3196318" y="1799650"/>
                  <a:pt x="3216729" y="1772436"/>
                </a:cubicBezTo>
                <a:cubicBezTo>
                  <a:pt x="3237140" y="1745222"/>
                  <a:pt x="3277961" y="1731614"/>
                  <a:pt x="3298372" y="1682629"/>
                </a:cubicBezTo>
                <a:cubicBezTo>
                  <a:pt x="3318783" y="1633644"/>
                  <a:pt x="3322865" y="1535672"/>
                  <a:pt x="3339193" y="1478522"/>
                </a:cubicBezTo>
                <a:cubicBezTo>
                  <a:pt x="3355522" y="1421372"/>
                  <a:pt x="3394982" y="1365582"/>
                  <a:pt x="3396343" y="1339729"/>
                </a:cubicBezTo>
                <a:cubicBezTo>
                  <a:pt x="3397704" y="1313876"/>
                  <a:pt x="3359604" y="1312515"/>
                  <a:pt x="3347357" y="1323401"/>
                </a:cubicBezTo>
                <a:cubicBezTo>
                  <a:pt x="3335111" y="1334287"/>
                  <a:pt x="3333750" y="1390075"/>
                  <a:pt x="3322864" y="1405043"/>
                </a:cubicBezTo>
                <a:cubicBezTo>
                  <a:pt x="3311978" y="1420011"/>
                  <a:pt x="3288846" y="1426815"/>
                  <a:pt x="3282043" y="1413208"/>
                </a:cubicBezTo>
                <a:cubicBezTo>
                  <a:pt x="3275240" y="1399601"/>
                  <a:pt x="3291568" y="1328844"/>
                  <a:pt x="3282043" y="1323401"/>
                </a:cubicBezTo>
                <a:cubicBezTo>
                  <a:pt x="3272518" y="1317958"/>
                  <a:pt x="3234418" y="1365583"/>
                  <a:pt x="3224893" y="1380551"/>
                </a:cubicBezTo>
                <a:cubicBezTo>
                  <a:pt x="3215368" y="1395519"/>
                  <a:pt x="3228975" y="1418651"/>
                  <a:pt x="3224893" y="1413208"/>
                </a:cubicBezTo>
                <a:cubicBezTo>
                  <a:pt x="3220811" y="1407765"/>
                  <a:pt x="3207203" y="1353336"/>
                  <a:pt x="3200400" y="1347893"/>
                </a:cubicBezTo>
                <a:cubicBezTo>
                  <a:pt x="3193597" y="1342450"/>
                  <a:pt x="3190875" y="1368305"/>
                  <a:pt x="3184072" y="1380551"/>
                </a:cubicBezTo>
                <a:cubicBezTo>
                  <a:pt x="3177269" y="1392797"/>
                  <a:pt x="3171825" y="1426815"/>
                  <a:pt x="3159579" y="1421372"/>
                </a:cubicBezTo>
                <a:cubicBezTo>
                  <a:pt x="3147333" y="1415929"/>
                  <a:pt x="3113314" y="1337007"/>
                  <a:pt x="3110593" y="1347893"/>
                </a:cubicBezTo>
                <a:cubicBezTo>
                  <a:pt x="3107872" y="1358779"/>
                  <a:pt x="3140529" y="1448586"/>
                  <a:pt x="3143250" y="1486686"/>
                </a:cubicBezTo>
                <a:cubicBezTo>
                  <a:pt x="3145971" y="1524786"/>
                  <a:pt x="3133725" y="1580575"/>
                  <a:pt x="3126922" y="1576493"/>
                </a:cubicBezTo>
                <a:cubicBezTo>
                  <a:pt x="3120119" y="1572411"/>
                  <a:pt x="3110593" y="1468996"/>
                  <a:pt x="3102429" y="1462193"/>
                </a:cubicBezTo>
                <a:cubicBezTo>
                  <a:pt x="3094265" y="1455390"/>
                  <a:pt x="3082018" y="1509818"/>
                  <a:pt x="3077936" y="1535672"/>
                </a:cubicBezTo>
                <a:cubicBezTo>
                  <a:pt x="3073854" y="1561526"/>
                  <a:pt x="3084740" y="1594183"/>
                  <a:pt x="3077936" y="1617315"/>
                </a:cubicBezTo>
                <a:cubicBezTo>
                  <a:pt x="3071132" y="1640447"/>
                  <a:pt x="3049361" y="1659497"/>
                  <a:pt x="3037114" y="1674465"/>
                </a:cubicBezTo>
                <a:cubicBezTo>
                  <a:pt x="3024868" y="1689433"/>
                  <a:pt x="3008539" y="1723451"/>
                  <a:pt x="3004457" y="1707122"/>
                </a:cubicBezTo>
                <a:cubicBezTo>
                  <a:pt x="3000375" y="1690793"/>
                  <a:pt x="3007179" y="1609150"/>
                  <a:pt x="3012622" y="1576493"/>
                </a:cubicBezTo>
                <a:cubicBezTo>
                  <a:pt x="3018065" y="1543836"/>
                  <a:pt x="3037114" y="1532950"/>
                  <a:pt x="3037114" y="1511179"/>
                </a:cubicBezTo>
                <a:cubicBezTo>
                  <a:pt x="3037114" y="1489408"/>
                  <a:pt x="3026229" y="1451308"/>
                  <a:pt x="3012622" y="1445865"/>
                </a:cubicBezTo>
                <a:cubicBezTo>
                  <a:pt x="2999015" y="1440422"/>
                  <a:pt x="2969079" y="1483965"/>
                  <a:pt x="2955472" y="1478522"/>
                </a:cubicBezTo>
                <a:cubicBezTo>
                  <a:pt x="2941865" y="1473079"/>
                  <a:pt x="2941865" y="1405044"/>
                  <a:pt x="2930979" y="1413208"/>
                </a:cubicBezTo>
                <a:cubicBezTo>
                  <a:pt x="2920093" y="1421372"/>
                  <a:pt x="2902404" y="1515262"/>
                  <a:pt x="2890157" y="1527508"/>
                </a:cubicBezTo>
                <a:cubicBezTo>
                  <a:pt x="2877911" y="1539754"/>
                  <a:pt x="2861582" y="1466275"/>
                  <a:pt x="2857500" y="1486686"/>
                </a:cubicBezTo>
                <a:cubicBezTo>
                  <a:pt x="2853418" y="1507097"/>
                  <a:pt x="2865664" y="1609151"/>
                  <a:pt x="2865664" y="1649972"/>
                </a:cubicBezTo>
                <a:cubicBezTo>
                  <a:pt x="2865664" y="1690793"/>
                  <a:pt x="2865664" y="1705762"/>
                  <a:pt x="2857500" y="1731615"/>
                </a:cubicBezTo>
                <a:cubicBezTo>
                  <a:pt x="2849336" y="1757468"/>
                  <a:pt x="2830286" y="1781961"/>
                  <a:pt x="2816679" y="1805093"/>
                </a:cubicBezTo>
                <a:cubicBezTo>
                  <a:pt x="2803072" y="1828225"/>
                  <a:pt x="2789464" y="1851358"/>
                  <a:pt x="2775857" y="1870408"/>
                </a:cubicBezTo>
                <a:cubicBezTo>
                  <a:pt x="2762250" y="1889458"/>
                  <a:pt x="2750004" y="1901704"/>
                  <a:pt x="2735036" y="1919393"/>
                </a:cubicBezTo>
                <a:cubicBezTo>
                  <a:pt x="2720068" y="1937082"/>
                  <a:pt x="2706460" y="1960214"/>
                  <a:pt x="2686050" y="1976543"/>
                </a:cubicBezTo>
                <a:cubicBezTo>
                  <a:pt x="2665640" y="1992872"/>
                  <a:pt x="2631622" y="2010561"/>
                  <a:pt x="2612572" y="2017365"/>
                </a:cubicBezTo>
                <a:cubicBezTo>
                  <a:pt x="2593522" y="2024169"/>
                  <a:pt x="2551339" y="2045940"/>
                  <a:pt x="2571750" y="2017365"/>
                </a:cubicBezTo>
                <a:cubicBezTo>
                  <a:pt x="2592161" y="1988790"/>
                  <a:pt x="2696936" y="1903065"/>
                  <a:pt x="2735036" y="1845915"/>
                </a:cubicBezTo>
                <a:cubicBezTo>
                  <a:pt x="2773136" y="1788765"/>
                  <a:pt x="2789464" y="1720729"/>
                  <a:pt x="2800350" y="1674465"/>
                </a:cubicBezTo>
                <a:cubicBezTo>
                  <a:pt x="2811236" y="1628201"/>
                  <a:pt x="2784021" y="1615954"/>
                  <a:pt x="2800350" y="1568329"/>
                </a:cubicBezTo>
                <a:cubicBezTo>
                  <a:pt x="2816679" y="1520704"/>
                  <a:pt x="2857500" y="1422733"/>
                  <a:pt x="2898322" y="1388715"/>
                </a:cubicBezTo>
                <a:cubicBezTo>
                  <a:pt x="2939144" y="1354697"/>
                  <a:pt x="2996293" y="1381911"/>
                  <a:pt x="3045279" y="1364222"/>
                </a:cubicBezTo>
                <a:cubicBezTo>
                  <a:pt x="3094265" y="1346533"/>
                  <a:pt x="3175908" y="1304350"/>
                  <a:pt x="3192236" y="1282579"/>
                </a:cubicBezTo>
                <a:cubicBezTo>
                  <a:pt x="3208564" y="1260808"/>
                  <a:pt x="3150054" y="1247200"/>
                  <a:pt x="3143250" y="1233593"/>
                </a:cubicBezTo>
                <a:cubicBezTo>
                  <a:pt x="3136446" y="1219986"/>
                  <a:pt x="3155496" y="1210461"/>
                  <a:pt x="3151414" y="1200936"/>
                </a:cubicBezTo>
                <a:cubicBezTo>
                  <a:pt x="3147332" y="1191411"/>
                  <a:pt x="3165021" y="1158754"/>
                  <a:pt x="3118757" y="1176443"/>
                </a:cubicBezTo>
                <a:cubicBezTo>
                  <a:pt x="3072493" y="1194132"/>
                  <a:pt x="2929618" y="1255365"/>
                  <a:pt x="2873829" y="1307072"/>
                </a:cubicBezTo>
                <a:cubicBezTo>
                  <a:pt x="2818040" y="1358779"/>
                  <a:pt x="2805793" y="1429536"/>
                  <a:pt x="2784022" y="1486686"/>
                </a:cubicBezTo>
                <a:cubicBezTo>
                  <a:pt x="2762251" y="1543836"/>
                  <a:pt x="2751364" y="1596904"/>
                  <a:pt x="2743200" y="1649972"/>
                </a:cubicBezTo>
                <a:cubicBezTo>
                  <a:pt x="2735036" y="1703040"/>
                  <a:pt x="2764972" y="1752025"/>
                  <a:pt x="2735036" y="1805093"/>
                </a:cubicBezTo>
                <a:cubicBezTo>
                  <a:pt x="2705100" y="1858161"/>
                  <a:pt x="2597604" y="1946607"/>
                  <a:pt x="2563586" y="1968379"/>
                </a:cubicBezTo>
                <a:cubicBezTo>
                  <a:pt x="2529568" y="1990150"/>
                  <a:pt x="2521404" y="1977904"/>
                  <a:pt x="2530929" y="1935722"/>
                </a:cubicBezTo>
                <a:cubicBezTo>
                  <a:pt x="2540454" y="1893540"/>
                  <a:pt x="2601686" y="1761550"/>
                  <a:pt x="2620736" y="1715286"/>
                </a:cubicBezTo>
                <a:cubicBezTo>
                  <a:pt x="2639786" y="1669022"/>
                  <a:pt x="2645229" y="1669022"/>
                  <a:pt x="2645229" y="1658136"/>
                </a:cubicBezTo>
                <a:cubicBezTo>
                  <a:pt x="2645229" y="1647250"/>
                  <a:pt x="2630261" y="1649972"/>
                  <a:pt x="2620736" y="1649972"/>
                </a:cubicBezTo>
                <a:cubicBezTo>
                  <a:pt x="2611211" y="1649972"/>
                  <a:pt x="2590801" y="1681268"/>
                  <a:pt x="2588079" y="1658136"/>
                </a:cubicBezTo>
                <a:cubicBezTo>
                  <a:pt x="2585358" y="1635004"/>
                  <a:pt x="2583996" y="1558804"/>
                  <a:pt x="2604407" y="1511179"/>
                </a:cubicBezTo>
                <a:cubicBezTo>
                  <a:pt x="2624818" y="1463554"/>
                  <a:pt x="2665639" y="1422732"/>
                  <a:pt x="2710543" y="1372386"/>
                </a:cubicBezTo>
                <a:cubicBezTo>
                  <a:pt x="2755447" y="1322040"/>
                  <a:pt x="2835729" y="1244479"/>
                  <a:pt x="2873829" y="1209101"/>
                </a:cubicBezTo>
                <a:cubicBezTo>
                  <a:pt x="2911929" y="1173723"/>
                  <a:pt x="2933700" y="1172361"/>
                  <a:pt x="2939143" y="1160115"/>
                </a:cubicBezTo>
                <a:cubicBezTo>
                  <a:pt x="2944586" y="1147869"/>
                  <a:pt x="2910568" y="1149229"/>
                  <a:pt x="2906486" y="1135622"/>
                </a:cubicBezTo>
                <a:cubicBezTo>
                  <a:pt x="2902404" y="1122015"/>
                  <a:pt x="2917372" y="1086636"/>
                  <a:pt x="2914650" y="1078472"/>
                </a:cubicBezTo>
                <a:cubicBezTo>
                  <a:pt x="2911929" y="1070308"/>
                  <a:pt x="2898321" y="1089357"/>
                  <a:pt x="2890157" y="1086636"/>
                </a:cubicBezTo>
                <a:cubicBezTo>
                  <a:pt x="2881993" y="1083914"/>
                  <a:pt x="2871107" y="1070307"/>
                  <a:pt x="2865664" y="1062143"/>
                </a:cubicBezTo>
                <a:cubicBezTo>
                  <a:pt x="2860221" y="1053979"/>
                  <a:pt x="2872468" y="1019962"/>
                  <a:pt x="2857500" y="1037651"/>
                </a:cubicBezTo>
                <a:cubicBezTo>
                  <a:pt x="2842532" y="1055340"/>
                  <a:pt x="2801710" y="1136983"/>
                  <a:pt x="2775857" y="1168279"/>
                </a:cubicBezTo>
                <a:cubicBezTo>
                  <a:pt x="2750004" y="1199575"/>
                  <a:pt x="2730954" y="1192772"/>
                  <a:pt x="2702379" y="1225429"/>
                </a:cubicBezTo>
                <a:cubicBezTo>
                  <a:pt x="2673804" y="1258086"/>
                  <a:pt x="2632982" y="1324761"/>
                  <a:pt x="2604407" y="1364222"/>
                </a:cubicBezTo>
                <a:cubicBezTo>
                  <a:pt x="2575832" y="1403683"/>
                  <a:pt x="2552700" y="1415929"/>
                  <a:pt x="2530929" y="1462193"/>
                </a:cubicBezTo>
                <a:cubicBezTo>
                  <a:pt x="2509158" y="1508457"/>
                  <a:pt x="2483304" y="1586019"/>
                  <a:pt x="2473779" y="1641808"/>
                </a:cubicBezTo>
                <a:cubicBezTo>
                  <a:pt x="2464254" y="1697597"/>
                  <a:pt x="2477861" y="1747943"/>
                  <a:pt x="2473779" y="1796929"/>
                </a:cubicBezTo>
                <a:cubicBezTo>
                  <a:pt x="2469697" y="1845915"/>
                  <a:pt x="2466975" y="1882654"/>
                  <a:pt x="2449286" y="1935722"/>
                </a:cubicBezTo>
                <a:cubicBezTo>
                  <a:pt x="2431597" y="1988790"/>
                  <a:pt x="2388054" y="2078597"/>
                  <a:pt x="2367643" y="2115336"/>
                </a:cubicBezTo>
                <a:cubicBezTo>
                  <a:pt x="2347232" y="2152075"/>
                  <a:pt x="2345872" y="2157519"/>
                  <a:pt x="2326822" y="2156158"/>
                </a:cubicBezTo>
                <a:cubicBezTo>
                  <a:pt x="2307772" y="2154797"/>
                  <a:pt x="2253343" y="2143911"/>
                  <a:pt x="2253343" y="2107172"/>
                </a:cubicBezTo>
                <a:cubicBezTo>
                  <a:pt x="2253343" y="2070433"/>
                  <a:pt x="2298247" y="1979265"/>
                  <a:pt x="2326822" y="1935722"/>
                </a:cubicBezTo>
                <a:cubicBezTo>
                  <a:pt x="2355397" y="1892179"/>
                  <a:pt x="2403022" y="1909869"/>
                  <a:pt x="2424793" y="1845915"/>
                </a:cubicBezTo>
                <a:cubicBezTo>
                  <a:pt x="2446564" y="1781961"/>
                  <a:pt x="2415268" y="1656776"/>
                  <a:pt x="2457450" y="1552001"/>
                </a:cubicBezTo>
                <a:cubicBezTo>
                  <a:pt x="2499632" y="1447226"/>
                  <a:pt x="2639786" y="1278497"/>
                  <a:pt x="2677886" y="1217265"/>
                </a:cubicBezTo>
                <a:cubicBezTo>
                  <a:pt x="2715986" y="1156033"/>
                  <a:pt x="2658836" y="1213183"/>
                  <a:pt x="2686050" y="1184608"/>
                </a:cubicBezTo>
                <a:cubicBezTo>
                  <a:pt x="2713264" y="1156033"/>
                  <a:pt x="2815318" y="1074390"/>
                  <a:pt x="2841172" y="1045815"/>
                </a:cubicBezTo>
                <a:cubicBezTo>
                  <a:pt x="2867026" y="1017240"/>
                  <a:pt x="2854779" y="1009076"/>
                  <a:pt x="2841172" y="1013158"/>
                </a:cubicBezTo>
                <a:cubicBezTo>
                  <a:pt x="2827565" y="1017240"/>
                  <a:pt x="2777218" y="1059422"/>
                  <a:pt x="2759529" y="1070308"/>
                </a:cubicBezTo>
                <a:cubicBezTo>
                  <a:pt x="2741840" y="1081194"/>
                  <a:pt x="2739118" y="1086636"/>
                  <a:pt x="2735036" y="1078472"/>
                </a:cubicBezTo>
                <a:cubicBezTo>
                  <a:pt x="2730954" y="1070308"/>
                  <a:pt x="2724150" y="1044454"/>
                  <a:pt x="2735036" y="1021322"/>
                </a:cubicBezTo>
                <a:cubicBezTo>
                  <a:pt x="2745922" y="998190"/>
                  <a:pt x="2797629" y="958729"/>
                  <a:pt x="2800350" y="939679"/>
                </a:cubicBezTo>
                <a:cubicBezTo>
                  <a:pt x="2803071" y="920629"/>
                  <a:pt x="2754085" y="917908"/>
                  <a:pt x="2751364" y="907022"/>
                </a:cubicBezTo>
                <a:cubicBezTo>
                  <a:pt x="2748643" y="896136"/>
                  <a:pt x="2786743" y="885251"/>
                  <a:pt x="2784022" y="874365"/>
                </a:cubicBezTo>
                <a:cubicBezTo>
                  <a:pt x="2781301" y="863479"/>
                  <a:pt x="2748643" y="845790"/>
                  <a:pt x="2735036" y="841708"/>
                </a:cubicBezTo>
                <a:cubicBezTo>
                  <a:pt x="2721429" y="837626"/>
                  <a:pt x="2714626" y="838986"/>
                  <a:pt x="2702379" y="849872"/>
                </a:cubicBezTo>
                <a:cubicBezTo>
                  <a:pt x="2690133" y="860758"/>
                  <a:pt x="2668361" y="907022"/>
                  <a:pt x="2661557" y="907022"/>
                </a:cubicBezTo>
                <a:cubicBezTo>
                  <a:pt x="2654753" y="907022"/>
                  <a:pt x="2667000" y="859397"/>
                  <a:pt x="2661557" y="849872"/>
                </a:cubicBezTo>
                <a:cubicBezTo>
                  <a:pt x="2656114" y="840347"/>
                  <a:pt x="2641146" y="834904"/>
                  <a:pt x="2628900" y="849872"/>
                </a:cubicBezTo>
                <a:cubicBezTo>
                  <a:pt x="2616654" y="864840"/>
                  <a:pt x="2603047" y="904301"/>
                  <a:pt x="2588079" y="939679"/>
                </a:cubicBezTo>
                <a:cubicBezTo>
                  <a:pt x="2573111" y="975057"/>
                  <a:pt x="2548618" y="1056700"/>
                  <a:pt x="2539093" y="1062143"/>
                </a:cubicBezTo>
                <a:cubicBezTo>
                  <a:pt x="2529568" y="1067586"/>
                  <a:pt x="2532290" y="1007714"/>
                  <a:pt x="2530929" y="972336"/>
                </a:cubicBezTo>
                <a:cubicBezTo>
                  <a:pt x="2529568" y="936958"/>
                  <a:pt x="2540454" y="877086"/>
                  <a:pt x="2530929" y="849872"/>
                </a:cubicBezTo>
                <a:cubicBezTo>
                  <a:pt x="2521404" y="822658"/>
                  <a:pt x="2483304" y="802248"/>
                  <a:pt x="2473779" y="809051"/>
                </a:cubicBezTo>
                <a:cubicBezTo>
                  <a:pt x="2464254" y="815854"/>
                  <a:pt x="2484665" y="863479"/>
                  <a:pt x="2473779" y="890693"/>
                </a:cubicBezTo>
                <a:cubicBezTo>
                  <a:pt x="2462893" y="917907"/>
                  <a:pt x="2417989" y="927432"/>
                  <a:pt x="2408464" y="972336"/>
                </a:cubicBezTo>
                <a:cubicBezTo>
                  <a:pt x="2398939" y="1017240"/>
                  <a:pt x="2426154" y="1108408"/>
                  <a:pt x="2416629" y="1160115"/>
                </a:cubicBezTo>
                <a:cubicBezTo>
                  <a:pt x="2407104" y="1211822"/>
                  <a:pt x="2367643" y="1211822"/>
                  <a:pt x="2351314" y="1282579"/>
                </a:cubicBezTo>
                <a:cubicBezTo>
                  <a:pt x="2334985" y="1353336"/>
                  <a:pt x="2324100" y="1507097"/>
                  <a:pt x="2318657" y="1584658"/>
                </a:cubicBezTo>
                <a:cubicBezTo>
                  <a:pt x="2313214" y="1662219"/>
                  <a:pt x="2320018" y="1701679"/>
                  <a:pt x="2318657" y="1747943"/>
                </a:cubicBezTo>
                <a:cubicBezTo>
                  <a:pt x="2317296" y="1794207"/>
                  <a:pt x="2318657" y="1829586"/>
                  <a:pt x="2310493" y="1862243"/>
                </a:cubicBezTo>
                <a:cubicBezTo>
                  <a:pt x="2302329" y="1894900"/>
                  <a:pt x="2284640" y="1911229"/>
                  <a:pt x="2269672" y="1943886"/>
                </a:cubicBezTo>
                <a:cubicBezTo>
                  <a:pt x="2254704" y="1976543"/>
                  <a:pt x="2232933" y="2039136"/>
                  <a:pt x="2220686" y="2058186"/>
                </a:cubicBezTo>
                <a:cubicBezTo>
                  <a:pt x="2208439" y="2077236"/>
                  <a:pt x="2202997" y="2070432"/>
                  <a:pt x="2196193" y="2058186"/>
                </a:cubicBezTo>
                <a:cubicBezTo>
                  <a:pt x="2189389" y="2045940"/>
                  <a:pt x="2188028" y="2010561"/>
                  <a:pt x="2179864" y="1984708"/>
                </a:cubicBezTo>
                <a:cubicBezTo>
                  <a:pt x="2171700" y="1958855"/>
                  <a:pt x="2147207" y="1903065"/>
                  <a:pt x="2147207" y="1903065"/>
                </a:cubicBezTo>
                <a:cubicBezTo>
                  <a:pt x="2136321" y="1875851"/>
                  <a:pt x="2107746" y="1856801"/>
                  <a:pt x="2114550" y="1821422"/>
                </a:cubicBezTo>
                <a:cubicBezTo>
                  <a:pt x="2121354" y="1786043"/>
                  <a:pt x="2175783" y="1734336"/>
                  <a:pt x="2188029" y="1690793"/>
                </a:cubicBezTo>
                <a:cubicBezTo>
                  <a:pt x="2200275" y="1647250"/>
                  <a:pt x="2196193" y="1596904"/>
                  <a:pt x="2188029" y="1560165"/>
                </a:cubicBezTo>
                <a:cubicBezTo>
                  <a:pt x="2179865" y="1523426"/>
                  <a:pt x="2151290" y="1494851"/>
                  <a:pt x="2139043" y="1470358"/>
                </a:cubicBezTo>
                <a:cubicBezTo>
                  <a:pt x="2126797" y="1445865"/>
                  <a:pt x="2118632" y="1437701"/>
                  <a:pt x="2114550" y="1413208"/>
                </a:cubicBezTo>
                <a:cubicBezTo>
                  <a:pt x="2110468" y="1388715"/>
                  <a:pt x="2121354" y="1357419"/>
                  <a:pt x="2114550" y="1323401"/>
                </a:cubicBezTo>
                <a:cubicBezTo>
                  <a:pt x="2107747" y="1289383"/>
                  <a:pt x="2087336" y="1255365"/>
                  <a:pt x="2073729" y="1209101"/>
                </a:cubicBezTo>
                <a:cubicBezTo>
                  <a:pt x="2060122" y="1162837"/>
                  <a:pt x="2045154" y="1082554"/>
                  <a:pt x="2032907" y="1045815"/>
                </a:cubicBezTo>
                <a:cubicBezTo>
                  <a:pt x="2020661" y="1009076"/>
                  <a:pt x="2012496" y="1011797"/>
                  <a:pt x="2000250" y="988665"/>
                </a:cubicBezTo>
                <a:cubicBezTo>
                  <a:pt x="1988004" y="965533"/>
                  <a:pt x="1955347" y="931515"/>
                  <a:pt x="1959429" y="907022"/>
                </a:cubicBezTo>
                <a:cubicBezTo>
                  <a:pt x="1963511" y="882529"/>
                  <a:pt x="2009775" y="860758"/>
                  <a:pt x="2024743" y="841708"/>
                </a:cubicBezTo>
                <a:cubicBezTo>
                  <a:pt x="2039711" y="822658"/>
                  <a:pt x="2053318" y="806329"/>
                  <a:pt x="2049236" y="792722"/>
                </a:cubicBezTo>
                <a:cubicBezTo>
                  <a:pt x="2045154" y="779115"/>
                  <a:pt x="2016579" y="758704"/>
                  <a:pt x="2000250" y="760065"/>
                </a:cubicBezTo>
                <a:cubicBezTo>
                  <a:pt x="1983921" y="761426"/>
                  <a:pt x="1968953" y="783197"/>
                  <a:pt x="1951264" y="800886"/>
                </a:cubicBezTo>
                <a:cubicBezTo>
                  <a:pt x="1933575" y="818575"/>
                  <a:pt x="1913164" y="851233"/>
                  <a:pt x="1894114" y="866201"/>
                </a:cubicBezTo>
                <a:cubicBezTo>
                  <a:pt x="1875064" y="881169"/>
                  <a:pt x="1835603" y="856675"/>
                  <a:pt x="1836964" y="890693"/>
                </a:cubicBezTo>
                <a:cubicBezTo>
                  <a:pt x="1838325" y="924711"/>
                  <a:pt x="1887311" y="1013158"/>
                  <a:pt x="1902279" y="1070308"/>
                </a:cubicBezTo>
                <a:cubicBezTo>
                  <a:pt x="1917247" y="1127458"/>
                  <a:pt x="1914526" y="1192772"/>
                  <a:pt x="1926772" y="1233593"/>
                </a:cubicBezTo>
                <a:cubicBezTo>
                  <a:pt x="1939018" y="1274414"/>
                  <a:pt x="1958068" y="1279857"/>
                  <a:pt x="1975757" y="1315236"/>
                </a:cubicBezTo>
                <a:cubicBezTo>
                  <a:pt x="1993446" y="1350615"/>
                  <a:pt x="2015218" y="1413208"/>
                  <a:pt x="2032907" y="1445865"/>
                </a:cubicBezTo>
                <a:cubicBezTo>
                  <a:pt x="2050596" y="1478522"/>
                  <a:pt x="2064204" y="1489408"/>
                  <a:pt x="2081893" y="1511179"/>
                </a:cubicBezTo>
                <a:cubicBezTo>
                  <a:pt x="2099582" y="1532950"/>
                  <a:pt x="2126797" y="1558804"/>
                  <a:pt x="2139043" y="1576493"/>
                </a:cubicBezTo>
                <a:cubicBezTo>
                  <a:pt x="2151289" y="1594182"/>
                  <a:pt x="2159454" y="1602347"/>
                  <a:pt x="2155372" y="1617315"/>
                </a:cubicBezTo>
                <a:cubicBezTo>
                  <a:pt x="2151290" y="1632283"/>
                  <a:pt x="2130879" y="1641808"/>
                  <a:pt x="2114550" y="1666301"/>
                </a:cubicBezTo>
                <a:cubicBezTo>
                  <a:pt x="2098221" y="1690794"/>
                  <a:pt x="2066925" y="1741140"/>
                  <a:pt x="2057400" y="1764272"/>
                </a:cubicBezTo>
                <a:cubicBezTo>
                  <a:pt x="2047875" y="1787404"/>
                  <a:pt x="2068286" y="1814618"/>
                  <a:pt x="2057400" y="1805093"/>
                </a:cubicBezTo>
                <a:cubicBezTo>
                  <a:pt x="2046514" y="1795568"/>
                  <a:pt x="2013857" y="1738418"/>
                  <a:pt x="1992086" y="1707122"/>
                </a:cubicBezTo>
                <a:cubicBezTo>
                  <a:pt x="1970315" y="1675826"/>
                  <a:pt x="1939019" y="1649972"/>
                  <a:pt x="1926772" y="1617315"/>
                </a:cubicBezTo>
                <a:cubicBezTo>
                  <a:pt x="1914526" y="1584658"/>
                  <a:pt x="1921329" y="1569690"/>
                  <a:pt x="1918607" y="1511179"/>
                </a:cubicBezTo>
                <a:cubicBezTo>
                  <a:pt x="1915886" y="1452668"/>
                  <a:pt x="1922689" y="1354697"/>
                  <a:pt x="1910443" y="1266251"/>
                </a:cubicBezTo>
                <a:cubicBezTo>
                  <a:pt x="1898197" y="1177805"/>
                  <a:pt x="1860097" y="1044455"/>
                  <a:pt x="1845129" y="980501"/>
                </a:cubicBezTo>
                <a:cubicBezTo>
                  <a:pt x="1830161" y="916547"/>
                  <a:pt x="1823358" y="913825"/>
                  <a:pt x="1820636" y="882529"/>
                </a:cubicBezTo>
                <a:cubicBezTo>
                  <a:pt x="1817915" y="851232"/>
                  <a:pt x="1828800" y="818575"/>
                  <a:pt x="1828800" y="792722"/>
                </a:cubicBezTo>
                <a:cubicBezTo>
                  <a:pt x="1828800" y="766869"/>
                  <a:pt x="1834243" y="736933"/>
                  <a:pt x="1820636" y="727408"/>
                </a:cubicBezTo>
                <a:cubicBezTo>
                  <a:pt x="1807029" y="717883"/>
                  <a:pt x="1762125" y="724686"/>
                  <a:pt x="1747157" y="735572"/>
                </a:cubicBezTo>
                <a:cubicBezTo>
                  <a:pt x="1732189" y="746458"/>
                  <a:pt x="1737632" y="764147"/>
                  <a:pt x="1730829" y="792722"/>
                </a:cubicBezTo>
                <a:cubicBezTo>
                  <a:pt x="1724026" y="821297"/>
                  <a:pt x="1695450" y="844429"/>
                  <a:pt x="1706336" y="907022"/>
                </a:cubicBezTo>
                <a:cubicBezTo>
                  <a:pt x="1717222" y="969615"/>
                  <a:pt x="1775732" y="1081193"/>
                  <a:pt x="1796143" y="1168279"/>
                </a:cubicBezTo>
                <a:cubicBezTo>
                  <a:pt x="1816554" y="1255365"/>
                  <a:pt x="1808389" y="1351975"/>
                  <a:pt x="1828800" y="1429536"/>
                </a:cubicBezTo>
                <a:cubicBezTo>
                  <a:pt x="1849211" y="1507097"/>
                  <a:pt x="1894114" y="1566968"/>
                  <a:pt x="1918607" y="1633643"/>
                </a:cubicBezTo>
                <a:cubicBezTo>
                  <a:pt x="1943100" y="1700318"/>
                  <a:pt x="1959428" y="1747943"/>
                  <a:pt x="1975757" y="1829586"/>
                </a:cubicBezTo>
                <a:cubicBezTo>
                  <a:pt x="1992086" y="1911229"/>
                  <a:pt x="2009775" y="2056826"/>
                  <a:pt x="2016579" y="2123501"/>
                </a:cubicBezTo>
                <a:cubicBezTo>
                  <a:pt x="2023383" y="2190176"/>
                  <a:pt x="2027465" y="2195618"/>
                  <a:pt x="2016579" y="2229636"/>
                </a:cubicBezTo>
                <a:cubicBezTo>
                  <a:pt x="2005693" y="2263654"/>
                  <a:pt x="1968953" y="2304476"/>
                  <a:pt x="1951264" y="2327608"/>
                </a:cubicBezTo>
                <a:cubicBezTo>
                  <a:pt x="1933575" y="2350740"/>
                  <a:pt x="1917246" y="2349379"/>
                  <a:pt x="1910443" y="2368429"/>
                </a:cubicBezTo>
                <a:cubicBezTo>
                  <a:pt x="1903640" y="2387479"/>
                  <a:pt x="1911804" y="2406529"/>
                  <a:pt x="1910443" y="2441908"/>
                </a:cubicBezTo>
                <a:cubicBezTo>
                  <a:pt x="1909082" y="2477287"/>
                  <a:pt x="1903640" y="2538519"/>
                  <a:pt x="1902279" y="2580701"/>
                </a:cubicBezTo>
                <a:cubicBezTo>
                  <a:pt x="1900918" y="2622883"/>
                  <a:pt x="1907722" y="2656901"/>
                  <a:pt x="1902279" y="2695001"/>
                </a:cubicBezTo>
                <a:cubicBezTo>
                  <a:pt x="1896836" y="2733101"/>
                  <a:pt x="1869622" y="2776644"/>
                  <a:pt x="1869622" y="2809301"/>
                </a:cubicBezTo>
                <a:cubicBezTo>
                  <a:pt x="1869622" y="2841958"/>
                  <a:pt x="1898197" y="2848761"/>
                  <a:pt x="1902279" y="2890943"/>
                </a:cubicBezTo>
                <a:cubicBezTo>
                  <a:pt x="1906361" y="2933125"/>
                  <a:pt x="1903639" y="3020211"/>
                  <a:pt x="1894114" y="3062393"/>
                </a:cubicBezTo>
                <a:cubicBezTo>
                  <a:pt x="1884589" y="3104575"/>
                  <a:pt x="1853293" y="3111379"/>
                  <a:pt x="1845129" y="3144036"/>
                </a:cubicBezTo>
                <a:cubicBezTo>
                  <a:pt x="1836965" y="3176693"/>
                  <a:pt x="1856015" y="3205268"/>
                  <a:pt x="1845129" y="3258336"/>
                </a:cubicBezTo>
                <a:cubicBezTo>
                  <a:pt x="1834243" y="3311404"/>
                  <a:pt x="1781175" y="3410736"/>
                  <a:pt x="1779814" y="3462443"/>
                </a:cubicBezTo>
                <a:cubicBezTo>
                  <a:pt x="1778453" y="3514150"/>
                  <a:pt x="1845128" y="3529118"/>
                  <a:pt x="1836964" y="3568579"/>
                </a:cubicBezTo>
                <a:cubicBezTo>
                  <a:pt x="1828800" y="3608040"/>
                  <a:pt x="1752600" y="3663829"/>
                  <a:pt x="1730829" y="3699208"/>
                </a:cubicBezTo>
                <a:cubicBezTo>
                  <a:pt x="1709058" y="3734587"/>
                  <a:pt x="1709057" y="3806705"/>
                  <a:pt x="1706336" y="3780851"/>
                </a:cubicBezTo>
                <a:cubicBezTo>
                  <a:pt x="1703615" y="3754997"/>
                  <a:pt x="1696811" y="3637975"/>
                  <a:pt x="1714500" y="3544086"/>
                </a:cubicBezTo>
                <a:cubicBezTo>
                  <a:pt x="1732189" y="3450197"/>
                  <a:pt x="1802947" y="3285551"/>
                  <a:pt x="1812472" y="3217515"/>
                </a:cubicBezTo>
                <a:cubicBezTo>
                  <a:pt x="1821997" y="3149479"/>
                  <a:pt x="1764847" y="3186218"/>
                  <a:pt x="1771650" y="3135872"/>
                </a:cubicBezTo>
                <a:cubicBezTo>
                  <a:pt x="1778453" y="3085526"/>
                  <a:pt x="1842407" y="2991636"/>
                  <a:pt x="1853293" y="2915436"/>
                </a:cubicBezTo>
                <a:cubicBezTo>
                  <a:pt x="1864179" y="2839236"/>
                  <a:pt x="1831521" y="2752150"/>
                  <a:pt x="1836964" y="2678672"/>
                </a:cubicBezTo>
                <a:cubicBezTo>
                  <a:pt x="1842407" y="2605194"/>
                  <a:pt x="1879146" y="2530354"/>
                  <a:pt x="1885950" y="2474565"/>
                </a:cubicBezTo>
                <a:cubicBezTo>
                  <a:pt x="1892754" y="2418776"/>
                  <a:pt x="1875065" y="2382036"/>
                  <a:pt x="1877786" y="2343936"/>
                </a:cubicBezTo>
                <a:cubicBezTo>
                  <a:pt x="1880507" y="2305836"/>
                  <a:pt x="1902279" y="2265015"/>
                  <a:pt x="1902279" y="2245965"/>
                </a:cubicBezTo>
                <a:cubicBezTo>
                  <a:pt x="1902279" y="2226915"/>
                  <a:pt x="1881868" y="2244604"/>
                  <a:pt x="1877786" y="2229636"/>
                </a:cubicBezTo>
                <a:cubicBezTo>
                  <a:pt x="1873704" y="2214668"/>
                  <a:pt x="1881868" y="2180651"/>
                  <a:pt x="1877786" y="2156158"/>
                </a:cubicBezTo>
                <a:cubicBezTo>
                  <a:pt x="1873704" y="2131665"/>
                  <a:pt x="1846490" y="2123500"/>
                  <a:pt x="1853293" y="2082679"/>
                </a:cubicBezTo>
                <a:cubicBezTo>
                  <a:pt x="1860097" y="2041857"/>
                  <a:pt x="1919968" y="1930279"/>
                  <a:pt x="1918607" y="1911229"/>
                </a:cubicBezTo>
                <a:cubicBezTo>
                  <a:pt x="1917246" y="1892179"/>
                  <a:pt x="1866900" y="1930279"/>
                  <a:pt x="1845129" y="1968379"/>
                </a:cubicBezTo>
                <a:cubicBezTo>
                  <a:pt x="1823358" y="2006479"/>
                  <a:pt x="1792061" y="2089483"/>
                  <a:pt x="1787979" y="2139829"/>
                </a:cubicBezTo>
                <a:cubicBezTo>
                  <a:pt x="1783897" y="2190175"/>
                  <a:pt x="1820636" y="2230997"/>
                  <a:pt x="1820636" y="2270458"/>
                </a:cubicBezTo>
                <a:cubicBezTo>
                  <a:pt x="1820636" y="2309919"/>
                  <a:pt x="1796143" y="2343936"/>
                  <a:pt x="1787979" y="2376593"/>
                </a:cubicBezTo>
                <a:cubicBezTo>
                  <a:pt x="1779815" y="2409250"/>
                  <a:pt x="1796143" y="2480008"/>
                  <a:pt x="1771650" y="2466401"/>
                </a:cubicBezTo>
                <a:cubicBezTo>
                  <a:pt x="1747157" y="2452794"/>
                  <a:pt x="1670958" y="2338494"/>
                  <a:pt x="1641022" y="2294951"/>
                </a:cubicBezTo>
                <a:cubicBezTo>
                  <a:pt x="1611086" y="2251408"/>
                  <a:pt x="1605643" y="2240522"/>
                  <a:pt x="1592036" y="2205143"/>
                </a:cubicBezTo>
                <a:cubicBezTo>
                  <a:pt x="1578429" y="2169764"/>
                  <a:pt x="1558018" y="2115336"/>
                  <a:pt x="1559379" y="2082679"/>
                </a:cubicBezTo>
                <a:cubicBezTo>
                  <a:pt x="1560740" y="2050022"/>
                  <a:pt x="1593396" y="2043219"/>
                  <a:pt x="1600200" y="2009201"/>
                </a:cubicBezTo>
                <a:cubicBezTo>
                  <a:pt x="1607003" y="1975183"/>
                  <a:pt x="1613807" y="1941165"/>
                  <a:pt x="1600200" y="1878572"/>
                </a:cubicBezTo>
                <a:cubicBezTo>
                  <a:pt x="1586593" y="1815979"/>
                  <a:pt x="1532164" y="1690793"/>
                  <a:pt x="1518557" y="1633643"/>
                </a:cubicBezTo>
                <a:cubicBezTo>
                  <a:pt x="1504950" y="1576493"/>
                  <a:pt x="1507671" y="1573772"/>
                  <a:pt x="1518557" y="1535672"/>
                </a:cubicBezTo>
                <a:cubicBezTo>
                  <a:pt x="1529443" y="1497572"/>
                  <a:pt x="1575708" y="1432257"/>
                  <a:pt x="1583872" y="1405043"/>
                </a:cubicBezTo>
                <a:cubicBezTo>
                  <a:pt x="1592036" y="1377829"/>
                  <a:pt x="1581150" y="1362861"/>
                  <a:pt x="1567543" y="1372386"/>
                </a:cubicBezTo>
                <a:cubicBezTo>
                  <a:pt x="1553936" y="1381911"/>
                  <a:pt x="1514475" y="1470357"/>
                  <a:pt x="1502229" y="1462193"/>
                </a:cubicBezTo>
                <a:cubicBezTo>
                  <a:pt x="1489982" y="1454029"/>
                  <a:pt x="1498146" y="1373747"/>
                  <a:pt x="1494064" y="1323401"/>
                </a:cubicBezTo>
                <a:cubicBezTo>
                  <a:pt x="1489982" y="1273055"/>
                  <a:pt x="1488622" y="1210461"/>
                  <a:pt x="1477736" y="1160115"/>
                </a:cubicBezTo>
                <a:cubicBezTo>
                  <a:pt x="1466850" y="1109769"/>
                  <a:pt x="1438275" y="1051258"/>
                  <a:pt x="1428750" y="1021322"/>
                </a:cubicBezTo>
                <a:cubicBezTo>
                  <a:pt x="1419225" y="991386"/>
                  <a:pt x="1411061" y="1002272"/>
                  <a:pt x="1420586" y="980501"/>
                </a:cubicBezTo>
                <a:cubicBezTo>
                  <a:pt x="1430111" y="958730"/>
                  <a:pt x="1457325" y="916547"/>
                  <a:pt x="1485900" y="890693"/>
                </a:cubicBezTo>
                <a:cubicBezTo>
                  <a:pt x="1514475" y="864839"/>
                  <a:pt x="1553936" y="853954"/>
                  <a:pt x="1592036" y="825379"/>
                </a:cubicBezTo>
                <a:cubicBezTo>
                  <a:pt x="1630136" y="796804"/>
                  <a:pt x="1683204" y="749179"/>
                  <a:pt x="1714500" y="719243"/>
                </a:cubicBezTo>
                <a:cubicBezTo>
                  <a:pt x="1745796" y="689307"/>
                  <a:pt x="1753960" y="660733"/>
                  <a:pt x="1779814" y="645765"/>
                </a:cubicBezTo>
                <a:cubicBezTo>
                  <a:pt x="1805668" y="630797"/>
                  <a:pt x="1839686" y="649847"/>
                  <a:pt x="1869622" y="629436"/>
                </a:cubicBezTo>
                <a:cubicBezTo>
                  <a:pt x="1899558" y="609025"/>
                  <a:pt x="1956708" y="530104"/>
                  <a:pt x="1959429" y="523301"/>
                </a:cubicBezTo>
                <a:cubicBezTo>
                  <a:pt x="1962150" y="516498"/>
                  <a:pt x="1895475" y="589976"/>
                  <a:pt x="1885950" y="588615"/>
                </a:cubicBezTo>
                <a:cubicBezTo>
                  <a:pt x="1876425" y="587254"/>
                  <a:pt x="1895475" y="530104"/>
                  <a:pt x="1902279" y="515136"/>
                </a:cubicBezTo>
                <a:cubicBezTo>
                  <a:pt x="1909083" y="500168"/>
                  <a:pt x="1937658" y="494726"/>
                  <a:pt x="1926772" y="498808"/>
                </a:cubicBezTo>
                <a:cubicBezTo>
                  <a:pt x="1915886" y="502890"/>
                  <a:pt x="1866900" y="528743"/>
                  <a:pt x="1836964" y="539629"/>
                </a:cubicBezTo>
                <a:cubicBezTo>
                  <a:pt x="1807028" y="550515"/>
                  <a:pt x="1756682" y="568204"/>
                  <a:pt x="1747157" y="564122"/>
                </a:cubicBezTo>
                <a:cubicBezTo>
                  <a:pt x="1737632" y="560040"/>
                  <a:pt x="1760764" y="534186"/>
                  <a:pt x="1779814" y="515136"/>
                </a:cubicBezTo>
                <a:cubicBezTo>
                  <a:pt x="1798864" y="496086"/>
                  <a:pt x="1836964" y="462068"/>
                  <a:pt x="1861457" y="449822"/>
                </a:cubicBezTo>
                <a:cubicBezTo>
                  <a:pt x="1885950" y="437576"/>
                  <a:pt x="1915886" y="452544"/>
                  <a:pt x="1926772" y="441658"/>
                </a:cubicBezTo>
                <a:cubicBezTo>
                  <a:pt x="1937658" y="430772"/>
                  <a:pt x="1928133" y="400837"/>
                  <a:pt x="1926772" y="384508"/>
                </a:cubicBezTo>
                <a:cubicBezTo>
                  <a:pt x="1925411" y="368179"/>
                  <a:pt x="1926771" y="353211"/>
                  <a:pt x="1918607" y="343686"/>
                </a:cubicBezTo>
                <a:cubicBezTo>
                  <a:pt x="1910443" y="334161"/>
                  <a:pt x="1899557" y="327358"/>
                  <a:pt x="1877786" y="327358"/>
                </a:cubicBezTo>
                <a:cubicBezTo>
                  <a:pt x="1856015" y="327358"/>
                  <a:pt x="1821997" y="327358"/>
                  <a:pt x="1787979" y="343686"/>
                </a:cubicBezTo>
                <a:cubicBezTo>
                  <a:pt x="1753961" y="360014"/>
                  <a:pt x="1706336" y="389950"/>
                  <a:pt x="1673679" y="425329"/>
                </a:cubicBezTo>
                <a:cubicBezTo>
                  <a:pt x="1641022" y="460708"/>
                  <a:pt x="1616529" y="519219"/>
                  <a:pt x="1592036" y="555958"/>
                </a:cubicBezTo>
                <a:cubicBezTo>
                  <a:pt x="1567543" y="592697"/>
                  <a:pt x="1534886" y="647126"/>
                  <a:pt x="1526722" y="645765"/>
                </a:cubicBezTo>
                <a:cubicBezTo>
                  <a:pt x="1518558" y="644404"/>
                  <a:pt x="1525361" y="577729"/>
                  <a:pt x="1543050" y="547793"/>
                </a:cubicBezTo>
                <a:cubicBezTo>
                  <a:pt x="1560739" y="517857"/>
                  <a:pt x="1607003" y="501529"/>
                  <a:pt x="1632857" y="466151"/>
                </a:cubicBezTo>
                <a:cubicBezTo>
                  <a:pt x="1658711" y="430773"/>
                  <a:pt x="1658711" y="364097"/>
                  <a:pt x="1698172" y="335522"/>
                </a:cubicBezTo>
                <a:cubicBezTo>
                  <a:pt x="1737633" y="306947"/>
                  <a:pt x="1832883" y="308308"/>
                  <a:pt x="1869622" y="294701"/>
                </a:cubicBezTo>
                <a:cubicBezTo>
                  <a:pt x="1906361" y="281094"/>
                  <a:pt x="1919968" y="257961"/>
                  <a:pt x="1918607" y="253879"/>
                </a:cubicBezTo>
                <a:cubicBezTo>
                  <a:pt x="1917246" y="249797"/>
                  <a:pt x="1866900" y="281094"/>
                  <a:pt x="1861457" y="270208"/>
                </a:cubicBezTo>
                <a:cubicBezTo>
                  <a:pt x="1856014" y="259322"/>
                  <a:pt x="1890032" y="200811"/>
                  <a:pt x="1885950" y="188565"/>
                </a:cubicBezTo>
                <a:cubicBezTo>
                  <a:pt x="1881868" y="176319"/>
                  <a:pt x="1849210" y="185843"/>
                  <a:pt x="1836964" y="196729"/>
                </a:cubicBezTo>
                <a:cubicBezTo>
                  <a:pt x="1824718" y="207615"/>
                  <a:pt x="1824718" y="251157"/>
                  <a:pt x="1812472" y="253879"/>
                </a:cubicBezTo>
                <a:cubicBezTo>
                  <a:pt x="1800226" y="256600"/>
                  <a:pt x="1764847" y="223944"/>
                  <a:pt x="1763486" y="213058"/>
                </a:cubicBezTo>
                <a:cubicBezTo>
                  <a:pt x="1762125" y="202172"/>
                  <a:pt x="1808389" y="192647"/>
                  <a:pt x="1804307" y="188565"/>
                </a:cubicBezTo>
                <a:cubicBezTo>
                  <a:pt x="1800225" y="184483"/>
                  <a:pt x="1752600" y="177679"/>
                  <a:pt x="1738993" y="188565"/>
                </a:cubicBezTo>
                <a:cubicBezTo>
                  <a:pt x="1725386" y="199451"/>
                  <a:pt x="1732189" y="233468"/>
                  <a:pt x="1722664" y="253879"/>
                </a:cubicBezTo>
                <a:cubicBezTo>
                  <a:pt x="1713139" y="274290"/>
                  <a:pt x="1698171" y="297422"/>
                  <a:pt x="1681843" y="311029"/>
                </a:cubicBezTo>
                <a:cubicBezTo>
                  <a:pt x="1665515" y="324636"/>
                  <a:pt x="1638300" y="335522"/>
                  <a:pt x="1624693" y="335522"/>
                </a:cubicBezTo>
                <a:cubicBezTo>
                  <a:pt x="1611086" y="335522"/>
                  <a:pt x="1612447" y="302865"/>
                  <a:pt x="1600200" y="311029"/>
                </a:cubicBezTo>
                <a:cubicBezTo>
                  <a:pt x="1587953" y="319193"/>
                  <a:pt x="1564821" y="361376"/>
                  <a:pt x="1551214" y="384508"/>
                </a:cubicBezTo>
                <a:cubicBezTo>
                  <a:pt x="1537607" y="407640"/>
                  <a:pt x="1536246" y="419886"/>
                  <a:pt x="1518557" y="449822"/>
                </a:cubicBezTo>
                <a:cubicBezTo>
                  <a:pt x="1500868" y="479758"/>
                  <a:pt x="1464129" y="528744"/>
                  <a:pt x="1445079" y="564122"/>
                </a:cubicBezTo>
                <a:cubicBezTo>
                  <a:pt x="1426029" y="599500"/>
                  <a:pt x="1424668" y="637600"/>
                  <a:pt x="1404257" y="662093"/>
                </a:cubicBezTo>
                <a:cubicBezTo>
                  <a:pt x="1383846" y="686586"/>
                  <a:pt x="1348467" y="696111"/>
                  <a:pt x="1322614" y="711079"/>
                </a:cubicBezTo>
                <a:cubicBezTo>
                  <a:pt x="1296760" y="726047"/>
                  <a:pt x="1273629" y="697472"/>
                  <a:pt x="1249136" y="751901"/>
                </a:cubicBezTo>
                <a:cubicBezTo>
                  <a:pt x="1224643" y="806330"/>
                  <a:pt x="1189264" y="969615"/>
                  <a:pt x="1175657" y="1037651"/>
                </a:cubicBezTo>
                <a:cubicBezTo>
                  <a:pt x="1162050" y="1105687"/>
                  <a:pt x="1160689" y="1113851"/>
                  <a:pt x="1167493" y="1160115"/>
                </a:cubicBezTo>
                <a:cubicBezTo>
                  <a:pt x="1174297" y="1206379"/>
                  <a:pt x="1201511" y="1268972"/>
                  <a:pt x="1216479" y="1315236"/>
                </a:cubicBezTo>
                <a:cubicBezTo>
                  <a:pt x="1231447" y="1361500"/>
                  <a:pt x="1247775" y="1400962"/>
                  <a:pt x="1257300" y="1437701"/>
                </a:cubicBezTo>
                <a:cubicBezTo>
                  <a:pt x="1266825" y="1474440"/>
                  <a:pt x="1265465" y="1501654"/>
                  <a:pt x="1273629" y="1535672"/>
                </a:cubicBezTo>
                <a:cubicBezTo>
                  <a:pt x="1281793" y="1569690"/>
                  <a:pt x="1295400" y="1605069"/>
                  <a:pt x="1306286" y="1641808"/>
                </a:cubicBezTo>
                <a:cubicBezTo>
                  <a:pt x="1317172" y="1678547"/>
                  <a:pt x="1323975" y="1726172"/>
                  <a:pt x="1338943" y="1756108"/>
                </a:cubicBezTo>
                <a:cubicBezTo>
                  <a:pt x="1353911" y="1786044"/>
                  <a:pt x="1378404" y="1799651"/>
                  <a:pt x="1396093" y="1821422"/>
                </a:cubicBezTo>
                <a:cubicBezTo>
                  <a:pt x="1413782" y="1843193"/>
                  <a:pt x="1430111" y="1869047"/>
                  <a:pt x="1445079" y="1886736"/>
                </a:cubicBezTo>
                <a:cubicBezTo>
                  <a:pt x="1460047" y="1904425"/>
                  <a:pt x="1484539" y="1915311"/>
                  <a:pt x="1485900" y="1927558"/>
                </a:cubicBezTo>
                <a:cubicBezTo>
                  <a:pt x="1487261" y="1939805"/>
                  <a:pt x="1470932" y="1971101"/>
                  <a:pt x="1453243" y="1960215"/>
                </a:cubicBezTo>
                <a:cubicBezTo>
                  <a:pt x="1435554" y="1949329"/>
                  <a:pt x="1406978" y="1894900"/>
                  <a:pt x="1379764" y="1862243"/>
                </a:cubicBezTo>
                <a:cubicBezTo>
                  <a:pt x="1352550" y="1829586"/>
                  <a:pt x="1309007" y="1806454"/>
                  <a:pt x="1289957" y="1764272"/>
                </a:cubicBezTo>
                <a:cubicBezTo>
                  <a:pt x="1270907" y="1722090"/>
                  <a:pt x="1287235" y="1652694"/>
                  <a:pt x="1265464" y="1609151"/>
                </a:cubicBezTo>
                <a:cubicBezTo>
                  <a:pt x="1243693" y="1565608"/>
                  <a:pt x="1190625" y="1542476"/>
                  <a:pt x="1159329" y="1503015"/>
                </a:cubicBezTo>
                <a:cubicBezTo>
                  <a:pt x="1128033" y="1463554"/>
                  <a:pt x="1100818" y="1407765"/>
                  <a:pt x="1077686" y="1372386"/>
                </a:cubicBezTo>
                <a:cubicBezTo>
                  <a:pt x="1054554" y="1337007"/>
                  <a:pt x="1032782" y="1322039"/>
                  <a:pt x="1020536" y="1290743"/>
                </a:cubicBezTo>
                <a:cubicBezTo>
                  <a:pt x="1008289" y="1259447"/>
                  <a:pt x="1008289" y="1217265"/>
                  <a:pt x="1004207" y="1184608"/>
                </a:cubicBezTo>
                <a:cubicBezTo>
                  <a:pt x="1000125" y="1151951"/>
                  <a:pt x="971550" y="1135622"/>
                  <a:pt x="996043" y="1094801"/>
                </a:cubicBezTo>
                <a:cubicBezTo>
                  <a:pt x="1020536" y="1053980"/>
                  <a:pt x="1119868" y="976418"/>
                  <a:pt x="1151164" y="939679"/>
                </a:cubicBezTo>
                <a:cubicBezTo>
                  <a:pt x="1182460" y="902940"/>
                  <a:pt x="1185183" y="890693"/>
                  <a:pt x="1183822" y="874365"/>
                </a:cubicBezTo>
                <a:cubicBezTo>
                  <a:pt x="1182461" y="858037"/>
                  <a:pt x="1157968" y="841708"/>
                  <a:pt x="1143000" y="841708"/>
                </a:cubicBezTo>
                <a:cubicBezTo>
                  <a:pt x="1128032" y="841708"/>
                  <a:pt x="1099457" y="882529"/>
                  <a:pt x="1094014" y="874365"/>
                </a:cubicBezTo>
                <a:cubicBezTo>
                  <a:pt x="1088571" y="866201"/>
                  <a:pt x="1111704" y="819936"/>
                  <a:pt x="1110343" y="792722"/>
                </a:cubicBezTo>
                <a:cubicBezTo>
                  <a:pt x="1108982" y="765508"/>
                  <a:pt x="1094014" y="721965"/>
                  <a:pt x="1085850" y="711079"/>
                </a:cubicBezTo>
                <a:cubicBezTo>
                  <a:pt x="1077686" y="700193"/>
                  <a:pt x="1059996" y="712440"/>
                  <a:pt x="1061357" y="727408"/>
                </a:cubicBezTo>
                <a:cubicBezTo>
                  <a:pt x="1062718" y="742376"/>
                  <a:pt x="1092653" y="775033"/>
                  <a:pt x="1094014" y="800886"/>
                </a:cubicBezTo>
                <a:cubicBezTo>
                  <a:pt x="1095375" y="826739"/>
                  <a:pt x="1081768" y="863479"/>
                  <a:pt x="1069522" y="882529"/>
                </a:cubicBezTo>
                <a:cubicBezTo>
                  <a:pt x="1057276" y="901579"/>
                  <a:pt x="1035504" y="919268"/>
                  <a:pt x="1020536" y="915186"/>
                </a:cubicBezTo>
                <a:cubicBezTo>
                  <a:pt x="1005568" y="911104"/>
                  <a:pt x="986518" y="882529"/>
                  <a:pt x="979714" y="858036"/>
                </a:cubicBezTo>
                <a:cubicBezTo>
                  <a:pt x="972910" y="833543"/>
                  <a:pt x="986517" y="791361"/>
                  <a:pt x="979714" y="768229"/>
                </a:cubicBezTo>
                <a:cubicBezTo>
                  <a:pt x="972911" y="745097"/>
                  <a:pt x="944336" y="743736"/>
                  <a:pt x="938893" y="719243"/>
                </a:cubicBezTo>
                <a:cubicBezTo>
                  <a:pt x="933450" y="694750"/>
                  <a:pt x="926646" y="664815"/>
                  <a:pt x="947057" y="621272"/>
                </a:cubicBezTo>
                <a:cubicBezTo>
                  <a:pt x="967468" y="577729"/>
                  <a:pt x="1036864" y="506972"/>
                  <a:pt x="1061357" y="457986"/>
                </a:cubicBezTo>
                <a:cubicBezTo>
                  <a:pt x="1085850" y="409000"/>
                  <a:pt x="1085850" y="372261"/>
                  <a:pt x="1094014" y="327358"/>
                </a:cubicBezTo>
                <a:cubicBezTo>
                  <a:pt x="1102178" y="282455"/>
                  <a:pt x="1117146" y="223944"/>
                  <a:pt x="1110343" y="188565"/>
                </a:cubicBezTo>
                <a:cubicBezTo>
                  <a:pt x="1103539" y="153186"/>
                  <a:pt x="1074964" y="131415"/>
                  <a:pt x="1053193" y="115086"/>
                </a:cubicBezTo>
                <a:cubicBezTo>
                  <a:pt x="1031422" y="98757"/>
                  <a:pt x="989239" y="85150"/>
                  <a:pt x="979714" y="90593"/>
                </a:cubicBezTo>
                <a:cubicBezTo>
                  <a:pt x="970189" y="96036"/>
                  <a:pt x="987879" y="130054"/>
                  <a:pt x="996043" y="147743"/>
                </a:cubicBezTo>
                <a:cubicBezTo>
                  <a:pt x="1004207" y="165432"/>
                  <a:pt x="1036864" y="159990"/>
                  <a:pt x="1028700" y="196729"/>
                </a:cubicBezTo>
                <a:cubicBezTo>
                  <a:pt x="1020536" y="233468"/>
                  <a:pt x="968828" y="320554"/>
                  <a:pt x="947057" y="368179"/>
                </a:cubicBezTo>
                <a:cubicBezTo>
                  <a:pt x="925286" y="415804"/>
                  <a:pt x="906236" y="477036"/>
                  <a:pt x="898072" y="482479"/>
                </a:cubicBezTo>
                <a:cubicBezTo>
                  <a:pt x="889908" y="487922"/>
                  <a:pt x="891268" y="433493"/>
                  <a:pt x="898072" y="400836"/>
                </a:cubicBezTo>
                <a:cubicBezTo>
                  <a:pt x="904876" y="368179"/>
                  <a:pt x="932089" y="316472"/>
                  <a:pt x="938893" y="286536"/>
                </a:cubicBezTo>
                <a:cubicBezTo>
                  <a:pt x="945696" y="256600"/>
                  <a:pt x="932090" y="241633"/>
                  <a:pt x="938893" y="221222"/>
                </a:cubicBezTo>
                <a:cubicBezTo>
                  <a:pt x="945696" y="200811"/>
                  <a:pt x="981075" y="181761"/>
                  <a:pt x="979714" y="164072"/>
                </a:cubicBezTo>
                <a:cubicBezTo>
                  <a:pt x="978353" y="146383"/>
                  <a:pt x="945697" y="120529"/>
                  <a:pt x="930729" y="115086"/>
                </a:cubicBezTo>
                <a:cubicBezTo>
                  <a:pt x="915761" y="109643"/>
                  <a:pt x="893989" y="138218"/>
                  <a:pt x="889907" y="131415"/>
                </a:cubicBezTo>
                <a:cubicBezTo>
                  <a:pt x="885825" y="124612"/>
                  <a:pt x="908957" y="76986"/>
                  <a:pt x="906236" y="74265"/>
                </a:cubicBezTo>
                <a:cubicBezTo>
                  <a:pt x="903515" y="71544"/>
                  <a:pt x="879022" y="117807"/>
                  <a:pt x="873579" y="115086"/>
                </a:cubicBezTo>
                <a:cubicBezTo>
                  <a:pt x="868136" y="112364"/>
                  <a:pt x="883104" y="63379"/>
                  <a:pt x="873579" y="57936"/>
                </a:cubicBezTo>
                <a:cubicBezTo>
                  <a:pt x="864054" y="52493"/>
                  <a:pt x="831397" y="72904"/>
                  <a:pt x="816429" y="82429"/>
                </a:cubicBezTo>
                <a:cubicBezTo>
                  <a:pt x="801461" y="91954"/>
                  <a:pt x="783772" y="123250"/>
                  <a:pt x="783772" y="115086"/>
                </a:cubicBezTo>
                <a:cubicBezTo>
                  <a:pt x="783772" y="106922"/>
                  <a:pt x="816429" y="52493"/>
                  <a:pt x="816429" y="33443"/>
                </a:cubicBezTo>
                <a:cubicBezTo>
                  <a:pt x="816429" y="14393"/>
                  <a:pt x="794658" y="3507"/>
                  <a:pt x="783772" y="786"/>
                </a:cubicBezTo>
                <a:cubicBezTo>
                  <a:pt x="772886" y="-1935"/>
                  <a:pt x="760639" y="2147"/>
                  <a:pt x="751114" y="17115"/>
                </a:cubicBezTo>
                <a:cubicBezTo>
                  <a:pt x="741589" y="32083"/>
                  <a:pt x="730704" y="68822"/>
                  <a:pt x="726622" y="90593"/>
                </a:cubicBezTo>
                <a:cubicBezTo>
                  <a:pt x="722540" y="112364"/>
                  <a:pt x="726622" y="147743"/>
                  <a:pt x="726622" y="147743"/>
                </a:cubicBezTo>
                <a:cubicBezTo>
                  <a:pt x="726622" y="168154"/>
                  <a:pt x="732065" y="211697"/>
                  <a:pt x="726622" y="213058"/>
                </a:cubicBezTo>
                <a:cubicBezTo>
                  <a:pt x="721179" y="214419"/>
                  <a:pt x="700768" y="155908"/>
                  <a:pt x="693964" y="155908"/>
                </a:cubicBezTo>
                <a:cubicBezTo>
                  <a:pt x="687160" y="155908"/>
                  <a:pt x="684439" y="195369"/>
                  <a:pt x="685800" y="213058"/>
                </a:cubicBezTo>
                <a:cubicBezTo>
                  <a:pt x="687161" y="230747"/>
                  <a:pt x="699407" y="234829"/>
                  <a:pt x="702129" y="262043"/>
                </a:cubicBezTo>
                <a:cubicBezTo>
                  <a:pt x="704850" y="289257"/>
                  <a:pt x="707572" y="334161"/>
                  <a:pt x="702129" y="376343"/>
                </a:cubicBezTo>
                <a:cubicBezTo>
                  <a:pt x="696686" y="418525"/>
                  <a:pt x="670833" y="468872"/>
                  <a:pt x="669472" y="515136"/>
                </a:cubicBezTo>
                <a:cubicBezTo>
                  <a:pt x="668111" y="561400"/>
                  <a:pt x="703489" y="645765"/>
                  <a:pt x="693964" y="653929"/>
                </a:cubicBezTo>
                <a:cubicBezTo>
                  <a:pt x="684439" y="662093"/>
                  <a:pt x="636815" y="596779"/>
                  <a:pt x="612322" y="564122"/>
                </a:cubicBezTo>
                <a:cubicBezTo>
                  <a:pt x="587829" y="531465"/>
                  <a:pt x="563336" y="482479"/>
                  <a:pt x="547007" y="457986"/>
                </a:cubicBezTo>
                <a:cubicBezTo>
                  <a:pt x="530678" y="433493"/>
                  <a:pt x="506186" y="444379"/>
                  <a:pt x="514350" y="417165"/>
                </a:cubicBezTo>
                <a:cubicBezTo>
                  <a:pt x="522514" y="389951"/>
                  <a:pt x="589189" y="330080"/>
                  <a:pt x="595993" y="294701"/>
                </a:cubicBezTo>
                <a:cubicBezTo>
                  <a:pt x="602797" y="259322"/>
                  <a:pt x="566058" y="223943"/>
                  <a:pt x="555172" y="204893"/>
                </a:cubicBezTo>
                <a:cubicBezTo>
                  <a:pt x="544286" y="185843"/>
                  <a:pt x="540204" y="177680"/>
                  <a:pt x="530679" y="180401"/>
                </a:cubicBezTo>
                <a:cubicBezTo>
                  <a:pt x="521154" y="183122"/>
                  <a:pt x="495301" y="204893"/>
                  <a:pt x="498022" y="221222"/>
                </a:cubicBezTo>
                <a:cubicBezTo>
                  <a:pt x="500743" y="237550"/>
                  <a:pt x="537482" y="266125"/>
                  <a:pt x="547007" y="278372"/>
                </a:cubicBezTo>
                <a:cubicBezTo>
                  <a:pt x="556532" y="290619"/>
                  <a:pt x="563336" y="275651"/>
                  <a:pt x="555172" y="294701"/>
                </a:cubicBezTo>
                <a:cubicBezTo>
                  <a:pt x="547008" y="313751"/>
                  <a:pt x="521154" y="394033"/>
                  <a:pt x="498022" y="392672"/>
                </a:cubicBezTo>
                <a:cubicBezTo>
                  <a:pt x="474890" y="391311"/>
                  <a:pt x="442233" y="315111"/>
                  <a:pt x="416379" y="286536"/>
                </a:cubicBezTo>
                <a:cubicBezTo>
                  <a:pt x="390525" y="257961"/>
                  <a:pt x="361950" y="228025"/>
                  <a:pt x="342900" y="221222"/>
                </a:cubicBezTo>
                <a:cubicBezTo>
                  <a:pt x="323850" y="214419"/>
                  <a:pt x="296636" y="228026"/>
                  <a:pt x="302079" y="245715"/>
                </a:cubicBezTo>
                <a:cubicBezTo>
                  <a:pt x="307522" y="263404"/>
                  <a:pt x="382361" y="325997"/>
                  <a:pt x="375557" y="327358"/>
                </a:cubicBezTo>
                <a:cubicBezTo>
                  <a:pt x="368753" y="328719"/>
                  <a:pt x="281668" y="260683"/>
                  <a:pt x="261257" y="253879"/>
                </a:cubicBezTo>
                <a:cubicBezTo>
                  <a:pt x="240846" y="247075"/>
                  <a:pt x="229961" y="257961"/>
                  <a:pt x="253093" y="286536"/>
                </a:cubicBezTo>
                <a:cubicBezTo>
                  <a:pt x="276225" y="315111"/>
                  <a:pt x="351064" y="394032"/>
                  <a:pt x="400050" y="425329"/>
                </a:cubicBezTo>
                <a:cubicBezTo>
                  <a:pt x="449036" y="456625"/>
                  <a:pt x="519793" y="449822"/>
                  <a:pt x="547007" y="474315"/>
                </a:cubicBezTo>
                <a:cubicBezTo>
                  <a:pt x="574221" y="498808"/>
                  <a:pt x="568779" y="566843"/>
                  <a:pt x="563336" y="572286"/>
                </a:cubicBezTo>
                <a:cubicBezTo>
                  <a:pt x="557893" y="577729"/>
                  <a:pt x="527957" y="519218"/>
                  <a:pt x="514350" y="506972"/>
                </a:cubicBezTo>
                <a:cubicBezTo>
                  <a:pt x="500743" y="494726"/>
                  <a:pt x="480332" y="475676"/>
                  <a:pt x="481693" y="498808"/>
                </a:cubicBezTo>
                <a:cubicBezTo>
                  <a:pt x="483054" y="521940"/>
                  <a:pt x="515711" y="609026"/>
                  <a:pt x="522514" y="645765"/>
                </a:cubicBezTo>
                <a:cubicBezTo>
                  <a:pt x="529317" y="682504"/>
                  <a:pt x="522514" y="719243"/>
                  <a:pt x="522514" y="719243"/>
                </a:cubicBezTo>
                <a:cubicBezTo>
                  <a:pt x="522514" y="741014"/>
                  <a:pt x="503464" y="747818"/>
                  <a:pt x="522514" y="776393"/>
                </a:cubicBezTo>
                <a:cubicBezTo>
                  <a:pt x="541564" y="804968"/>
                  <a:pt x="609600" y="859396"/>
                  <a:pt x="636814" y="890693"/>
                </a:cubicBezTo>
                <a:cubicBezTo>
                  <a:pt x="664028" y="921989"/>
                  <a:pt x="664028" y="932875"/>
                  <a:pt x="685800" y="964172"/>
                </a:cubicBezTo>
                <a:cubicBezTo>
                  <a:pt x="707571" y="995468"/>
                  <a:pt x="744311" y="1044454"/>
                  <a:pt x="767443" y="1078472"/>
                </a:cubicBezTo>
                <a:cubicBezTo>
                  <a:pt x="790575" y="1112490"/>
                  <a:pt x="800100" y="1143786"/>
                  <a:pt x="824593" y="1168279"/>
                </a:cubicBezTo>
                <a:cubicBezTo>
                  <a:pt x="849086" y="1192772"/>
                  <a:pt x="892629" y="1209100"/>
                  <a:pt x="914400" y="1225429"/>
                </a:cubicBezTo>
                <a:cubicBezTo>
                  <a:pt x="936171" y="1241758"/>
                  <a:pt x="948418" y="1237676"/>
                  <a:pt x="955222" y="1266251"/>
                </a:cubicBezTo>
                <a:cubicBezTo>
                  <a:pt x="962026" y="1294826"/>
                  <a:pt x="955222" y="1396879"/>
                  <a:pt x="955222" y="1396879"/>
                </a:cubicBezTo>
                <a:cubicBezTo>
                  <a:pt x="955222" y="1433618"/>
                  <a:pt x="948418" y="1454029"/>
                  <a:pt x="955222" y="1486686"/>
                </a:cubicBezTo>
                <a:cubicBezTo>
                  <a:pt x="962026" y="1519343"/>
                  <a:pt x="975632" y="1564247"/>
                  <a:pt x="996043" y="1592822"/>
                </a:cubicBezTo>
                <a:cubicBezTo>
                  <a:pt x="1016454" y="1621397"/>
                  <a:pt x="1049111" y="1643168"/>
                  <a:pt x="1077686" y="1658136"/>
                </a:cubicBezTo>
                <a:cubicBezTo>
                  <a:pt x="1106261" y="1673104"/>
                  <a:pt x="1152525" y="1667661"/>
                  <a:pt x="1167493" y="1682629"/>
                </a:cubicBezTo>
                <a:cubicBezTo>
                  <a:pt x="1182461" y="1697597"/>
                  <a:pt x="1162050" y="1727532"/>
                  <a:pt x="1167493" y="1747943"/>
                </a:cubicBezTo>
                <a:cubicBezTo>
                  <a:pt x="1172936" y="1768354"/>
                  <a:pt x="1194707" y="1791486"/>
                  <a:pt x="1200150" y="1805093"/>
                </a:cubicBezTo>
                <a:cubicBezTo>
                  <a:pt x="1205593" y="1818700"/>
                  <a:pt x="1205593" y="1815979"/>
                  <a:pt x="1200150" y="1829586"/>
                </a:cubicBezTo>
                <a:cubicBezTo>
                  <a:pt x="1194707" y="1843193"/>
                  <a:pt x="1177018" y="1893539"/>
                  <a:pt x="1167493" y="1886736"/>
                </a:cubicBezTo>
                <a:cubicBezTo>
                  <a:pt x="1157968" y="1879933"/>
                  <a:pt x="1153886" y="1814618"/>
                  <a:pt x="1143000" y="1788765"/>
                </a:cubicBezTo>
                <a:cubicBezTo>
                  <a:pt x="1132114" y="1762911"/>
                  <a:pt x="1122590" y="1750665"/>
                  <a:pt x="1102179" y="1731615"/>
                </a:cubicBezTo>
                <a:cubicBezTo>
                  <a:pt x="1081768" y="1712565"/>
                  <a:pt x="1039586" y="1675826"/>
                  <a:pt x="1020536" y="1674465"/>
                </a:cubicBezTo>
                <a:cubicBezTo>
                  <a:pt x="1001486" y="1673104"/>
                  <a:pt x="1002847" y="1726173"/>
                  <a:pt x="987879" y="1723451"/>
                </a:cubicBezTo>
                <a:cubicBezTo>
                  <a:pt x="972911" y="1720729"/>
                  <a:pt x="941615" y="1682629"/>
                  <a:pt x="930729" y="1658136"/>
                </a:cubicBezTo>
                <a:cubicBezTo>
                  <a:pt x="919843" y="1633643"/>
                  <a:pt x="930728" y="1606429"/>
                  <a:pt x="922564" y="1576493"/>
                </a:cubicBezTo>
                <a:cubicBezTo>
                  <a:pt x="914400" y="1546557"/>
                  <a:pt x="892629" y="1520704"/>
                  <a:pt x="881743" y="1478522"/>
                </a:cubicBezTo>
                <a:cubicBezTo>
                  <a:pt x="870857" y="1436340"/>
                  <a:pt x="865414" y="1365583"/>
                  <a:pt x="857250" y="1323401"/>
                </a:cubicBezTo>
                <a:cubicBezTo>
                  <a:pt x="849086" y="1281219"/>
                  <a:pt x="836839" y="1236315"/>
                  <a:pt x="832757" y="1225429"/>
                </a:cubicBezTo>
                <a:cubicBezTo>
                  <a:pt x="828675" y="1214543"/>
                  <a:pt x="830035" y="1234954"/>
                  <a:pt x="832757" y="1258086"/>
                </a:cubicBezTo>
                <a:cubicBezTo>
                  <a:pt x="835478" y="1281218"/>
                  <a:pt x="840922" y="1313875"/>
                  <a:pt x="849086" y="1364222"/>
                </a:cubicBezTo>
                <a:cubicBezTo>
                  <a:pt x="857250" y="1414569"/>
                  <a:pt x="874940" y="1513901"/>
                  <a:pt x="881743" y="1560165"/>
                </a:cubicBezTo>
                <a:cubicBezTo>
                  <a:pt x="888546" y="1606429"/>
                  <a:pt x="899432" y="1644529"/>
                  <a:pt x="889907" y="1641808"/>
                </a:cubicBezTo>
                <a:cubicBezTo>
                  <a:pt x="880382" y="1639087"/>
                  <a:pt x="843643" y="1568329"/>
                  <a:pt x="824593" y="1543836"/>
                </a:cubicBezTo>
                <a:cubicBezTo>
                  <a:pt x="805543" y="1519343"/>
                  <a:pt x="782410" y="1524787"/>
                  <a:pt x="775607" y="1494851"/>
                </a:cubicBezTo>
                <a:cubicBezTo>
                  <a:pt x="768803" y="1464915"/>
                  <a:pt x="791936" y="1407765"/>
                  <a:pt x="783772" y="1364222"/>
                </a:cubicBezTo>
                <a:cubicBezTo>
                  <a:pt x="775608" y="1320679"/>
                  <a:pt x="733426" y="1267611"/>
                  <a:pt x="726622" y="1233593"/>
                </a:cubicBezTo>
                <a:cubicBezTo>
                  <a:pt x="719818" y="1199575"/>
                  <a:pt x="752475" y="1194133"/>
                  <a:pt x="742950" y="1160115"/>
                </a:cubicBezTo>
                <a:cubicBezTo>
                  <a:pt x="733425" y="1126097"/>
                  <a:pt x="683079" y="1032207"/>
                  <a:pt x="669472" y="1029486"/>
                </a:cubicBezTo>
                <a:cubicBezTo>
                  <a:pt x="655865" y="1026765"/>
                  <a:pt x="672193" y="1136982"/>
                  <a:pt x="661307" y="1143786"/>
                </a:cubicBezTo>
                <a:cubicBezTo>
                  <a:pt x="650421" y="1150590"/>
                  <a:pt x="628650" y="1097522"/>
                  <a:pt x="604157" y="1070308"/>
                </a:cubicBezTo>
                <a:cubicBezTo>
                  <a:pt x="579664" y="1043094"/>
                  <a:pt x="537482" y="1010437"/>
                  <a:pt x="514350" y="980501"/>
                </a:cubicBezTo>
                <a:cubicBezTo>
                  <a:pt x="491218" y="950565"/>
                  <a:pt x="484414" y="912464"/>
                  <a:pt x="465364" y="890693"/>
                </a:cubicBezTo>
                <a:cubicBezTo>
                  <a:pt x="446314" y="868921"/>
                  <a:pt x="424543" y="862118"/>
                  <a:pt x="400050" y="849872"/>
                </a:cubicBezTo>
                <a:cubicBezTo>
                  <a:pt x="375557" y="837626"/>
                  <a:pt x="337457" y="832183"/>
                  <a:pt x="318407" y="817215"/>
                </a:cubicBezTo>
                <a:cubicBezTo>
                  <a:pt x="299357" y="802247"/>
                  <a:pt x="291193" y="781836"/>
                  <a:pt x="285750" y="760065"/>
                </a:cubicBezTo>
                <a:cubicBezTo>
                  <a:pt x="280307" y="738293"/>
                  <a:pt x="291193" y="693390"/>
                  <a:pt x="285750" y="686586"/>
                </a:cubicBezTo>
                <a:cubicBezTo>
                  <a:pt x="280307" y="679782"/>
                  <a:pt x="263979" y="726046"/>
                  <a:pt x="253093" y="719243"/>
                </a:cubicBezTo>
                <a:cubicBezTo>
                  <a:pt x="242207" y="712439"/>
                  <a:pt x="229961" y="671618"/>
                  <a:pt x="220436" y="645765"/>
                </a:cubicBezTo>
                <a:cubicBezTo>
                  <a:pt x="210911" y="619912"/>
                  <a:pt x="206829" y="577729"/>
                  <a:pt x="195943" y="564122"/>
                </a:cubicBezTo>
                <a:cubicBezTo>
                  <a:pt x="185057" y="550515"/>
                  <a:pt x="159204" y="553236"/>
                  <a:pt x="155122" y="564122"/>
                </a:cubicBezTo>
                <a:cubicBezTo>
                  <a:pt x="151040" y="575008"/>
                  <a:pt x="163286" y="604943"/>
                  <a:pt x="171450" y="629436"/>
                </a:cubicBezTo>
                <a:cubicBezTo>
                  <a:pt x="179614" y="653929"/>
                  <a:pt x="204107" y="711079"/>
                  <a:pt x="204107" y="711079"/>
                </a:cubicBezTo>
                <a:cubicBezTo>
                  <a:pt x="217714" y="745097"/>
                  <a:pt x="246289" y="809050"/>
                  <a:pt x="253093" y="833543"/>
                </a:cubicBezTo>
                <a:cubicBezTo>
                  <a:pt x="259897" y="858036"/>
                  <a:pt x="255815" y="855315"/>
                  <a:pt x="244929" y="858036"/>
                </a:cubicBezTo>
                <a:cubicBezTo>
                  <a:pt x="234043" y="860757"/>
                  <a:pt x="204108" y="855315"/>
                  <a:pt x="187779" y="849872"/>
                </a:cubicBezTo>
                <a:cubicBezTo>
                  <a:pt x="171450" y="844429"/>
                  <a:pt x="153761" y="838986"/>
                  <a:pt x="146957" y="825379"/>
                </a:cubicBezTo>
                <a:cubicBezTo>
                  <a:pt x="140153" y="811772"/>
                  <a:pt x="149678" y="790000"/>
                  <a:pt x="146957" y="768229"/>
                </a:cubicBezTo>
                <a:cubicBezTo>
                  <a:pt x="144236" y="746458"/>
                  <a:pt x="141515" y="713801"/>
                  <a:pt x="130629" y="694751"/>
                </a:cubicBezTo>
                <a:cubicBezTo>
                  <a:pt x="119743" y="675701"/>
                  <a:pt x="87086" y="648486"/>
                  <a:pt x="81643" y="653929"/>
                </a:cubicBezTo>
                <a:cubicBezTo>
                  <a:pt x="76200" y="659372"/>
                  <a:pt x="93890" y="700194"/>
                  <a:pt x="97972" y="727408"/>
                </a:cubicBezTo>
                <a:cubicBezTo>
                  <a:pt x="102054" y="754622"/>
                  <a:pt x="108857" y="798165"/>
                  <a:pt x="106136" y="817215"/>
                </a:cubicBezTo>
                <a:cubicBezTo>
                  <a:pt x="103414" y="836265"/>
                  <a:pt x="95250" y="849872"/>
                  <a:pt x="81643" y="841708"/>
                </a:cubicBezTo>
                <a:cubicBezTo>
                  <a:pt x="68036" y="833544"/>
                  <a:pt x="38100" y="777754"/>
                  <a:pt x="24493" y="768229"/>
                </a:cubicBezTo>
                <a:cubicBezTo>
                  <a:pt x="10886" y="758704"/>
                  <a:pt x="0" y="768229"/>
                  <a:pt x="0" y="784558"/>
                </a:cubicBezTo>
                <a:cubicBezTo>
                  <a:pt x="0" y="800887"/>
                  <a:pt x="19050" y="845790"/>
                  <a:pt x="24493" y="866201"/>
                </a:cubicBezTo>
                <a:cubicBezTo>
                  <a:pt x="29936" y="886612"/>
                  <a:pt x="8164" y="900219"/>
                  <a:pt x="32657" y="907022"/>
                </a:cubicBezTo>
                <a:cubicBezTo>
                  <a:pt x="57150" y="913825"/>
                  <a:pt x="130629" y="896136"/>
                  <a:pt x="171450" y="907022"/>
                </a:cubicBezTo>
                <a:cubicBezTo>
                  <a:pt x="212271" y="917908"/>
                  <a:pt x="250372" y="951925"/>
                  <a:pt x="277586" y="972336"/>
                </a:cubicBezTo>
                <a:cubicBezTo>
                  <a:pt x="304800" y="992747"/>
                  <a:pt x="302079" y="1015879"/>
                  <a:pt x="334736" y="1029486"/>
                </a:cubicBezTo>
                <a:cubicBezTo>
                  <a:pt x="367393" y="1043093"/>
                  <a:pt x="435429" y="1043093"/>
                  <a:pt x="473529" y="1053979"/>
                </a:cubicBezTo>
                <a:cubicBezTo>
                  <a:pt x="511629" y="1064865"/>
                  <a:pt x="537483" y="1079833"/>
                  <a:pt x="563336" y="1094801"/>
                </a:cubicBezTo>
                <a:cubicBezTo>
                  <a:pt x="589189" y="1109769"/>
                  <a:pt x="617764" y="1122015"/>
                  <a:pt x="628650" y="1143786"/>
                </a:cubicBezTo>
                <a:cubicBezTo>
                  <a:pt x="639536" y="1165557"/>
                  <a:pt x="643618" y="1226790"/>
                  <a:pt x="628650" y="1225429"/>
                </a:cubicBezTo>
                <a:cubicBezTo>
                  <a:pt x="613682" y="1224068"/>
                  <a:pt x="571500" y="1157393"/>
                  <a:pt x="538843" y="1135622"/>
                </a:cubicBezTo>
                <a:cubicBezTo>
                  <a:pt x="506186" y="1113851"/>
                  <a:pt x="468085" y="1097522"/>
                  <a:pt x="432707" y="1094801"/>
                </a:cubicBezTo>
                <a:cubicBezTo>
                  <a:pt x="397328" y="1092079"/>
                  <a:pt x="353786" y="1105686"/>
                  <a:pt x="326572" y="1119293"/>
                </a:cubicBezTo>
                <a:cubicBezTo>
                  <a:pt x="299358" y="1132900"/>
                  <a:pt x="284390" y="1156032"/>
                  <a:pt x="269422" y="1176443"/>
                </a:cubicBezTo>
                <a:cubicBezTo>
                  <a:pt x="254454" y="1196854"/>
                  <a:pt x="263978" y="1217265"/>
                  <a:pt x="236764" y="1241758"/>
                </a:cubicBezTo>
                <a:cubicBezTo>
                  <a:pt x="209550" y="1266251"/>
                  <a:pt x="125186" y="1301630"/>
                  <a:pt x="106136" y="1323401"/>
                </a:cubicBezTo>
                <a:cubicBezTo>
                  <a:pt x="87086" y="1345172"/>
                  <a:pt x="104775" y="1377829"/>
                  <a:pt x="122464" y="1372386"/>
                </a:cubicBezTo>
                <a:cubicBezTo>
                  <a:pt x="140153" y="1366943"/>
                  <a:pt x="174172" y="1322039"/>
                  <a:pt x="212272" y="1290743"/>
                </a:cubicBezTo>
                <a:cubicBezTo>
                  <a:pt x="250372" y="1259447"/>
                  <a:pt x="321128" y="1206379"/>
                  <a:pt x="351064" y="1184608"/>
                </a:cubicBezTo>
                <a:cubicBezTo>
                  <a:pt x="381000" y="1162837"/>
                  <a:pt x="366032" y="1166919"/>
                  <a:pt x="391886" y="1160115"/>
                </a:cubicBezTo>
                <a:cubicBezTo>
                  <a:pt x="417740" y="1153311"/>
                  <a:pt x="472168" y="1134261"/>
                  <a:pt x="506186" y="1143786"/>
                </a:cubicBezTo>
                <a:cubicBezTo>
                  <a:pt x="540204" y="1153311"/>
                  <a:pt x="578304" y="1199576"/>
                  <a:pt x="595993" y="1217265"/>
                </a:cubicBezTo>
                <a:cubicBezTo>
                  <a:pt x="613682" y="1234954"/>
                  <a:pt x="628650" y="1256726"/>
                  <a:pt x="612322" y="1249922"/>
                </a:cubicBezTo>
                <a:cubicBezTo>
                  <a:pt x="595994" y="1243118"/>
                  <a:pt x="522515" y="1183246"/>
                  <a:pt x="498022" y="1176443"/>
                </a:cubicBezTo>
                <a:cubicBezTo>
                  <a:pt x="473529" y="1169639"/>
                  <a:pt x="449036" y="1195494"/>
                  <a:pt x="465364" y="1209101"/>
                </a:cubicBezTo>
                <a:cubicBezTo>
                  <a:pt x="481692" y="1222708"/>
                  <a:pt x="566057" y="1241758"/>
                  <a:pt x="595993" y="1258086"/>
                </a:cubicBezTo>
                <a:cubicBezTo>
                  <a:pt x="625929" y="1274414"/>
                  <a:pt x="636815" y="1292104"/>
                  <a:pt x="644979" y="1307072"/>
                </a:cubicBezTo>
                <a:cubicBezTo>
                  <a:pt x="653143" y="1322040"/>
                  <a:pt x="657225" y="1350614"/>
                  <a:pt x="644979" y="1347893"/>
                </a:cubicBezTo>
                <a:cubicBezTo>
                  <a:pt x="632732" y="1345171"/>
                  <a:pt x="578304" y="1293464"/>
                  <a:pt x="571500" y="1290743"/>
                </a:cubicBezTo>
                <a:cubicBezTo>
                  <a:pt x="564696" y="1288022"/>
                  <a:pt x="590550" y="1307072"/>
                  <a:pt x="604157" y="1331565"/>
                </a:cubicBezTo>
                <a:cubicBezTo>
                  <a:pt x="617764" y="1356058"/>
                  <a:pt x="643618" y="1398240"/>
                  <a:pt x="653143" y="1437701"/>
                </a:cubicBezTo>
                <a:cubicBezTo>
                  <a:pt x="662668" y="1477162"/>
                  <a:pt x="654504" y="1524786"/>
                  <a:pt x="661307" y="1568329"/>
                </a:cubicBezTo>
                <a:cubicBezTo>
                  <a:pt x="668110" y="1611872"/>
                  <a:pt x="673553" y="1666301"/>
                  <a:pt x="693964" y="1698958"/>
                </a:cubicBezTo>
                <a:cubicBezTo>
                  <a:pt x="714375" y="1731615"/>
                  <a:pt x="779690" y="1745222"/>
                  <a:pt x="783772" y="1764272"/>
                </a:cubicBezTo>
                <a:cubicBezTo>
                  <a:pt x="787854" y="1783322"/>
                  <a:pt x="719818" y="1794208"/>
                  <a:pt x="718457" y="1813258"/>
                </a:cubicBezTo>
                <a:cubicBezTo>
                  <a:pt x="717096" y="1832308"/>
                  <a:pt x="753835" y="1859522"/>
                  <a:pt x="775607" y="1878572"/>
                </a:cubicBezTo>
                <a:cubicBezTo>
                  <a:pt x="797378" y="1897622"/>
                  <a:pt x="835479" y="1908508"/>
                  <a:pt x="849086" y="1927558"/>
                </a:cubicBezTo>
                <a:cubicBezTo>
                  <a:pt x="862693" y="1946608"/>
                  <a:pt x="850447" y="1968379"/>
                  <a:pt x="857250" y="1992872"/>
                </a:cubicBezTo>
                <a:cubicBezTo>
                  <a:pt x="864053" y="2017365"/>
                  <a:pt x="902153" y="2067712"/>
                  <a:pt x="889907" y="2074515"/>
                </a:cubicBezTo>
                <a:cubicBezTo>
                  <a:pt x="877661" y="2081318"/>
                  <a:pt x="809625" y="2058186"/>
                  <a:pt x="783772" y="2033693"/>
                </a:cubicBezTo>
                <a:cubicBezTo>
                  <a:pt x="757919" y="2009200"/>
                  <a:pt x="755197" y="1956133"/>
                  <a:pt x="734786" y="1927558"/>
                </a:cubicBezTo>
                <a:cubicBezTo>
                  <a:pt x="714375" y="1898983"/>
                  <a:pt x="685800" y="1888097"/>
                  <a:pt x="661307" y="1862243"/>
                </a:cubicBezTo>
                <a:cubicBezTo>
                  <a:pt x="636814" y="1836389"/>
                  <a:pt x="604158" y="1815979"/>
                  <a:pt x="587829" y="1772436"/>
                </a:cubicBezTo>
                <a:cubicBezTo>
                  <a:pt x="571500" y="1728893"/>
                  <a:pt x="567418" y="1655414"/>
                  <a:pt x="563336" y="1600986"/>
                </a:cubicBezTo>
                <a:cubicBezTo>
                  <a:pt x="559254" y="1546557"/>
                  <a:pt x="571500" y="1483965"/>
                  <a:pt x="563336" y="1445865"/>
                </a:cubicBezTo>
                <a:cubicBezTo>
                  <a:pt x="555172" y="1407765"/>
                  <a:pt x="527957" y="1406404"/>
                  <a:pt x="514350" y="1372386"/>
                </a:cubicBezTo>
                <a:cubicBezTo>
                  <a:pt x="500743" y="1338368"/>
                  <a:pt x="493939" y="1262169"/>
                  <a:pt x="481693" y="1241758"/>
                </a:cubicBezTo>
                <a:cubicBezTo>
                  <a:pt x="469447" y="1221347"/>
                  <a:pt x="440872" y="1213183"/>
                  <a:pt x="440872" y="1249922"/>
                </a:cubicBezTo>
                <a:cubicBezTo>
                  <a:pt x="440872" y="1286661"/>
                  <a:pt x="469447" y="1383272"/>
                  <a:pt x="481693" y="1462193"/>
                </a:cubicBezTo>
                <a:cubicBezTo>
                  <a:pt x="493939" y="1541114"/>
                  <a:pt x="485775" y="1649972"/>
                  <a:pt x="514350" y="1723451"/>
                </a:cubicBezTo>
                <a:cubicBezTo>
                  <a:pt x="542925" y="1796930"/>
                  <a:pt x="619125" y="1847276"/>
                  <a:pt x="653143" y="1903065"/>
                </a:cubicBezTo>
                <a:cubicBezTo>
                  <a:pt x="687161" y="1958854"/>
                  <a:pt x="693964" y="2032333"/>
                  <a:pt x="718457" y="2058186"/>
                </a:cubicBezTo>
                <a:cubicBezTo>
                  <a:pt x="742950" y="2084039"/>
                  <a:pt x="770164" y="2044579"/>
                  <a:pt x="800100" y="2058186"/>
                </a:cubicBezTo>
                <a:cubicBezTo>
                  <a:pt x="830036" y="2071793"/>
                  <a:pt x="876300" y="2105811"/>
                  <a:pt x="898072" y="2139829"/>
                </a:cubicBezTo>
                <a:cubicBezTo>
                  <a:pt x="919843" y="2173847"/>
                  <a:pt x="922565" y="2225554"/>
                  <a:pt x="930729" y="2262293"/>
                </a:cubicBezTo>
                <a:cubicBezTo>
                  <a:pt x="938893" y="2299032"/>
                  <a:pt x="925286" y="2328968"/>
                  <a:pt x="947057" y="2360265"/>
                </a:cubicBezTo>
                <a:cubicBezTo>
                  <a:pt x="968828" y="2391561"/>
                  <a:pt x="1035503" y="2411972"/>
                  <a:pt x="1061357" y="2450072"/>
                </a:cubicBezTo>
                <a:cubicBezTo>
                  <a:pt x="1087211" y="2488172"/>
                  <a:pt x="1077686" y="2550765"/>
                  <a:pt x="1102179" y="2588865"/>
                </a:cubicBezTo>
                <a:cubicBezTo>
                  <a:pt x="1126672" y="2626965"/>
                  <a:pt x="1170214" y="2655540"/>
                  <a:pt x="1208314" y="2678672"/>
                </a:cubicBezTo>
                <a:cubicBezTo>
                  <a:pt x="1246414" y="2701804"/>
                  <a:pt x="1289958" y="2722215"/>
                  <a:pt x="1330779" y="2727658"/>
                </a:cubicBezTo>
                <a:cubicBezTo>
                  <a:pt x="1371600" y="2733101"/>
                  <a:pt x="1417865" y="2701804"/>
                  <a:pt x="1453243" y="2711329"/>
                </a:cubicBezTo>
                <a:cubicBezTo>
                  <a:pt x="1488621" y="2720854"/>
                  <a:pt x="1521279" y="2752151"/>
                  <a:pt x="1543050" y="2784808"/>
                </a:cubicBezTo>
                <a:cubicBezTo>
                  <a:pt x="1564821" y="2817465"/>
                  <a:pt x="1577068" y="2877336"/>
                  <a:pt x="1583872" y="2907272"/>
                </a:cubicBezTo>
                <a:cubicBezTo>
                  <a:pt x="1590676" y="2937208"/>
                  <a:pt x="1601561" y="2965783"/>
                  <a:pt x="1583872" y="2964422"/>
                </a:cubicBezTo>
                <a:cubicBezTo>
                  <a:pt x="1566183" y="2963061"/>
                  <a:pt x="1507672" y="2933126"/>
                  <a:pt x="1477736" y="2899108"/>
                </a:cubicBezTo>
                <a:cubicBezTo>
                  <a:pt x="1447800" y="2865090"/>
                  <a:pt x="1434193" y="2787529"/>
                  <a:pt x="1404257" y="2760315"/>
                </a:cubicBezTo>
                <a:cubicBezTo>
                  <a:pt x="1374321" y="2733101"/>
                  <a:pt x="1304925" y="2730379"/>
                  <a:pt x="1298122" y="2735822"/>
                </a:cubicBezTo>
                <a:cubicBezTo>
                  <a:pt x="1291319" y="2741265"/>
                  <a:pt x="1392011" y="2799775"/>
                  <a:pt x="1363436" y="2792972"/>
                </a:cubicBezTo>
                <a:cubicBezTo>
                  <a:pt x="1334861" y="2786169"/>
                  <a:pt x="1166133" y="2705887"/>
                  <a:pt x="1126672" y="2695001"/>
                </a:cubicBezTo>
                <a:cubicBezTo>
                  <a:pt x="1087211" y="2684115"/>
                  <a:pt x="1091294" y="2709969"/>
                  <a:pt x="1126672" y="2727658"/>
                </a:cubicBezTo>
                <a:cubicBezTo>
                  <a:pt x="1162050" y="2745347"/>
                  <a:pt x="1299482" y="2773922"/>
                  <a:pt x="1338943" y="2801136"/>
                </a:cubicBezTo>
                <a:cubicBezTo>
                  <a:pt x="1378404" y="2828350"/>
                  <a:pt x="1345747" y="2870532"/>
                  <a:pt x="1363436" y="2890943"/>
                </a:cubicBezTo>
                <a:cubicBezTo>
                  <a:pt x="1381125" y="2911354"/>
                  <a:pt x="1424669" y="2907272"/>
                  <a:pt x="1445079" y="2923601"/>
                </a:cubicBezTo>
                <a:cubicBezTo>
                  <a:pt x="1465489" y="2939930"/>
                  <a:pt x="1479097" y="2960340"/>
                  <a:pt x="1485900" y="2988915"/>
                </a:cubicBezTo>
                <a:cubicBezTo>
                  <a:pt x="1492703" y="3017490"/>
                  <a:pt x="1515836" y="3108658"/>
                  <a:pt x="1485900" y="3095051"/>
                </a:cubicBezTo>
                <a:cubicBezTo>
                  <a:pt x="1455964" y="3081444"/>
                  <a:pt x="1390650" y="2960340"/>
                  <a:pt x="1306286" y="2907272"/>
                </a:cubicBezTo>
                <a:cubicBezTo>
                  <a:pt x="1221922" y="2854204"/>
                  <a:pt x="1043668" y="2813382"/>
                  <a:pt x="979714" y="2776643"/>
                </a:cubicBezTo>
                <a:cubicBezTo>
                  <a:pt x="915760" y="2739904"/>
                  <a:pt x="942975" y="2726297"/>
                  <a:pt x="922564" y="2686836"/>
                </a:cubicBezTo>
                <a:cubicBezTo>
                  <a:pt x="902153" y="2647375"/>
                  <a:pt x="869496" y="2594307"/>
                  <a:pt x="857250" y="2539879"/>
                </a:cubicBezTo>
                <a:cubicBezTo>
                  <a:pt x="845004" y="2485450"/>
                  <a:pt x="862693" y="2414693"/>
                  <a:pt x="849086" y="2360265"/>
                </a:cubicBezTo>
                <a:cubicBezTo>
                  <a:pt x="835479" y="2305837"/>
                  <a:pt x="796018" y="2250047"/>
                  <a:pt x="775607" y="2213308"/>
                </a:cubicBezTo>
                <a:cubicBezTo>
                  <a:pt x="755196" y="2176569"/>
                  <a:pt x="767443" y="2192897"/>
                  <a:pt x="726622" y="2139829"/>
                </a:cubicBezTo>
                <a:cubicBezTo>
                  <a:pt x="685801" y="2086761"/>
                  <a:pt x="595993" y="1949329"/>
                  <a:pt x="530679" y="1894901"/>
                </a:cubicBezTo>
                <a:cubicBezTo>
                  <a:pt x="465365" y="1840473"/>
                  <a:pt x="397329" y="1837751"/>
                  <a:pt x="334736" y="1813258"/>
                </a:cubicBezTo>
                <a:cubicBezTo>
                  <a:pt x="272143" y="1788765"/>
                  <a:pt x="195943" y="1753386"/>
                  <a:pt x="155122" y="1747943"/>
                </a:cubicBezTo>
                <a:cubicBezTo>
                  <a:pt x="114301" y="1742500"/>
                  <a:pt x="100693" y="1761551"/>
                  <a:pt x="89807" y="1780601"/>
                </a:cubicBezTo>
                <a:cubicBezTo>
                  <a:pt x="78921" y="1799651"/>
                  <a:pt x="83003" y="1845915"/>
                  <a:pt x="89807" y="1862243"/>
                </a:cubicBezTo>
                <a:cubicBezTo>
                  <a:pt x="96611" y="1878571"/>
                  <a:pt x="125186" y="1866326"/>
                  <a:pt x="130629" y="1878572"/>
                </a:cubicBezTo>
                <a:cubicBezTo>
                  <a:pt x="136072" y="1890818"/>
                  <a:pt x="93889" y="1918033"/>
                  <a:pt x="122464" y="1935722"/>
                </a:cubicBezTo>
                <a:cubicBezTo>
                  <a:pt x="151039" y="1953411"/>
                  <a:pt x="236765" y="1965658"/>
                  <a:pt x="302079" y="1984708"/>
                </a:cubicBezTo>
                <a:cubicBezTo>
                  <a:pt x="367393" y="2003758"/>
                  <a:pt x="461282" y="2029611"/>
                  <a:pt x="514350" y="2050022"/>
                </a:cubicBezTo>
                <a:cubicBezTo>
                  <a:pt x="567418" y="2070433"/>
                  <a:pt x="594632" y="2082679"/>
                  <a:pt x="620486" y="2107172"/>
                </a:cubicBezTo>
                <a:cubicBezTo>
                  <a:pt x="646340" y="2131665"/>
                  <a:pt x="661308" y="2162961"/>
                  <a:pt x="669472" y="2196979"/>
                </a:cubicBezTo>
                <a:cubicBezTo>
                  <a:pt x="677636" y="2230997"/>
                  <a:pt x="664029" y="2275900"/>
                  <a:pt x="669472" y="2311279"/>
                </a:cubicBezTo>
                <a:cubicBezTo>
                  <a:pt x="674915" y="2346658"/>
                  <a:pt x="691243" y="2368430"/>
                  <a:pt x="702129" y="2409251"/>
                </a:cubicBezTo>
                <a:cubicBezTo>
                  <a:pt x="713015" y="2450072"/>
                  <a:pt x="719747" y="2517535"/>
                  <a:pt x="734786" y="2556208"/>
                </a:cubicBezTo>
                <a:cubicBezTo>
                  <a:pt x="749826" y="2594881"/>
                  <a:pt x="784775" y="2610279"/>
                  <a:pt x="792366" y="2641289"/>
                </a:cubicBezTo>
                <a:cubicBezTo>
                  <a:pt x="799957" y="2672299"/>
                  <a:pt x="802607" y="2739403"/>
                  <a:pt x="780334" y="2742267"/>
                </a:cubicBezTo>
                <a:cubicBezTo>
                  <a:pt x="758061" y="2745131"/>
                  <a:pt x="689454" y="2673157"/>
                  <a:pt x="658730" y="2658476"/>
                </a:cubicBezTo>
                <a:cubicBezTo>
                  <a:pt x="628007" y="2643795"/>
                  <a:pt x="610531" y="2679388"/>
                  <a:pt x="595993" y="2654179"/>
                </a:cubicBezTo>
                <a:cubicBezTo>
                  <a:pt x="581455" y="2628970"/>
                  <a:pt x="585107" y="2541240"/>
                  <a:pt x="571500" y="2507222"/>
                </a:cubicBezTo>
                <a:cubicBezTo>
                  <a:pt x="557893" y="2473204"/>
                  <a:pt x="514350" y="2450072"/>
                  <a:pt x="514350" y="2450072"/>
                </a:cubicBezTo>
                <a:cubicBezTo>
                  <a:pt x="492579" y="2428301"/>
                  <a:pt x="458561" y="2401086"/>
                  <a:pt x="440872" y="2376593"/>
                </a:cubicBezTo>
                <a:cubicBezTo>
                  <a:pt x="423183" y="2352100"/>
                  <a:pt x="425903" y="2327608"/>
                  <a:pt x="408214" y="2303115"/>
                </a:cubicBezTo>
                <a:cubicBezTo>
                  <a:pt x="390525" y="2278622"/>
                  <a:pt x="334736" y="2229636"/>
                  <a:pt x="334736" y="2229636"/>
                </a:cubicBezTo>
                <a:cubicBezTo>
                  <a:pt x="310243" y="2205143"/>
                  <a:pt x="289832" y="2175208"/>
                  <a:pt x="261257" y="2156158"/>
                </a:cubicBezTo>
                <a:cubicBezTo>
                  <a:pt x="232682" y="2137108"/>
                  <a:pt x="179614" y="2115336"/>
                  <a:pt x="163286" y="2115336"/>
                </a:cubicBezTo>
                <a:cubicBezTo>
                  <a:pt x="146958" y="2115336"/>
                  <a:pt x="138793" y="2131665"/>
                  <a:pt x="163286" y="2156158"/>
                </a:cubicBezTo>
                <a:cubicBezTo>
                  <a:pt x="187779" y="2180651"/>
                  <a:pt x="272143" y="2233718"/>
                  <a:pt x="310243" y="2262293"/>
                </a:cubicBezTo>
                <a:cubicBezTo>
                  <a:pt x="348343" y="2290868"/>
                  <a:pt x="372836" y="2300394"/>
                  <a:pt x="391886" y="2327608"/>
                </a:cubicBezTo>
                <a:cubicBezTo>
                  <a:pt x="410936" y="2354822"/>
                  <a:pt x="410936" y="2391561"/>
                  <a:pt x="424543" y="2425579"/>
                </a:cubicBezTo>
                <a:cubicBezTo>
                  <a:pt x="438150" y="2459597"/>
                  <a:pt x="454479" y="2497697"/>
                  <a:pt x="473529" y="2531715"/>
                </a:cubicBezTo>
                <a:cubicBezTo>
                  <a:pt x="492579" y="2565733"/>
                  <a:pt x="477611" y="2581202"/>
                  <a:pt x="538843" y="2629686"/>
                </a:cubicBezTo>
                <a:cubicBezTo>
                  <a:pt x="600075" y="2678170"/>
                  <a:pt x="713157" y="2759884"/>
                  <a:pt x="840921" y="2822620"/>
                </a:cubicBezTo>
                <a:cubicBezTo>
                  <a:pt x="968685" y="2885356"/>
                  <a:pt x="1199577" y="2937278"/>
                  <a:pt x="1305426" y="3006102"/>
                </a:cubicBezTo>
                <a:cubicBezTo>
                  <a:pt x="1411275" y="3074926"/>
                  <a:pt x="1433047" y="3127207"/>
                  <a:pt x="1476017" y="3235563"/>
                </a:cubicBezTo>
                <a:cubicBezTo>
                  <a:pt x="1518987" y="3343919"/>
                  <a:pt x="1536175" y="3547738"/>
                  <a:pt x="1563246" y="3656237"/>
                </a:cubicBezTo>
                <a:cubicBezTo>
                  <a:pt x="1590317" y="3764736"/>
                  <a:pt x="1640591" y="3815442"/>
                  <a:pt x="1638443" y="3886557"/>
                </a:cubicBezTo>
                <a:cubicBezTo>
                  <a:pt x="1636295" y="3957672"/>
                  <a:pt x="1565037" y="4011241"/>
                  <a:pt x="1550356" y="4082929"/>
                </a:cubicBezTo>
                <a:cubicBezTo>
                  <a:pt x="1535675" y="4154617"/>
                  <a:pt x="1540760" y="4257816"/>
                  <a:pt x="1550356" y="4316685"/>
                </a:cubicBezTo>
                <a:cubicBezTo>
                  <a:pt x="1559952" y="4375554"/>
                  <a:pt x="1607935" y="4436143"/>
                  <a:pt x="1607935" y="4436143"/>
                </a:cubicBezTo>
              </a:path>
            </a:pathLst>
          </a:custGeom>
          <a:gradFill flip="none" rotWithShape="1">
            <a:gsLst>
              <a:gs pos="22000">
                <a:srgbClr val="E4BA01"/>
              </a:gs>
              <a:gs pos="0">
                <a:srgbClr val="E0D16F"/>
              </a:gs>
              <a:gs pos="100000">
                <a:srgbClr val="4E2000"/>
              </a:gs>
            </a:gsLst>
            <a:lin ang="5400000" scaled="1"/>
            <a:tileRect/>
          </a:gradFill>
          <a:ln w="6350" cmpd="sng">
            <a:gradFill flip="none" rotWithShape="1">
              <a:gsLst>
                <a:gs pos="0">
                  <a:srgbClr val="E9DE9B"/>
                </a:gs>
                <a:gs pos="51000">
                  <a:schemeClr val="accent4">
                    <a:lumMod val="75000"/>
                  </a:schemeClr>
                </a:gs>
                <a:gs pos="100000">
                  <a:srgbClr val="633000"/>
                </a:gs>
              </a:gsLst>
              <a:lin ang="5400000" scaled="1"/>
              <a:tileRect/>
            </a:gra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2558" tIns="71279" rIns="142558" bIns="71279" numCol="1" spcCol="0" rtlCol="0" fromWordArt="0" anchor="ctr" anchorCtr="0" forceAA="0" compatLnSpc="1">
            <a:prstTxWarp prst="textNoShape">
              <a:avLst/>
            </a:prstTxWarp>
            <a:noAutofit/>
          </a:bodyPr>
          <a:lstStyle/>
          <a:p>
            <a:pPr algn="ctr"/>
            <a:endParaRPr lang="fr-FR" sz="2806" dirty="0"/>
          </a:p>
        </p:txBody>
      </p:sp>
      <p:sp>
        <p:nvSpPr>
          <p:cNvPr id="325" name="Forme libre 1080">
            <a:extLst>
              <a:ext uri="{FF2B5EF4-FFF2-40B4-BE49-F238E27FC236}">
                <a16:creationId xmlns:a16="http://schemas.microsoft.com/office/drawing/2014/main" id="{045E79A8-1779-4468-B99F-DF416BC714EB}"/>
              </a:ext>
            </a:extLst>
          </p:cNvPr>
          <p:cNvSpPr/>
          <p:nvPr/>
        </p:nvSpPr>
        <p:spPr>
          <a:xfrm>
            <a:off x="4702236" y="2116773"/>
            <a:ext cx="4150089" cy="884670"/>
          </a:xfrm>
          <a:custGeom>
            <a:avLst/>
            <a:gdLst>
              <a:gd name="connsiteX0" fmla="*/ 67130 w 3389083"/>
              <a:gd name="connsiteY0" fmla="*/ 571882 h 641973"/>
              <a:gd name="connsiteX1" fmla="*/ 959305 w 3389083"/>
              <a:gd name="connsiteY1" fmla="*/ 67057 h 641973"/>
              <a:gd name="connsiteX2" fmla="*/ 1172030 w 3389083"/>
              <a:gd name="connsiteY2" fmla="*/ 3557 h 641973"/>
              <a:gd name="connsiteX3" fmla="*/ 1413330 w 3389083"/>
              <a:gd name="connsiteY3" fmla="*/ 48007 h 641973"/>
              <a:gd name="connsiteX4" fmla="*/ 1648280 w 3389083"/>
              <a:gd name="connsiteY4" fmla="*/ 16257 h 641973"/>
              <a:gd name="connsiteX5" fmla="*/ 1787980 w 3389083"/>
              <a:gd name="connsiteY5" fmla="*/ 48007 h 641973"/>
              <a:gd name="connsiteX6" fmla="*/ 2127705 w 3389083"/>
              <a:gd name="connsiteY6" fmla="*/ 3557 h 641973"/>
              <a:gd name="connsiteX7" fmla="*/ 2356305 w 3389083"/>
              <a:gd name="connsiteY7" fmla="*/ 63882 h 641973"/>
              <a:gd name="connsiteX8" fmla="*/ 2591255 w 3389083"/>
              <a:gd name="connsiteY8" fmla="*/ 28957 h 641973"/>
              <a:gd name="connsiteX9" fmla="*/ 2826205 w 3389083"/>
              <a:gd name="connsiteY9" fmla="*/ 51182 h 641973"/>
              <a:gd name="connsiteX10" fmla="*/ 3153230 w 3389083"/>
              <a:gd name="connsiteY10" fmla="*/ 16257 h 641973"/>
              <a:gd name="connsiteX11" fmla="*/ 3375480 w 3389083"/>
              <a:gd name="connsiteY11" fmla="*/ 57532 h 641973"/>
              <a:gd name="connsiteX12" fmla="*/ 2994480 w 3389083"/>
              <a:gd name="connsiteY12" fmla="*/ 581407 h 641973"/>
              <a:gd name="connsiteX13" fmla="*/ 67130 w 3389083"/>
              <a:gd name="connsiteY13" fmla="*/ 571882 h 641973"/>
              <a:gd name="connsiteX0" fmla="*/ 67130 w 3389083"/>
              <a:gd name="connsiteY0" fmla="*/ 571882 h 641973"/>
              <a:gd name="connsiteX1" fmla="*/ 959305 w 3389083"/>
              <a:gd name="connsiteY1" fmla="*/ 67057 h 641973"/>
              <a:gd name="connsiteX2" fmla="*/ 1172030 w 3389083"/>
              <a:gd name="connsiteY2" fmla="*/ 3557 h 641973"/>
              <a:gd name="connsiteX3" fmla="*/ 1413330 w 3389083"/>
              <a:gd name="connsiteY3" fmla="*/ 48007 h 641973"/>
              <a:gd name="connsiteX4" fmla="*/ 1648280 w 3389083"/>
              <a:gd name="connsiteY4" fmla="*/ 16257 h 641973"/>
              <a:gd name="connsiteX5" fmla="*/ 1787980 w 3389083"/>
              <a:gd name="connsiteY5" fmla="*/ 48007 h 641973"/>
              <a:gd name="connsiteX6" fmla="*/ 2127705 w 3389083"/>
              <a:gd name="connsiteY6" fmla="*/ 3557 h 641973"/>
              <a:gd name="connsiteX7" fmla="*/ 2356305 w 3389083"/>
              <a:gd name="connsiteY7" fmla="*/ 63882 h 641973"/>
              <a:gd name="connsiteX8" fmla="*/ 2591255 w 3389083"/>
              <a:gd name="connsiteY8" fmla="*/ 28957 h 641973"/>
              <a:gd name="connsiteX9" fmla="*/ 2826205 w 3389083"/>
              <a:gd name="connsiteY9" fmla="*/ 51182 h 641973"/>
              <a:gd name="connsiteX10" fmla="*/ 3153230 w 3389083"/>
              <a:gd name="connsiteY10" fmla="*/ 16257 h 641973"/>
              <a:gd name="connsiteX11" fmla="*/ 3375480 w 3389083"/>
              <a:gd name="connsiteY11" fmla="*/ 57532 h 641973"/>
              <a:gd name="connsiteX12" fmla="*/ 2994480 w 3389083"/>
              <a:gd name="connsiteY12" fmla="*/ 581407 h 641973"/>
              <a:gd name="connsiteX13" fmla="*/ 67130 w 3389083"/>
              <a:gd name="connsiteY13" fmla="*/ 571882 h 641973"/>
              <a:gd name="connsiteX0" fmla="*/ 67130 w 3379275"/>
              <a:gd name="connsiteY0" fmla="*/ 571882 h 641973"/>
              <a:gd name="connsiteX1" fmla="*/ 959305 w 3379275"/>
              <a:gd name="connsiteY1" fmla="*/ 67057 h 641973"/>
              <a:gd name="connsiteX2" fmla="*/ 1172030 w 3379275"/>
              <a:gd name="connsiteY2" fmla="*/ 3557 h 641973"/>
              <a:gd name="connsiteX3" fmla="*/ 1413330 w 3379275"/>
              <a:gd name="connsiteY3" fmla="*/ 48007 h 641973"/>
              <a:gd name="connsiteX4" fmla="*/ 1648280 w 3379275"/>
              <a:gd name="connsiteY4" fmla="*/ 16257 h 641973"/>
              <a:gd name="connsiteX5" fmla="*/ 1787980 w 3379275"/>
              <a:gd name="connsiteY5" fmla="*/ 48007 h 641973"/>
              <a:gd name="connsiteX6" fmla="*/ 2127705 w 3379275"/>
              <a:gd name="connsiteY6" fmla="*/ 3557 h 641973"/>
              <a:gd name="connsiteX7" fmla="*/ 2356305 w 3379275"/>
              <a:gd name="connsiteY7" fmla="*/ 63882 h 641973"/>
              <a:gd name="connsiteX8" fmla="*/ 2591255 w 3379275"/>
              <a:gd name="connsiteY8" fmla="*/ 28957 h 641973"/>
              <a:gd name="connsiteX9" fmla="*/ 2826205 w 3379275"/>
              <a:gd name="connsiteY9" fmla="*/ 51182 h 641973"/>
              <a:gd name="connsiteX10" fmla="*/ 3153230 w 3379275"/>
              <a:gd name="connsiteY10" fmla="*/ 16257 h 641973"/>
              <a:gd name="connsiteX11" fmla="*/ 3375480 w 3379275"/>
              <a:gd name="connsiteY11" fmla="*/ 57532 h 641973"/>
              <a:gd name="connsiteX12" fmla="*/ 2994480 w 3379275"/>
              <a:gd name="connsiteY12" fmla="*/ 581407 h 641973"/>
              <a:gd name="connsiteX13" fmla="*/ 67130 w 3379275"/>
              <a:gd name="connsiteY13" fmla="*/ 571882 h 641973"/>
              <a:gd name="connsiteX0" fmla="*/ 67130 w 3378440"/>
              <a:gd name="connsiteY0" fmla="*/ 571882 h 641973"/>
              <a:gd name="connsiteX1" fmla="*/ 959305 w 3378440"/>
              <a:gd name="connsiteY1" fmla="*/ 67057 h 641973"/>
              <a:gd name="connsiteX2" fmla="*/ 1172030 w 3378440"/>
              <a:gd name="connsiteY2" fmla="*/ 3557 h 641973"/>
              <a:gd name="connsiteX3" fmla="*/ 1413330 w 3378440"/>
              <a:gd name="connsiteY3" fmla="*/ 48007 h 641973"/>
              <a:gd name="connsiteX4" fmla="*/ 1648280 w 3378440"/>
              <a:gd name="connsiteY4" fmla="*/ 16257 h 641973"/>
              <a:gd name="connsiteX5" fmla="*/ 1787980 w 3378440"/>
              <a:gd name="connsiteY5" fmla="*/ 48007 h 641973"/>
              <a:gd name="connsiteX6" fmla="*/ 2127705 w 3378440"/>
              <a:gd name="connsiteY6" fmla="*/ 3557 h 641973"/>
              <a:gd name="connsiteX7" fmla="*/ 2356305 w 3378440"/>
              <a:gd name="connsiteY7" fmla="*/ 63882 h 641973"/>
              <a:gd name="connsiteX8" fmla="*/ 2591255 w 3378440"/>
              <a:gd name="connsiteY8" fmla="*/ 28957 h 641973"/>
              <a:gd name="connsiteX9" fmla="*/ 2826205 w 3378440"/>
              <a:gd name="connsiteY9" fmla="*/ 51182 h 641973"/>
              <a:gd name="connsiteX10" fmla="*/ 3153230 w 3378440"/>
              <a:gd name="connsiteY10" fmla="*/ 16257 h 641973"/>
              <a:gd name="connsiteX11" fmla="*/ 3375480 w 3378440"/>
              <a:gd name="connsiteY11" fmla="*/ 57532 h 641973"/>
              <a:gd name="connsiteX12" fmla="*/ 2994480 w 3378440"/>
              <a:gd name="connsiteY12" fmla="*/ 581407 h 641973"/>
              <a:gd name="connsiteX13" fmla="*/ 67130 w 3378440"/>
              <a:gd name="connsiteY13" fmla="*/ 571882 h 641973"/>
              <a:gd name="connsiteX0" fmla="*/ 67130 w 3378440"/>
              <a:gd name="connsiteY0" fmla="*/ 571882 h 641973"/>
              <a:gd name="connsiteX1" fmla="*/ 959305 w 3378440"/>
              <a:gd name="connsiteY1" fmla="*/ 67057 h 641973"/>
              <a:gd name="connsiteX2" fmla="*/ 1172030 w 3378440"/>
              <a:gd name="connsiteY2" fmla="*/ 3557 h 641973"/>
              <a:gd name="connsiteX3" fmla="*/ 1413330 w 3378440"/>
              <a:gd name="connsiteY3" fmla="*/ 48007 h 641973"/>
              <a:gd name="connsiteX4" fmla="*/ 1648280 w 3378440"/>
              <a:gd name="connsiteY4" fmla="*/ 16257 h 641973"/>
              <a:gd name="connsiteX5" fmla="*/ 1787980 w 3378440"/>
              <a:gd name="connsiteY5" fmla="*/ 48007 h 641973"/>
              <a:gd name="connsiteX6" fmla="*/ 2127705 w 3378440"/>
              <a:gd name="connsiteY6" fmla="*/ 3557 h 641973"/>
              <a:gd name="connsiteX7" fmla="*/ 2356305 w 3378440"/>
              <a:gd name="connsiteY7" fmla="*/ 63882 h 641973"/>
              <a:gd name="connsiteX8" fmla="*/ 2591255 w 3378440"/>
              <a:gd name="connsiteY8" fmla="*/ 28957 h 641973"/>
              <a:gd name="connsiteX9" fmla="*/ 2826205 w 3378440"/>
              <a:gd name="connsiteY9" fmla="*/ 51182 h 641973"/>
              <a:gd name="connsiteX10" fmla="*/ 3153230 w 3378440"/>
              <a:gd name="connsiteY10" fmla="*/ 16257 h 641973"/>
              <a:gd name="connsiteX11" fmla="*/ 3375480 w 3378440"/>
              <a:gd name="connsiteY11" fmla="*/ 57532 h 641973"/>
              <a:gd name="connsiteX12" fmla="*/ 2994480 w 3378440"/>
              <a:gd name="connsiteY12" fmla="*/ 581407 h 641973"/>
              <a:gd name="connsiteX13" fmla="*/ 67130 w 3378440"/>
              <a:gd name="connsiteY13" fmla="*/ 571882 h 641973"/>
              <a:gd name="connsiteX0" fmla="*/ 67130 w 3378440"/>
              <a:gd name="connsiteY0" fmla="*/ 571882 h 641973"/>
              <a:gd name="connsiteX1" fmla="*/ 959305 w 3378440"/>
              <a:gd name="connsiteY1" fmla="*/ 67057 h 641973"/>
              <a:gd name="connsiteX2" fmla="*/ 1172030 w 3378440"/>
              <a:gd name="connsiteY2" fmla="*/ 3557 h 641973"/>
              <a:gd name="connsiteX3" fmla="*/ 1413330 w 3378440"/>
              <a:gd name="connsiteY3" fmla="*/ 48007 h 641973"/>
              <a:gd name="connsiteX4" fmla="*/ 1648280 w 3378440"/>
              <a:gd name="connsiteY4" fmla="*/ 16257 h 641973"/>
              <a:gd name="connsiteX5" fmla="*/ 1787980 w 3378440"/>
              <a:gd name="connsiteY5" fmla="*/ 48007 h 641973"/>
              <a:gd name="connsiteX6" fmla="*/ 2127705 w 3378440"/>
              <a:gd name="connsiteY6" fmla="*/ 3557 h 641973"/>
              <a:gd name="connsiteX7" fmla="*/ 2356305 w 3378440"/>
              <a:gd name="connsiteY7" fmla="*/ 63882 h 641973"/>
              <a:gd name="connsiteX8" fmla="*/ 2591255 w 3378440"/>
              <a:gd name="connsiteY8" fmla="*/ 28957 h 641973"/>
              <a:gd name="connsiteX9" fmla="*/ 2826205 w 3378440"/>
              <a:gd name="connsiteY9" fmla="*/ 51182 h 641973"/>
              <a:gd name="connsiteX10" fmla="*/ 3153230 w 3378440"/>
              <a:gd name="connsiteY10" fmla="*/ 16257 h 641973"/>
              <a:gd name="connsiteX11" fmla="*/ 3375480 w 3378440"/>
              <a:gd name="connsiteY11" fmla="*/ 57532 h 641973"/>
              <a:gd name="connsiteX12" fmla="*/ 2994480 w 3378440"/>
              <a:gd name="connsiteY12" fmla="*/ 581407 h 641973"/>
              <a:gd name="connsiteX13" fmla="*/ 67130 w 3378440"/>
              <a:gd name="connsiteY13" fmla="*/ 571882 h 641973"/>
              <a:gd name="connsiteX0" fmla="*/ 241 w 3311551"/>
              <a:gd name="connsiteY0" fmla="*/ 571882 h 658631"/>
              <a:gd name="connsiteX1" fmla="*/ 892416 w 3311551"/>
              <a:gd name="connsiteY1" fmla="*/ 67057 h 658631"/>
              <a:gd name="connsiteX2" fmla="*/ 1105141 w 3311551"/>
              <a:gd name="connsiteY2" fmla="*/ 3557 h 658631"/>
              <a:gd name="connsiteX3" fmla="*/ 1346441 w 3311551"/>
              <a:gd name="connsiteY3" fmla="*/ 48007 h 658631"/>
              <a:gd name="connsiteX4" fmla="*/ 1581391 w 3311551"/>
              <a:gd name="connsiteY4" fmla="*/ 16257 h 658631"/>
              <a:gd name="connsiteX5" fmla="*/ 1721091 w 3311551"/>
              <a:gd name="connsiteY5" fmla="*/ 48007 h 658631"/>
              <a:gd name="connsiteX6" fmla="*/ 2060816 w 3311551"/>
              <a:gd name="connsiteY6" fmla="*/ 3557 h 658631"/>
              <a:gd name="connsiteX7" fmla="*/ 2289416 w 3311551"/>
              <a:gd name="connsiteY7" fmla="*/ 63882 h 658631"/>
              <a:gd name="connsiteX8" fmla="*/ 2524366 w 3311551"/>
              <a:gd name="connsiteY8" fmla="*/ 28957 h 658631"/>
              <a:gd name="connsiteX9" fmla="*/ 2759316 w 3311551"/>
              <a:gd name="connsiteY9" fmla="*/ 51182 h 658631"/>
              <a:gd name="connsiteX10" fmla="*/ 3086341 w 3311551"/>
              <a:gd name="connsiteY10" fmla="*/ 16257 h 658631"/>
              <a:gd name="connsiteX11" fmla="*/ 3308591 w 3311551"/>
              <a:gd name="connsiteY11" fmla="*/ 57532 h 658631"/>
              <a:gd name="connsiteX12" fmla="*/ 2927591 w 3311551"/>
              <a:gd name="connsiteY12" fmla="*/ 581407 h 658631"/>
              <a:gd name="connsiteX13" fmla="*/ 241 w 3311551"/>
              <a:gd name="connsiteY13" fmla="*/ 571882 h 658631"/>
              <a:gd name="connsiteX0" fmla="*/ 241 w 3311551"/>
              <a:gd name="connsiteY0" fmla="*/ 571882 h 658631"/>
              <a:gd name="connsiteX1" fmla="*/ 892416 w 3311551"/>
              <a:gd name="connsiteY1" fmla="*/ 67057 h 658631"/>
              <a:gd name="connsiteX2" fmla="*/ 1105141 w 3311551"/>
              <a:gd name="connsiteY2" fmla="*/ 3557 h 658631"/>
              <a:gd name="connsiteX3" fmla="*/ 1346441 w 3311551"/>
              <a:gd name="connsiteY3" fmla="*/ 48007 h 658631"/>
              <a:gd name="connsiteX4" fmla="*/ 1581391 w 3311551"/>
              <a:gd name="connsiteY4" fmla="*/ 16257 h 658631"/>
              <a:gd name="connsiteX5" fmla="*/ 1721091 w 3311551"/>
              <a:gd name="connsiteY5" fmla="*/ 48007 h 658631"/>
              <a:gd name="connsiteX6" fmla="*/ 2060816 w 3311551"/>
              <a:gd name="connsiteY6" fmla="*/ 3557 h 658631"/>
              <a:gd name="connsiteX7" fmla="*/ 2289416 w 3311551"/>
              <a:gd name="connsiteY7" fmla="*/ 63882 h 658631"/>
              <a:gd name="connsiteX8" fmla="*/ 2524366 w 3311551"/>
              <a:gd name="connsiteY8" fmla="*/ 28957 h 658631"/>
              <a:gd name="connsiteX9" fmla="*/ 2759316 w 3311551"/>
              <a:gd name="connsiteY9" fmla="*/ 51182 h 658631"/>
              <a:gd name="connsiteX10" fmla="*/ 3086341 w 3311551"/>
              <a:gd name="connsiteY10" fmla="*/ 16257 h 658631"/>
              <a:gd name="connsiteX11" fmla="*/ 3308591 w 3311551"/>
              <a:gd name="connsiteY11" fmla="*/ 57532 h 658631"/>
              <a:gd name="connsiteX12" fmla="*/ 2927591 w 3311551"/>
              <a:gd name="connsiteY12" fmla="*/ 581407 h 658631"/>
              <a:gd name="connsiteX13" fmla="*/ 241 w 3311551"/>
              <a:gd name="connsiteY13" fmla="*/ 571882 h 658631"/>
              <a:gd name="connsiteX0" fmla="*/ 241 w 3311551"/>
              <a:gd name="connsiteY0" fmla="*/ 571882 h 638693"/>
              <a:gd name="connsiteX1" fmla="*/ 892416 w 3311551"/>
              <a:gd name="connsiteY1" fmla="*/ 67057 h 638693"/>
              <a:gd name="connsiteX2" fmla="*/ 1105141 w 3311551"/>
              <a:gd name="connsiteY2" fmla="*/ 3557 h 638693"/>
              <a:gd name="connsiteX3" fmla="*/ 1346441 w 3311551"/>
              <a:gd name="connsiteY3" fmla="*/ 48007 h 638693"/>
              <a:gd name="connsiteX4" fmla="*/ 1581391 w 3311551"/>
              <a:gd name="connsiteY4" fmla="*/ 16257 h 638693"/>
              <a:gd name="connsiteX5" fmla="*/ 1721091 w 3311551"/>
              <a:gd name="connsiteY5" fmla="*/ 48007 h 638693"/>
              <a:gd name="connsiteX6" fmla="*/ 2060816 w 3311551"/>
              <a:gd name="connsiteY6" fmla="*/ 3557 h 638693"/>
              <a:gd name="connsiteX7" fmla="*/ 2289416 w 3311551"/>
              <a:gd name="connsiteY7" fmla="*/ 63882 h 638693"/>
              <a:gd name="connsiteX8" fmla="*/ 2524366 w 3311551"/>
              <a:gd name="connsiteY8" fmla="*/ 28957 h 638693"/>
              <a:gd name="connsiteX9" fmla="*/ 2759316 w 3311551"/>
              <a:gd name="connsiteY9" fmla="*/ 51182 h 638693"/>
              <a:gd name="connsiteX10" fmla="*/ 3086341 w 3311551"/>
              <a:gd name="connsiteY10" fmla="*/ 16257 h 638693"/>
              <a:gd name="connsiteX11" fmla="*/ 3308591 w 3311551"/>
              <a:gd name="connsiteY11" fmla="*/ 57532 h 638693"/>
              <a:gd name="connsiteX12" fmla="*/ 2927591 w 3311551"/>
              <a:gd name="connsiteY12" fmla="*/ 581407 h 638693"/>
              <a:gd name="connsiteX13" fmla="*/ 241 w 3311551"/>
              <a:gd name="connsiteY13" fmla="*/ 571882 h 638693"/>
              <a:gd name="connsiteX0" fmla="*/ 0 w 3311310"/>
              <a:gd name="connsiteY0" fmla="*/ 571882 h 638693"/>
              <a:gd name="connsiteX1" fmla="*/ 892175 w 3311310"/>
              <a:gd name="connsiteY1" fmla="*/ 67057 h 638693"/>
              <a:gd name="connsiteX2" fmla="*/ 1104900 w 3311310"/>
              <a:gd name="connsiteY2" fmla="*/ 3557 h 638693"/>
              <a:gd name="connsiteX3" fmla="*/ 1346200 w 3311310"/>
              <a:gd name="connsiteY3" fmla="*/ 48007 h 638693"/>
              <a:gd name="connsiteX4" fmla="*/ 1581150 w 3311310"/>
              <a:gd name="connsiteY4" fmla="*/ 16257 h 638693"/>
              <a:gd name="connsiteX5" fmla="*/ 1720850 w 3311310"/>
              <a:gd name="connsiteY5" fmla="*/ 48007 h 638693"/>
              <a:gd name="connsiteX6" fmla="*/ 2060575 w 3311310"/>
              <a:gd name="connsiteY6" fmla="*/ 3557 h 638693"/>
              <a:gd name="connsiteX7" fmla="*/ 2289175 w 3311310"/>
              <a:gd name="connsiteY7" fmla="*/ 63882 h 638693"/>
              <a:gd name="connsiteX8" fmla="*/ 2524125 w 3311310"/>
              <a:gd name="connsiteY8" fmla="*/ 28957 h 638693"/>
              <a:gd name="connsiteX9" fmla="*/ 2759075 w 3311310"/>
              <a:gd name="connsiteY9" fmla="*/ 51182 h 638693"/>
              <a:gd name="connsiteX10" fmla="*/ 3086100 w 3311310"/>
              <a:gd name="connsiteY10" fmla="*/ 16257 h 638693"/>
              <a:gd name="connsiteX11" fmla="*/ 3308350 w 3311310"/>
              <a:gd name="connsiteY11" fmla="*/ 57532 h 638693"/>
              <a:gd name="connsiteX12" fmla="*/ 2927350 w 3311310"/>
              <a:gd name="connsiteY12" fmla="*/ 581407 h 638693"/>
              <a:gd name="connsiteX13" fmla="*/ 0 w 3311310"/>
              <a:gd name="connsiteY13" fmla="*/ 571882 h 638693"/>
              <a:gd name="connsiteX0" fmla="*/ 0 w 3308350"/>
              <a:gd name="connsiteY0" fmla="*/ 571882 h 638693"/>
              <a:gd name="connsiteX1" fmla="*/ 892175 w 3308350"/>
              <a:gd name="connsiteY1" fmla="*/ 67057 h 638693"/>
              <a:gd name="connsiteX2" fmla="*/ 1104900 w 3308350"/>
              <a:gd name="connsiteY2" fmla="*/ 3557 h 638693"/>
              <a:gd name="connsiteX3" fmla="*/ 1346200 w 3308350"/>
              <a:gd name="connsiteY3" fmla="*/ 48007 h 638693"/>
              <a:gd name="connsiteX4" fmla="*/ 1581150 w 3308350"/>
              <a:gd name="connsiteY4" fmla="*/ 16257 h 638693"/>
              <a:gd name="connsiteX5" fmla="*/ 1720850 w 3308350"/>
              <a:gd name="connsiteY5" fmla="*/ 48007 h 638693"/>
              <a:gd name="connsiteX6" fmla="*/ 2060575 w 3308350"/>
              <a:gd name="connsiteY6" fmla="*/ 3557 h 638693"/>
              <a:gd name="connsiteX7" fmla="*/ 2289175 w 3308350"/>
              <a:gd name="connsiteY7" fmla="*/ 63882 h 638693"/>
              <a:gd name="connsiteX8" fmla="*/ 2524125 w 3308350"/>
              <a:gd name="connsiteY8" fmla="*/ 28957 h 638693"/>
              <a:gd name="connsiteX9" fmla="*/ 2759075 w 3308350"/>
              <a:gd name="connsiteY9" fmla="*/ 51182 h 638693"/>
              <a:gd name="connsiteX10" fmla="*/ 3086100 w 3308350"/>
              <a:gd name="connsiteY10" fmla="*/ 16257 h 638693"/>
              <a:gd name="connsiteX11" fmla="*/ 3308350 w 3308350"/>
              <a:gd name="connsiteY11" fmla="*/ 57532 h 638693"/>
              <a:gd name="connsiteX12" fmla="*/ 2927350 w 3308350"/>
              <a:gd name="connsiteY12" fmla="*/ 581407 h 638693"/>
              <a:gd name="connsiteX13" fmla="*/ 0 w 3308350"/>
              <a:gd name="connsiteY13" fmla="*/ 571882 h 638693"/>
              <a:gd name="connsiteX0" fmla="*/ 0 w 3308350"/>
              <a:gd name="connsiteY0" fmla="*/ 568438 h 635249"/>
              <a:gd name="connsiteX1" fmla="*/ 892175 w 3308350"/>
              <a:gd name="connsiteY1" fmla="*/ 63613 h 635249"/>
              <a:gd name="connsiteX2" fmla="*/ 1114425 w 3308350"/>
              <a:gd name="connsiteY2" fmla="*/ 15988 h 635249"/>
              <a:gd name="connsiteX3" fmla="*/ 1346200 w 3308350"/>
              <a:gd name="connsiteY3" fmla="*/ 44563 h 635249"/>
              <a:gd name="connsiteX4" fmla="*/ 1581150 w 3308350"/>
              <a:gd name="connsiteY4" fmla="*/ 12813 h 635249"/>
              <a:gd name="connsiteX5" fmla="*/ 1720850 w 3308350"/>
              <a:gd name="connsiteY5" fmla="*/ 44563 h 635249"/>
              <a:gd name="connsiteX6" fmla="*/ 2060575 w 3308350"/>
              <a:gd name="connsiteY6" fmla="*/ 113 h 635249"/>
              <a:gd name="connsiteX7" fmla="*/ 2289175 w 3308350"/>
              <a:gd name="connsiteY7" fmla="*/ 60438 h 635249"/>
              <a:gd name="connsiteX8" fmla="*/ 2524125 w 3308350"/>
              <a:gd name="connsiteY8" fmla="*/ 25513 h 635249"/>
              <a:gd name="connsiteX9" fmla="*/ 2759075 w 3308350"/>
              <a:gd name="connsiteY9" fmla="*/ 47738 h 635249"/>
              <a:gd name="connsiteX10" fmla="*/ 3086100 w 3308350"/>
              <a:gd name="connsiteY10" fmla="*/ 12813 h 635249"/>
              <a:gd name="connsiteX11" fmla="*/ 3308350 w 3308350"/>
              <a:gd name="connsiteY11" fmla="*/ 54088 h 635249"/>
              <a:gd name="connsiteX12" fmla="*/ 2927350 w 3308350"/>
              <a:gd name="connsiteY12" fmla="*/ 577963 h 635249"/>
              <a:gd name="connsiteX13" fmla="*/ 0 w 3308350"/>
              <a:gd name="connsiteY13" fmla="*/ 568438 h 635249"/>
              <a:gd name="connsiteX0" fmla="*/ 0 w 3308350"/>
              <a:gd name="connsiteY0" fmla="*/ 574124 h 640935"/>
              <a:gd name="connsiteX1" fmla="*/ 892175 w 3308350"/>
              <a:gd name="connsiteY1" fmla="*/ 69299 h 640935"/>
              <a:gd name="connsiteX2" fmla="*/ 1114425 w 3308350"/>
              <a:gd name="connsiteY2" fmla="*/ 2624 h 640935"/>
              <a:gd name="connsiteX3" fmla="*/ 1346200 w 3308350"/>
              <a:gd name="connsiteY3" fmla="*/ 50249 h 640935"/>
              <a:gd name="connsiteX4" fmla="*/ 1581150 w 3308350"/>
              <a:gd name="connsiteY4" fmla="*/ 18499 h 640935"/>
              <a:gd name="connsiteX5" fmla="*/ 1720850 w 3308350"/>
              <a:gd name="connsiteY5" fmla="*/ 50249 h 640935"/>
              <a:gd name="connsiteX6" fmla="*/ 2060575 w 3308350"/>
              <a:gd name="connsiteY6" fmla="*/ 5799 h 640935"/>
              <a:gd name="connsiteX7" fmla="*/ 2289175 w 3308350"/>
              <a:gd name="connsiteY7" fmla="*/ 66124 h 640935"/>
              <a:gd name="connsiteX8" fmla="*/ 2524125 w 3308350"/>
              <a:gd name="connsiteY8" fmla="*/ 31199 h 640935"/>
              <a:gd name="connsiteX9" fmla="*/ 2759075 w 3308350"/>
              <a:gd name="connsiteY9" fmla="*/ 53424 h 640935"/>
              <a:gd name="connsiteX10" fmla="*/ 3086100 w 3308350"/>
              <a:gd name="connsiteY10" fmla="*/ 18499 h 640935"/>
              <a:gd name="connsiteX11" fmla="*/ 3308350 w 3308350"/>
              <a:gd name="connsiteY11" fmla="*/ 59774 h 640935"/>
              <a:gd name="connsiteX12" fmla="*/ 2927350 w 3308350"/>
              <a:gd name="connsiteY12" fmla="*/ 583649 h 640935"/>
              <a:gd name="connsiteX13" fmla="*/ 0 w 3308350"/>
              <a:gd name="connsiteY13" fmla="*/ 574124 h 640935"/>
              <a:gd name="connsiteX0" fmla="*/ 0 w 3308350"/>
              <a:gd name="connsiteY0" fmla="*/ 579184 h 645995"/>
              <a:gd name="connsiteX1" fmla="*/ 892175 w 3308350"/>
              <a:gd name="connsiteY1" fmla="*/ 74359 h 645995"/>
              <a:gd name="connsiteX2" fmla="*/ 1114425 w 3308350"/>
              <a:gd name="connsiteY2" fmla="*/ 7684 h 645995"/>
              <a:gd name="connsiteX3" fmla="*/ 1346200 w 3308350"/>
              <a:gd name="connsiteY3" fmla="*/ 55309 h 645995"/>
              <a:gd name="connsiteX4" fmla="*/ 1581150 w 3308350"/>
              <a:gd name="connsiteY4" fmla="*/ 23559 h 645995"/>
              <a:gd name="connsiteX5" fmla="*/ 1720850 w 3308350"/>
              <a:gd name="connsiteY5" fmla="*/ 55309 h 645995"/>
              <a:gd name="connsiteX6" fmla="*/ 2060575 w 3308350"/>
              <a:gd name="connsiteY6" fmla="*/ 10859 h 645995"/>
              <a:gd name="connsiteX7" fmla="*/ 2289175 w 3308350"/>
              <a:gd name="connsiteY7" fmla="*/ 71184 h 645995"/>
              <a:gd name="connsiteX8" fmla="*/ 2524125 w 3308350"/>
              <a:gd name="connsiteY8" fmla="*/ 36259 h 645995"/>
              <a:gd name="connsiteX9" fmla="*/ 2759075 w 3308350"/>
              <a:gd name="connsiteY9" fmla="*/ 58484 h 645995"/>
              <a:gd name="connsiteX10" fmla="*/ 3086100 w 3308350"/>
              <a:gd name="connsiteY10" fmla="*/ 23559 h 645995"/>
              <a:gd name="connsiteX11" fmla="*/ 3308350 w 3308350"/>
              <a:gd name="connsiteY11" fmla="*/ 64834 h 645995"/>
              <a:gd name="connsiteX12" fmla="*/ 2927350 w 3308350"/>
              <a:gd name="connsiteY12" fmla="*/ 588709 h 645995"/>
              <a:gd name="connsiteX13" fmla="*/ 0 w 3308350"/>
              <a:gd name="connsiteY13" fmla="*/ 579184 h 645995"/>
              <a:gd name="connsiteX0" fmla="*/ 0 w 3308350"/>
              <a:gd name="connsiteY0" fmla="*/ 579184 h 645995"/>
              <a:gd name="connsiteX1" fmla="*/ 892175 w 3308350"/>
              <a:gd name="connsiteY1" fmla="*/ 74359 h 645995"/>
              <a:gd name="connsiteX2" fmla="*/ 1114425 w 3308350"/>
              <a:gd name="connsiteY2" fmla="*/ 7684 h 645995"/>
              <a:gd name="connsiteX3" fmla="*/ 1346200 w 3308350"/>
              <a:gd name="connsiteY3" fmla="*/ 55309 h 645995"/>
              <a:gd name="connsiteX4" fmla="*/ 1581150 w 3308350"/>
              <a:gd name="connsiteY4" fmla="*/ 23559 h 645995"/>
              <a:gd name="connsiteX5" fmla="*/ 1720850 w 3308350"/>
              <a:gd name="connsiteY5" fmla="*/ 55309 h 645995"/>
              <a:gd name="connsiteX6" fmla="*/ 2060575 w 3308350"/>
              <a:gd name="connsiteY6" fmla="*/ 10859 h 645995"/>
              <a:gd name="connsiteX7" fmla="*/ 2289175 w 3308350"/>
              <a:gd name="connsiteY7" fmla="*/ 71184 h 645995"/>
              <a:gd name="connsiteX8" fmla="*/ 2524125 w 3308350"/>
              <a:gd name="connsiteY8" fmla="*/ 36259 h 645995"/>
              <a:gd name="connsiteX9" fmla="*/ 2759075 w 3308350"/>
              <a:gd name="connsiteY9" fmla="*/ 58484 h 645995"/>
              <a:gd name="connsiteX10" fmla="*/ 3086100 w 3308350"/>
              <a:gd name="connsiteY10" fmla="*/ 23559 h 645995"/>
              <a:gd name="connsiteX11" fmla="*/ 3308350 w 3308350"/>
              <a:gd name="connsiteY11" fmla="*/ 64834 h 645995"/>
              <a:gd name="connsiteX12" fmla="*/ 2927350 w 3308350"/>
              <a:gd name="connsiteY12" fmla="*/ 588709 h 645995"/>
              <a:gd name="connsiteX13" fmla="*/ 0 w 3308350"/>
              <a:gd name="connsiteY13" fmla="*/ 579184 h 645995"/>
              <a:gd name="connsiteX0" fmla="*/ 0 w 3308350"/>
              <a:gd name="connsiteY0" fmla="*/ 759704 h 826515"/>
              <a:gd name="connsiteX1" fmla="*/ 892175 w 3308350"/>
              <a:gd name="connsiteY1" fmla="*/ 254879 h 826515"/>
              <a:gd name="connsiteX2" fmla="*/ 1114425 w 3308350"/>
              <a:gd name="connsiteY2" fmla="*/ 188204 h 826515"/>
              <a:gd name="connsiteX3" fmla="*/ 1346200 w 3308350"/>
              <a:gd name="connsiteY3" fmla="*/ 235829 h 826515"/>
              <a:gd name="connsiteX4" fmla="*/ 1581150 w 3308350"/>
              <a:gd name="connsiteY4" fmla="*/ 204079 h 826515"/>
              <a:gd name="connsiteX5" fmla="*/ 1720850 w 3308350"/>
              <a:gd name="connsiteY5" fmla="*/ 235829 h 826515"/>
              <a:gd name="connsiteX6" fmla="*/ 2060575 w 3308350"/>
              <a:gd name="connsiteY6" fmla="*/ 191379 h 826515"/>
              <a:gd name="connsiteX7" fmla="*/ 2289175 w 3308350"/>
              <a:gd name="connsiteY7" fmla="*/ 251704 h 826515"/>
              <a:gd name="connsiteX8" fmla="*/ 2524125 w 3308350"/>
              <a:gd name="connsiteY8" fmla="*/ 216779 h 826515"/>
              <a:gd name="connsiteX9" fmla="*/ 2759075 w 3308350"/>
              <a:gd name="connsiteY9" fmla="*/ 239004 h 826515"/>
              <a:gd name="connsiteX10" fmla="*/ 3086100 w 3308350"/>
              <a:gd name="connsiteY10" fmla="*/ 204079 h 826515"/>
              <a:gd name="connsiteX11" fmla="*/ 3308350 w 3308350"/>
              <a:gd name="connsiteY11" fmla="*/ 245354 h 826515"/>
              <a:gd name="connsiteX12" fmla="*/ 2927350 w 3308350"/>
              <a:gd name="connsiteY12" fmla="*/ 769229 h 826515"/>
              <a:gd name="connsiteX13" fmla="*/ 0 w 3308350"/>
              <a:gd name="connsiteY13" fmla="*/ 759704 h 826515"/>
              <a:gd name="connsiteX0" fmla="*/ 0 w 3308350"/>
              <a:gd name="connsiteY0" fmla="*/ 759704 h 826515"/>
              <a:gd name="connsiteX1" fmla="*/ 892175 w 3308350"/>
              <a:gd name="connsiteY1" fmla="*/ 254879 h 826515"/>
              <a:gd name="connsiteX2" fmla="*/ 1114425 w 3308350"/>
              <a:gd name="connsiteY2" fmla="*/ 188204 h 826515"/>
              <a:gd name="connsiteX3" fmla="*/ 1346200 w 3308350"/>
              <a:gd name="connsiteY3" fmla="*/ 235829 h 826515"/>
              <a:gd name="connsiteX4" fmla="*/ 1581150 w 3308350"/>
              <a:gd name="connsiteY4" fmla="*/ 204079 h 826515"/>
              <a:gd name="connsiteX5" fmla="*/ 1720850 w 3308350"/>
              <a:gd name="connsiteY5" fmla="*/ 235829 h 826515"/>
              <a:gd name="connsiteX6" fmla="*/ 2060575 w 3308350"/>
              <a:gd name="connsiteY6" fmla="*/ 191379 h 826515"/>
              <a:gd name="connsiteX7" fmla="*/ 2289175 w 3308350"/>
              <a:gd name="connsiteY7" fmla="*/ 251704 h 826515"/>
              <a:gd name="connsiteX8" fmla="*/ 2524125 w 3308350"/>
              <a:gd name="connsiteY8" fmla="*/ 216779 h 826515"/>
              <a:gd name="connsiteX9" fmla="*/ 2759075 w 3308350"/>
              <a:gd name="connsiteY9" fmla="*/ 239004 h 826515"/>
              <a:gd name="connsiteX10" fmla="*/ 3086100 w 3308350"/>
              <a:gd name="connsiteY10" fmla="*/ 204079 h 826515"/>
              <a:gd name="connsiteX11" fmla="*/ 3308350 w 3308350"/>
              <a:gd name="connsiteY11" fmla="*/ 245354 h 826515"/>
              <a:gd name="connsiteX12" fmla="*/ 2927350 w 3308350"/>
              <a:gd name="connsiteY12" fmla="*/ 769229 h 826515"/>
              <a:gd name="connsiteX13" fmla="*/ 0 w 3308350"/>
              <a:gd name="connsiteY13" fmla="*/ 759704 h 826515"/>
              <a:gd name="connsiteX0" fmla="*/ 0 w 3308350"/>
              <a:gd name="connsiteY0" fmla="*/ 579185 h 645996"/>
              <a:gd name="connsiteX1" fmla="*/ 892175 w 3308350"/>
              <a:gd name="connsiteY1" fmla="*/ 74360 h 645996"/>
              <a:gd name="connsiteX2" fmla="*/ 1114425 w 3308350"/>
              <a:gd name="connsiteY2" fmla="*/ 7685 h 645996"/>
              <a:gd name="connsiteX3" fmla="*/ 1346200 w 3308350"/>
              <a:gd name="connsiteY3" fmla="*/ 55310 h 645996"/>
              <a:gd name="connsiteX4" fmla="*/ 1581150 w 3308350"/>
              <a:gd name="connsiteY4" fmla="*/ 23560 h 645996"/>
              <a:gd name="connsiteX5" fmla="*/ 1720850 w 3308350"/>
              <a:gd name="connsiteY5" fmla="*/ 55310 h 645996"/>
              <a:gd name="connsiteX6" fmla="*/ 2060575 w 3308350"/>
              <a:gd name="connsiteY6" fmla="*/ 10860 h 645996"/>
              <a:gd name="connsiteX7" fmla="*/ 2289175 w 3308350"/>
              <a:gd name="connsiteY7" fmla="*/ 71185 h 645996"/>
              <a:gd name="connsiteX8" fmla="*/ 2524125 w 3308350"/>
              <a:gd name="connsiteY8" fmla="*/ 36260 h 645996"/>
              <a:gd name="connsiteX9" fmla="*/ 2759075 w 3308350"/>
              <a:gd name="connsiteY9" fmla="*/ 58485 h 645996"/>
              <a:gd name="connsiteX10" fmla="*/ 3086100 w 3308350"/>
              <a:gd name="connsiteY10" fmla="*/ 23560 h 645996"/>
              <a:gd name="connsiteX11" fmla="*/ 3308350 w 3308350"/>
              <a:gd name="connsiteY11" fmla="*/ 64835 h 645996"/>
              <a:gd name="connsiteX12" fmla="*/ 2927350 w 3308350"/>
              <a:gd name="connsiteY12" fmla="*/ 588710 h 645996"/>
              <a:gd name="connsiteX13" fmla="*/ 0 w 3308350"/>
              <a:gd name="connsiteY13" fmla="*/ 579185 h 645996"/>
              <a:gd name="connsiteX0" fmla="*/ 0 w 3308350"/>
              <a:gd name="connsiteY0" fmla="*/ 579185 h 645996"/>
              <a:gd name="connsiteX1" fmla="*/ 892175 w 3308350"/>
              <a:gd name="connsiteY1" fmla="*/ 74360 h 645996"/>
              <a:gd name="connsiteX2" fmla="*/ 1114425 w 3308350"/>
              <a:gd name="connsiteY2" fmla="*/ 7685 h 645996"/>
              <a:gd name="connsiteX3" fmla="*/ 1346200 w 3308350"/>
              <a:gd name="connsiteY3" fmla="*/ 55310 h 645996"/>
              <a:gd name="connsiteX4" fmla="*/ 1581150 w 3308350"/>
              <a:gd name="connsiteY4" fmla="*/ 23560 h 645996"/>
              <a:gd name="connsiteX5" fmla="*/ 1720850 w 3308350"/>
              <a:gd name="connsiteY5" fmla="*/ 55310 h 645996"/>
              <a:gd name="connsiteX6" fmla="*/ 2060575 w 3308350"/>
              <a:gd name="connsiteY6" fmla="*/ 10860 h 645996"/>
              <a:gd name="connsiteX7" fmla="*/ 2289175 w 3308350"/>
              <a:gd name="connsiteY7" fmla="*/ 71185 h 645996"/>
              <a:gd name="connsiteX8" fmla="*/ 2524125 w 3308350"/>
              <a:gd name="connsiteY8" fmla="*/ 36260 h 645996"/>
              <a:gd name="connsiteX9" fmla="*/ 2759075 w 3308350"/>
              <a:gd name="connsiteY9" fmla="*/ 58485 h 645996"/>
              <a:gd name="connsiteX10" fmla="*/ 3086100 w 3308350"/>
              <a:gd name="connsiteY10" fmla="*/ 23560 h 645996"/>
              <a:gd name="connsiteX11" fmla="*/ 3308350 w 3308350"/>
              <a:gd name="connsiteY11" fmla="*/ 64835 h 645996"/>
              <a:gd name="connsiteX12" fmla="*/ 2927350 w 3308350"/>
              <a:gd name="connsiteY12" fmla="*/ 588710 h 645996"/>
              <a:gd name="connsiteX13" fmla="*/ 0 w 3308350"/>
              <a:gd name="connsiteY13" fmla="*/ 579185 h 645996"/>
              <a:gd name="connsiteX0" fmla="*/ 0 w 3308350"/>
              <a:gd name="connsiteY0" fmla="*/ 590123 h 656934"/>
              <a:gd name="connsiteX1" fmla="*/ 892175 w 3308350"/>
              <a:gd name="connsiteY1" fmla="*/ 85298 h 656934"/>
              <a:gd name="connsiteX2" fmla="*/ 1114425 w 3308350"/>
              <a:gd name="connsiteY2" fmla="*/ 18623 h 656934"/>
              <a:gd name="connsiteX3" fmla="*/ 1346200 w 3308350"/>
              <a:gd name="connsiteY3" fmla="*/ 66248 h 656934"/>
              <a:gd name="connsiteX4" fmla="*/ 1581150 w 3308350"/>
              <a:gd name="connsiteY4" fmla="*/ 34498 h 656934"/>
              <a:gd name="connsiteX5" fmla="*/ 1720850 w 3308350"/>
              <a:gd name="connsiteY5" fmla="*/ 66248 h 656934"/>
              <a:gd name="connsiteX6" fmla="*/ 2060575 w 3308350"/>
              <a:gd name="connsiteY6" fmla="*/ 21798 h 656934"/>
              <a:gd name="connsiteX7" fmla="*/ 2289175 w 3308350"/>
              <a:gd name="connsiteY7" fmla="*/ 82123 h 656934"/>
              <a:gd name="connsiteX8" fmla="*/ 2524125 w 3308350"/>
              <a:gd name="connsiteY8" fmla="*/ 47198 h 656934"/>
              <a:gd name="connsiteX9" fmla="*/ 2759075 w 3308350"/>
              <a:gd name="connsiteY9" fmla="*/ 69423 h 656934"/>
              <a:gd name="connsiteX10" fmla="*/ 3086100 w 3308350"/>
              <a:gd name="connsiteY10" fmla="*/ 34498 h 656934"/>
              <a:gd name="connsiteX11" fmla="*/ 3308350 w 3308350"/>
              <a:gd name="connsiteY11" fmla="*/ 75773 h 656934"/>
              <a:gd name="connsiteX12" fmla="*/ 2927350 w 3308350"/>
              <a:gd name="connsiteY12" fmla="*/ 599648 h 656934"/>
              <a:gd name="connsiteX13" fmla="*/ 0 w 3308350"/>
              <a:gd name="connsiteY13" fmla="*/ 590123 h 656934"/>
              <a:gd name="connsiteX0" fmla="*/ 0 w 3308350"/>
              <a:gd name="connsiteY0" fmla="*/ 590123 h 656934"/>
              <a:gd name="connsiteX1" fmla="*/ 892175 w 3308350"/>
              <a:gd name="connsiteY1" fmla="*/ 85298 h 656934"/>
              <a:gd name="connsiteX2" fmla="*/ 1114425 w 3308350"/>
              <a:gd name="connsiteY2" fmla="*/ 18623 h 656934"/>
              <a:gd name="connsiteX3" fmla="*/ 1346200 w 3308350"/>
              <a:gd name="connsiteY3" fmla="*/ 66248 h 656934"/>
              <a:gd name="connsiteX4" fmla="*/ 1581150 w 3308350"/>
              <a:gd name="connsiteY4" fmla="*/ 34498 h 656934"/>
              <a:gd name="connsiteX5" fmla="*/ 1720850 w 3308350"/>
              <a:gd name="connsiteY5" fmla="*/ 66248 h 656934"/>
              <a:gd name="connsiteX6" fmla="*/ 2060575 w 3308350"/>
              <a:gd name="connsiteY6" fmla="*/ 21798 h 656934"/>
              <a:gd name="connsiteX7" fmla="*/ 2289175 w 3308350"/>
              <a:gd name="connsiteY7" fmla="*/ 82123 h 656934"/>
              <a:gd name="connsiteX8" fmla="*/ 2524125 w 3308350"/>
              <a:gd name="connsiteY8" fmla="*/ 47198 h 656934"/>
              <a:gd name="connsiteX9" fmla="*/ 2759075 w 3308350"/>
              <a:gd name="connsiteY9" fmla="*/ 69423 h 656934"/>
              <a:gd name="connsiteX10" fmla="*/ 3086100 w 3308350"/>
              <a:gd name="connsiteY10" fmla="*/ 34498 h 656934"/>
              <a:gd name="connsiteX11" fmla="*/ 3308350 w 3308350"/>
              <a:gd name="connsiteY11" fmla="*/ 75773 h 656934"/>
              <a:gd name="connsiteX12" fmla="*/ 2927350 w 3308350"/>
              <a:gd name="connsiteY12" fmla="*/ 599648 h 656934"/>
              <a:gd name="connsiteX13" fmla="*/ 0 w 3308350"/>
              <a:gd name="connsiteY13" fmla="*/ 590123 h 656934"/>
              <a:gd name="connsiteX0" fmla="*/ 0 w 3308350"/>
              <a:gd name="connsiteY0" fmla="*/ 571651 h 638462"/>
              <a:gd name="connsiteX1" fmla="*/ 892175 w 3308350"/>
              <a:gd name="connsiteY1" fmla="*/ 66826 h 638462"/>
              <a:gd name="connsiteX2" fmla="*/ 1114425 w 3308350"/>
              <a:gd name="connsiteY2" fmla="*/ 151 h 638462"/>
              <a:gd name="connsiteX3" fmla="*/ 1346200 w 3308350"/>
              <a:gd name="connsiteY3" fmla="*/ 47776 h 638462"/>
              <a:gd name="connsiteX4" fmla="*/ 1581150 w 3308350"/>
              <a:gd name="connsiteY4" fmla="*/ 16026 h 638462"/>
              <a:gd name="connsiteX5" fmla="*/ 1720850 w 3308350"/>
              <a:gd name="connsiteY5" fmla="*/ 47776 h 638462"/>
              <a:gd name="connsiteX6" fmla="*/ 2060575 w 3308350"/>
              <a:gd name="connsiteY6" fmla="*/ 3326 h 638462"/>
              <a:gd name="connsiteX7" fmla="*/ 2289175 w 3308350"/>
              <a:gd name="connsiteY7" fmla="*/ 63651 h 638462"/>
              <a:gd name="connsiteX8" fmla="*/ 2524125 w 3308350"/>
              <a:gd name="connsiteY8" fmla="*/ 28726 h 638462"/>
              <a:gd name="connsiteX9" fmla="*/ 2759075 w 3308350"/>
              <a:gd name="connsiteY9" fmla="*/ 50951 h 638462"/>
              <a:gd name="connsiteX10" fmla="*/ 3086100 w 3308350"/>
              <a:gd name="connsiteY10" fmla="*/ 16026 h 638462"/>
              <a:gd name="connsiteX11" fmla="*/ 3308350 w 3308350"/>
              <a:gd name="connsiteY11" fmla="*/ 57301 h 638462"/>
              <a:gd name="connsiteX12" fmla="*/ 2927350 w 3308350"/>
              <a:gd name="connsiteY12" fmla="*/ 581176 h 638462"/>
              <a:gd name="connsiteX13" fmla="*/ 0 w 3308350"/>
              <a:gd name="connsiteY13" fmla="*/ 571651 h 638462"/>
              <a:gd name="connsiteX0" fmla="*/ 0 w 3308350"/>
              <a:gd name="connsiteY0" fmla="*/ 571651 h 638462"/>
              <a:gd name="connsiteX1" fmla="*/ 892175 w 3308350"/>
              <a:gd name="connsiteY1" fmla="*/ 66826 h 638462"/>
              <a:gd name="connsiteX2" fmla="*/ 1114425 w 3308350"/>
              <a:gd name="connsiteY2" fmla="*/ 151 h 638462"/>
              <a:gd name="connsiteX3" fmla="*/ 1346200 w 3308350"/>
              <a:gd name="connsiteY3" fmla="*/ 47776 h 638462"/>
              <a:gd name="connsiteX4" fmla="*/ 1581150 w 3308350"/>
              <a:gd name="connsiteY4" fmla="*/ 16026 h 638462"/>
              <a:gd name="connsiteX5" fmla="*/ 1720850 w 3308350"/>
              <a:gd name="connsiteY5" fmla="*/ 47776 h 638462"/>
              <a:gd name="connsiteX6" fmla="*/ 2060575 w 3308350"/>
              <a:gd name="connsiteY6" fmla="*/ 3326 h 638462"/>
              <a:gd name="connsiteX7" fmla="*/ 2289175 w 3308350"/>
              <a:gd name="connsiteY7" fmla="*/ 63651 h 638462"/>
              <a:gd name="connsiteX8" fmla="*/ 2524125 w 3308350"/>
              <a:gd name="connsiteY8" fmla="*/ 28726 h 638462"/>
              <a:gd name="connsiteX9" fmla="*/ 2759075 w 3308350"/>
              <a:gd name="connsiteY9" fmla="*/ 50951 h 638462"/>
              <a:gd name="connsiteX10" fmla="*/ 3086100 w 3308350"/>
              <a:gd name="connsiteY10" fmla="*/ 16026 h 638462"/>
              <a:gd name="connsiteX11" fmla="*/ 3308350 w 3308350"/>
              <a:gd name="connsiteY11" fmla="*/ 57301 h 638462"/>
              <a:gd name="connsiteX12" fmla="*/ 2927350 w 3308350"/>
              <a:gd name="connsiteY12" fmla="*/ 581176 h 638462"/>
              <a:gd name="connsiteX13" fmla="*/ 0 w 3308350"/>
              <a:gd name="connsiteY13" fmla="*/ 571651 h 63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8350" h="638462">
                <a:moveTo>
                  <a:pt x="0" y="571651"/>
                </a:moveTo>
                <a:cubicBezTo>
                  <a:pt x="297392" y="403376"/>
                  <a:pt x="-62442" y="616101"/>
                  <a:pt x="892175" y="66826"/>
                </a:cubicBezTo>
                <a:cubicBezTo>
                  <a:pt x="1011767" y="22376"/>
                  <a:pt x="930804" y="35076"/>
                  <a:pt x="1114425" y="151"/>
                </a:cubicBezTo>
                <a:cubicBezTo>
                  <a:pt x="1298046" y="-3024"/>
                  <a:pt x="1268413" y="45130"/>
                  <a:pt x="1346200" y="47776"/>
                </a:cubicBezTo>
                <a:cubicBezTo>
                  <a:pt x="1423987" y="50422"/>
                  <a:pt x="1518708" y="16026"/>
                  <a:pt x="1581150" y="16026"/>
                </a:cubicBezTo>
                <a:cubicBezTo>
                  <a:pt x="1643592" y="16026"/>
                  <a:pt x="1640946" y="49893"/>
                  <a:pt x="1720850" y="47776"/>
                </a:cubicBezTo>
                <a:cubicBezTo>
                  <a:pt x="1800754" y="45659"/>
                  <a:pt x="1965854" y="680"/>
                  <a:pt x="2060575" y="3326"/>
                </a:cubicBezTo>
                <a:cubicBezTo>
                  <a:pt x="2155296" y="5972"/>
                  <a:pt x="2211917" y="59418"/>
                  <a:pt x="2289175" y="63651"/>
                </a:cubicBezTo>
                <a:cubicBezTo>
                  <a:pt x="2366433" y="67884"/>
                  <a:pt x="2445808" y="30843"/>
                  <a:pt x="2524125" y="28726"/>
                </a:cubicBezTo>
                <a:cubicBezTo>
                  <a:pt x="2602442" y="26609"/>
                  <a:pt x="2665413" y="53068"/>
                  <a:pt x="2759075" y="50951"/>
                </a:cubicBezTo>
                <a:cubicBezTo>
                  <a:pt x="2852737" y="48834"/>
                  <a:pt x="2994554" y="14968"/>
                  <a:pt x="3086100" y="16026"/>
                </a:cubicBezTo>
                <a:cubicBezTo>
                  <a:pt x="3177646" y="17084"/>
                  <a:pt x="3198283" y="-14666"/>
                  <a:pt x="3308350" y="57301"/>
                </a:cubicBezTo>
                <a:cubicBezTo>
                  <a:pt x="2888192" y="637268"/>
                  <a:pt x="3429000" y="-109916"/>
                  <a:pt x="2927350" y="581176"/>
                </a:cubicBezTo>
                <a:cubicBezTo>
                  <a:pt x="2374900" y="669018"/>
                  <a:pt x="370946" y="647851"/>
                  <a:pt x="0" y="571651"/>
                </a:cubicBezTo>
                <a:close/>
              </a:path>
            </a:pathLst>
          </a:custGeom>
          <a:solidFill>
            <a:schemeClr val="accent4">
              <a:lumMod val="75000"/>
              <a:alpha val="3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Forme libre 1081">
            <a:extLst>
              <a:ext uri="{FF2B5EF4-FFF2-40B4-BE49-F238E27FC236}">
                <a16:creationId xmlns:a16="http://schemas.microsoft.com/office/drawing/2014/main" id="{471D7D6E-74E1-4BB2-8F79-4876B9AA1F06}"/>
              </a:ext>
            </a:extLst>
          </p:cNvPr>
          <p:cNvSpPr/>
          <p:nvPr/>
        </p:nvSpPr>
        <p:spPr>
          <a:xfrm>
            <a:off x="4683975" y="2789761"/>
            <a:ext cx="3687633" cy="576322"/>
          </a:xfrm>
          <a:custGeom>
            <a:avLst/>
            <a:gdLst>
              <a:gd name="connsiteX0" fmla="*/ 27807 w 2983938"/>
              <a:gd name="connsiteY0" fmla="*/ 92078 h 422724"/>
              <a:gd name="connsiteX1" fmla="*/ 34157 w 2983938"/>
              <a:gd name="connsiteY1" fmla="*/ 415928 h 422724"/>
              <a:gd name="connsiteX2" fmla="*/ 215132 w 2983938"/>
              <a:gd name="connsiteY2" fmla="*/ 317503 h 422724"/>
              <a:gd name="connsiteX3" fmla="*/ 558032 w 2983938"/>
              <a:gd name="connsiteY3" fmla="*/ 381003 h 422724"/>
              <a:gd name="connsiteX4" fmla="*/ 831082 w 2983938"/>
              <a:gd name="connsiteY4" fmla="*/ 327028 h 422724"/>
              <a:gd name="connsiteX5" fmla="*/ 1075557 w 2983938"/>
              <a:gd name="connsiteY5" fmla="*/ 384178 h 422724"/>
              <a:gd name="connsiteX6" fmla="*/ 1399407 w 2983938"/>
              <a:gd name="connsiteY6" fmla="*/ 314328 h 422724"/>
              <a:gd name="connsiteX7" fmla="*/ 1720082 w 2983938"/>
              <a:gd name="connsiteY7" fmla="*/ 396878 h 422724"/>
              <a:gd name="connsiteX8" fmla="*/ 1993132 w 2983938"/>
              <a:gd name="connsiteY8" fmla="*/ 339728 h 422724"/>
              <a:gd name="connsiteX9" fmla="*/ 2297932 w 2983938"/>
              <a:gd name="connsiteY9" fmla="*/ 403228 h 422724"/>
              <a:gd name="connsiteX10" fmla="*/ 2707507 w 2983938"/>
              <a:gd name="connsiteY10" fmla="*/ 333378 h 422724"/>
              <a:gd name="connsiteX11" fmla="*/ 2951982 w 2983938"/>
              <a:gd name="connsiteY11" fmla="*/ 400053 h 422724"/>
              <a:gd name="connsiteX12" fmla="*/ 2948807 w 2983938"/>
              <a:gd name="connsiteY12" fmla="*/ 85728 h 422724"/>
              <a:gd name="connsiteX13" fmla="*/ 2656707 w 2983938"/>
              <a:gd name="connsiteY13" fmla="*/ 25403 h 422724"/>
              <a:gd name="connsiteX14" fmla="*/ 2307457 w 2983938"/>
              <a:gd name="connsiteY14" fmla="*/ 88903 h 422724"/>
              <a:gd name="connsiteX15" fmla="*/ 2021707 w 2983938"/>
              <a:gd name="connsiteY15" fmla="*/ 34928 h 422724"/>
              <a:gd name="connsiteX16" fmla="*/ 1767707 w 2983938"/>
              <a:gd name="connsiteY16" fmla="*/ 98428 h 422724"/>
              <a:gd name="connsiteX17" fmla="*/ 1481957 w 2983938"/>
              <a:gd name="connsiteY17" fmla="*/ 3178 h 422724"/>
              <a:gd name="connsiteX18" fmla="*/ 1085082 w 2983938"/>
              <a:gd name="connsiteY18" fmla="*/ 63503 h 422724"/>
              <a:gd name="connsiteX19" fmla="*/ 866007 w 2983938"/>
              <a:gd name="connsiteY19" fmla="*/ 22228 h 422724"/>
              <a:gd name="connsiteX20" fmla="*/ 602482 w 2983938"/>
              <a:gd name="connsiteY20" fmla="*/ 63503 h 422724"/>
              <a:gd name="connsiteX21" fmla="*/ 326257 w 2983938"/>
              <a:gd name="connsiteY21" fmla="*/ 3 h 422724"/>
              <a:gd name="connsiteX22" fmla="*/ 27807 w 2983938"/>
              <a:gd name="connsiteY22" fmla="*/ 92078 h 422724"/>
              <a:gd name="connsiteX0" fmla="*/ 27807 w 2983938"/>
              <a:gd name="connsiteY0" fmla="*/ 92078 h 422724"/>
              <a:gd name="connsiteX1" fmla="*/ 34157 w 2983938"/>
              <a:gd name="connsiteY1" fmla="*/ 415928 h 422724"/>
              <a:gd name="connsiteX2" fmla="*/ 215132 w 2983938"/>
              <a:gd name="connsiteY2" fmla="*/ 317503 h 422724"/>
              <a:gd name="connsiteX3" fmla="*/ 558032 w 2983938"/>
              <a:gd name="connsiteY3" fmla="*/ 381003 h 422724"/>
              <a:gd name="connsiteX4" fmla="*/ 831082 w 2983938"/>
              <a:gd name="connsiteY4" fmla="*/ 327028 h 422724"/>
              <a:gd name="connsiteX5" fmla="*/ 1075557 w 2983938"/>
              <a:gd name="connsiteY5" fmla="*/ 384178 h 422724"/>
              <a:gd name="connsiteX6" fmla="*/ 1399407 w 2983938"/>
              <a:gd name="connsiteY6" fmla="*/ 314328 h 422724"/>
              <a:gd name="connsiteX7" fmla="*/ 1720082 w 2983938"/>
              <a:gd name="connsiteY7" fmla="*/ 396878 h 422724"/>
              <a:gd name="connsiteX8" fmla="*/ 1993132 w 2983938"/>
              <a:gd name="connsiteY8" fmla="*/ 339728 h 422724"/>
              <a:gd name="connsiteX9" fmla="*/ 2297932 w 2983938"/>
              <a:gd name="connsiteY9" fmla="*/ 403228 h 422724"/>
              <a:gd name="connsiteX10" fmla="*/ 2707507 w 2983938"/>
              <a:gd name="connsiteY10" fmla="*/ 333378 h 422724"/>
              <a:gd name="connsiteX11" fmla="*/ 2951982 w 2983938"/>
              <a:gd name="connsiteY11" fmla="*/ 400053 h 422724"/>
              <a:gd name="connsiteX12" fmla="*/ 2948807 w 2983938"/>
              <a:gd name="connsiteY12" fmla="*/ 85728 h 422724"/>
              <a:gd name="connsiteX13" fmla="*/ 2656707 w 2983938"/>
              <a:gd name="connsiteY13" fmla="*/ 25403 h 422724"/>
              <a:gd name="connsiteX14" fmla="*/ 2307457 w 2983938"/>
              <a:gd name="connsiteY14" fmla="*/ 88903 h 422724"/>
              <a:gd name="connsiteX15" fmla="*/ 2021707 w 2983938"/>
              <a:gd name="connsiteY15" fmla="*/ 34928 h 422724"/>
              <a:gd name="connsiteX16" fmla="*/ 1767707 w 2983938"/>
              <a:gd name="connsiteY16" fmla="*/ 98428 h 422724"/>
              <a:gd name="connsiteX17" fmla="*/ 1481957 w 2983938"/>
              <a:gd name="connsiteY17" fmla="*/ 3178 h 422724"/>
              <a:gd name="connsiteX18" fmla="*/ 1085082 w 2983938"/>
              <a:gd name="connsiteY18" fmla="*/ 63503 h 422724"/>
              <a:gd name="connsiteX19" fmla="*/ 866007 w 2983938"/>
              <a:gd name="connsiteY19" fmla="*/ 22228 h 422724"/>
              <a:gd name="connsiteX20" fmla="*/ 602482 w 2983938"/>
              <a:gd name="connsiteY20" fmla="*/ 63503 h 422724"/>
              <a:gd name="connsiteX21" fmla="*/ 326257 w 2983938"/>
              <a:gd name="connsiteY21" fmla="*/ 3 h 422724"/>
              <a:gd name="connsiteX22" fmla="*/ 27807 w 2983938"/>
              <a:gd name="connsiteY22" fmla="*/ 92078 h 422724"/>
              <a:gd name="connsiteX0" fmla="*/ 10606 w 2966737"/>
              <a:gd name="connsiteY0" fmla="*/ 92078 h 422724"/>
              <a:gd name="connsiteX1" fmla="*/ 16956 w 2966737"/>
              <a:gd name="connsiteY1" fmla="*/ 415928 h 422724"/>
              <a:gd name="connsiteX2" fmla="*/ 197931 w 2966737"/>
              <a:gd name="connsiteY2" fmla="*/ 317503 h 422724"/>
              <a:gd name="connsiteX3" fmla="*/ 540831 w 2966737"/>
              <a:gd name="connsiteY3" fmla="*/ 381003 h 422724"/>
              <a:gd name="connsiteX4" fmla="*/ 813881 w 2966737"/>
              <a:gd name="connsiteY4" fmla="*/ 327028 h 422724"/>
              <a:gd name="connsiteX5" fmla="*/ 1058356 w 2966737"/>
              <a:gd name="connsiteY5" fmla="*/ 384178 h 422724"/>
              <a:gd name="connsiteX6" fmla="*/ 1382206 w 2966737"/>
              <a:gd name="connsiteY6" fmla="*/ 314328 h 422724"/>
              <a:gd name="connsiteX7" fmla="*/ 1702881 w 2966737"/>
              <a:gd name="connsiteY7" fmla="*/ 396878 h 422724"/>
              <a:gd name="connsiteX8" fmla="*/ 1975931 w 2966737"/>
              <a:gd name="connsiteY8" fmla="*/ 339728 h 422724"/>
              <a:gd name="connsiteX9" fmla="*/ 2280731 w 2966737"/>
              <a:gd name="connsiteY9" fmla="*/ 403228 h 422724"/>
              <a:gd name="connsiteX10" fmla="*/ 2690306 w 2966737"/>
              <a:gd name="connsiteY10" fmla="*/ 333378 h 422724"/>
              <a:gd name="connsiteX11" fmla="*/ 2934781 w 2966737"/>
              <a:gd name="connsiteY11" fmla="*/ 400053 h 422724"/>
              <a:gd name="connsiteX12" fmla="*/ 2931606 w 2966737"/>
              <a:gd name="connsiteY12" fmla="*/ 85728 h 422724"/>
              <a:gd name="connsiteX13" fmla="*/ 2639506 w 2966737"/>
              <a:gd name="connsiteY13" fmla="*/ 25403 h 422724"/>
              <a:gd name="connsiteX14" fmla="*/ 2290256 w 2966737"/>
              <a:gd name="connsiteY14" fmla="*/ 88903 h 422724"/>
              <a:gd name="connsiteX15" fmla="*/ 2004506 w 2966737"/>
              <a:gd name="connsiteY15" fmla="*/ 34928 h 422724"/>
              <a:gd name="connsiteX16" fmla="*/ 1750506 w 2966737"/>
              <a:gd name="connsiteY16" fmla="*/ 98428 h 422724"/>
              <a:gd name="connsiteX17" fmla="*/ 1464756 w 2966737"/>
              <a:gd name="connsiteY17" fmla="*/ 3178 h 422724"/>
              <a:gd name="connsiteX18" fmla="*/ 1067881 w 2966737"/>
              <a:gd name="connsiteY18" fmla="*/ 63503 h 422724"/>
              <a:gd name="connsiteX19" fmla="*/ 848806 w 2966737"/>
              <a:gd name="connsiteY19" fmla="*/ 22228 h 422724"/>
              <a:gd name="connsiteX20" fmla="*/ 585281 w 2966737"/>
              <a:gd name="connsiteY20" fmla="*/ 63503 h 422724"/>
              <a:gd name="connsiteX21" fmla="*/ 309056 w 2966737"/>
              <a:gd name="connsiteY21" fmla="*/ 3 h 422724"/>
              <a:gd name="connsiteX22" fmla="*/ 10606 w 2966737"/>
              <a:gd name="connsiteY22" fmla="*/ 92078 h 422724"/>
              <a:gd name="connsiteX0" fmla="*/ 10606 w 2966737"/>
              <a:gd name="connsiteY0" fmla="*/ 92078 h 422724"/>
              <a:gd name="connsiteX1" fmla="*/ 16956 w 2966737"/>
              <a:gd name="connsiteY1" fmla="*/ 415928 h 422724"/>
              <a:gd name="connsiteX2" fmla="*/ 197931 w 2966737"/>
              <a:gd name="connsiteY2" fmla="*/ 317503 h 422724"/>
              <a:gd name="connsiteX3" fmla="*/ 540831 w 2966737"/>
              <a:gd name="connsiteY3" fmla="*/ 381003 h 422724"/>
              <a:gd name="connsiteX4" fmla="*/ 813881 w 2966737"/>
              <a:gd name="connsiteY4" fmla="*/ 327028 h 422724"/>
              <a:gd name="connsiteX5" fmla="*/ 1058356 w 2966737"/>
              <a:gd name="connsiteY5" fmla="*/ 384178 h 422724"/>
              <a:gd name="connsiteX6" fmla="*/ 1382206 w 2966737"/>
              <a:gd name="connsiteY6" fmla="*/ 314328 h 422724"/>
              <a:gd name="connsiteX7" fmla="*/ 1702881 w 2966737"/>
              <a:gd name="connsiteY7" fmla="*/ 396878 h 422724"/>
              <a:gd name="connsiteX8" fmla="*/ 1975931 w 2966737"/>
              <a:gd name="connsiteY8" fmla="*/ 339728 h 422724"/>
              <a:gd name="connsiteX9" fmla="*/ 2280731 w 2966737"/>
              <a:gd name="connsiteY9" fmla="*/ 403228 h 422724"/>
              <a:gd name="connsiteX10" fmla="*/ 2690306 w 2966737"/>
              <a:gd name="connsiteY10" fmla="*/ 333378 h 422724"/>
              <a:gd name="connsiteX11" fmla="*/ 2934781 w 2966737"/>
              <a:gd name="connsiteY11" fmla="*/ 400053 h 422724"/>
              <a:gd name="connsiteX12" fmla="*/ 2931606 w 2966737"/>
              <a:gd name="connsiteY12" fmla="*/ 85728 h 422724"/>
              <a:gd name="connsiteX13" fmla="*/ 2639506 w 2966737"/>
              <a:gd name="connsiteY13" fmla="*/ 25403 h 422724"/>
              <a:gd name="connsiteX14" fmla="*/ 2290256 w 2966737"/>
              <a:gd name="connsiteY14" fmla="*/ 88903 h 422724"/>
              <a:gd name="connsiteX15" fmla="*/ 2004506 w 2966737"/>
              <a:gd name="connsiteY15" fmla="*/ 34928 h 422724"/>
              <a:gd name="connsiteX16" fmla="*/ 1750506 w 2966737"/>
              <a:gd name="connsiteY16" fmla="*/ 98428 h 422724"/>
              <a:gd name="connsiteX17" fmla="*/ 1464756 w 2966737"/>
              <a:gd name="connsiteY17" fmla="*/ 3178 h 422724"/>
              <a:gd name="connsiteX18" fmla="*/ 1067881 w 2966737"/>
              <a:gd name="connsiteY18" fmla="*/ 63503 h 422724"/>
              <a:gd name="connsiteX19" fmla="*/ 848806 w 2966737"/>
              <a:gd name="connsiteY19" fmla="*/ 22228 h 422724"/>
              <a:gd name="connsiteX20" fmla="*/ 585281 w 2966737"/>
              <a:gd name="connsiteY20" fmla="*/ 63503 h 422724"/>
              <a:gd name="connsiteX21" fmla="*/ 309056 w 2966737"/>
              <a:gd name="connsiteY21" fmla="*/ 3 h 422724"/>
              <a:gd name="connsiteX22" fmla="*/ 10606 w 2966737"/>
              <a:gd name="connsiteY22" fmla="*/ 92078 h 422724"/>
              <a:gd name="connsiteX0" fmla="*/ 10606 w 2966737"/>
              <a:gd name="connsiteY0" fmla="*/ 92078 h 422724"/>
              <a:gd name="connsiteX1" fmla="*/ 16956 w 2966737"/>
              <a:gd name="connsiteY1" fmla="*/ 415928 h 422724"/>
              <a:gd name="connsiteX2" fmla="*/ 197931 w 2966737"/>
              <a:gd name="connsiteY2" fmla="*/ 317503 h 422724"/>
              <a:gd name="connsiteX3" fmla="*/ 540831 w 2966737"/>
              <a:gd name="connsiteY3" fmla="*/ 381003 h 422724"/>
              <a:gd name="connsiteX4" fmla="*/ 813881 w 2966737"/>
              <a:gd name="connsiteY4" fmla="*/ 327028 h 422724"/>
              <a:gd name="connsiteX5" fmla="*/ 1058356 w 2966737"/>
              <a:gd name="connsiteY5" fmla="*/ 384178 h 422724"/>
              <a:gd name="connsiteX6" fmla="*/ 1382206 w 2966737"/>
              <a:gd name="connsiteY6" fmla="*/ 314328 h 422724"/>
              <a:gd name="connsiteX7" fmla="*/ 1702881 w 2966737"/>
              <a:gd name="connsiteY7" fmla="*/ 396878 h 422724"/>
              <a:gd name="connsiteX8" fmla="*/ 1975931 w 2966737"/>
              <a:gd name="connsiteY8" fmla="*/ 339728 h 422724"/>
              <a:gd name="connsiteX9" fmla="*/ 2280731 w 2966737"/>
              <a:gd name="connsiteY9" fmla="*/ 403228 h 422724"/>
              <a:gd name="connsiteX10" fmla="*/ 2690306 w 2966737"/>
              <a:gd name="connsiteY10" fmla="*/ 333378 h 422724"/>
              <a:gd name="connsiteX11" fmla="*/ 2934781 w 2966737"/>
              <a:gd name="connsiteY11" fmla="*/ 400053 h 422724"/>
              <a:gd name="connsiteX12" fmla="*/ 2931606 w 2966737"/>
              <a:gd name="connsiteY12" fmla="*/ 85728 h 422724"/>
              <a:gd name="connsiteX13" fmla="*/ 2639506 w 2966737"/>
              <a:gd name="connsiteY13" fmla="*/ 25403 h 422724"/>
              <a:gd name="connsiteX14" fmla="*/ 2290256 w 2966737"/>
              <a:gd name="connsiteY14" fmla="*/ 88903 h 422724"/>
              <a:gd name="connsiteX15" fmla="*/ 2004506 w 2966737"/>
              <a:gd name="connsiteY15" fmla="*/ 34928 h 422724"/>
              <a:gd name="connsiteX16" fmla="*/ 1750506 w 2966737"/>
              <a:gd name="connsiteY16" fmla="*/ 98428 h 422724"/>
              <a:gd name="connsiteX17" fmla="*/ 1464756 w 2966737"/>
              <a:gd name="connsiteY17" fmla="*/ 3178 h 422724"/>
              <a:gd name="connsiteX18" fmla="*/ 1067881 w 2966737"/>
              <a:gd name="connsiteY18" fmla="*/ 63503 h 422724"/>
              <a:gd name="connsiteX19" fmla="*/ 848806 w 2966737"/>
              <a:gd name="connsiteY19" fmla="*/ 22228 h 422724"/>
              <a:gd name="connsiteX20" fmla="*/ 585281 w 2966737"/>
              <a:gd name="connsiteY20" fmla="*/ 63503 h 422724"/>
              <a:gd name="connsiteX21" fmla="*/ 309056 w 2966737"/>
              <a:gd name="connsiteY21" fmla="*/ 3 h 422724"/>
              <a:gd name="connsiteX22" fmla="*/ 10606 w 2966737"/>
              <a:gd name="connsiteY22" fmla="*/ 92078 h 422724"/>
              <a:gd name="connsiteX0" fmla="*/ 5368 w 2961499"/>
              <a:gd name="connsiteY0" fmla="*/ 92078 h 422724"/>
              <a:gd name="connsiteX1" fmla="*/ 11718 w 2961499"/>
              <a:gd name="connsiteY1" fmla="*/ 415928 h 422724"/>
              <a:gd name="connsiteX2" fmla="*/ 192693 w 2961499"/>
              <a:gd name="connsiteY2" fmla="*/ 317503 h 422724"/>
              <a:gd name="connsiteX3" fmla="*/ 535593 w 2961499"/>
              <a:gd name="connsiteY3" fmla="*/ 381003 h 422724"/>
              <a:gd name="connsiteX4" fmla="*/ 808643 w 2961499"/>
              <a:gd name="connsiteY4" fmla="*/ 327028 h 422724"/>
              <a:gd name="connsiteX5" fmla="*/ 1053118 w 2961499"/>
              <a:gd name="connsiteY5" fmla="*/ 384178 h 422724"/>
              <a:gd name="connsiteX6" fmla="*/ 1376968 w 2961499"/>
              <a:gd name="connsiteY6" fmla="*/ 314328 h 422724"/>
              <a:gd name="connsiteX7" fmla="*/ 1697643 w 2961499"/>
              <a:gd name="connsiteY7" fmla="*/ 396878 h 422724"/>
              <a:gd name="connsiteX8" fmla="*/ 1970693 w 2961499"/>
              <a:gd name="connsiteY8" fmla="*/ 339728 h 422724"/>
              <a:gd name="connsiteX9" fmla="*/ 2275493 w 2961499"/>
              <a:gd name="connsiteY9" fmla="*/ 403228 h 422724"/>
              <a:gd name="connsiteX10" fmla="*/ 2685068 w 2961499"/>
              <a:gd name="connsiteY10" fmla="*/ 333378 h 422724"/>
              <a:gd name="connsiteX11" fmla="*/ 2929543 w 2961499"/>
              <a:gd name="connsiteY11" fmla="*/ 400053 h 422724"/>
              <a:gd name="connsiteX12" fmla="*/ 2926368 w 2961499"/>
              <a:gd name="connsiteY12" fmla="*/ 85728 h 422724"/>
              <a:gd name="connsiteX13" fmla="*/ 2634268 w 2961499"/>
              <a:gd name="connsiteY13" fmla="*/ 25403 h 422724"/>
              <a:gd name="connsiteX14" fmla="*/ 2285018 w 2961499"/>
              <a:gd name="connsiteY14" fmla="*/ 88903 h 422724"/>
              <a:gd name="connsiteX15" fmla="*/ 1999268 w 2961499"/>
              <a:gd name="connsiteY15" fmla="*/ 34928 h 422724"/>
              <a:gd name="connsiteX16" fmla="*/ 1745268 w 2961499"/>
              <a:gd name="connsiteY16" fmla="*/ 98428 h 422724"/>
              <a:gd name="connsiteX17" fmla="*/ 1459518 w 2961499"/>
              <a:gd name="connsiteY17" fmla="*/ 3178 h 422724"/>
              <a:gd name="connsiteX18" fmla="*/ 1062643 w 2961499"/>
              <a:gd name="connsiteY18" fmla="*/ 63503 h 422724"/>
              <a:gd name="connsiteX19" fmla="*/ 843568 w 2961499"/>
              <a:gd name="connsiteY19" fmla="*/ 22228 h 422724"/>
              <a:gd name="connsiteX20" fmla="*/ 580043 w 2961499"/>
              <a:gd name="connsiteY20" fmla="*/ 63503 h 422724"/>
              <a:gd name="connsiteX21" fmla="*/ 303818 w 2961499"/>
              <a:gd name="connsiteY21" fmla="*/ 3 h 422724"/>
              <a:gd name="connsiteX22" fmla="*/ 5368 w 2961499"/>
              <a:gd name="connsiteY22" fmla="*/ 92078 h 422724"/>
              <a:gd name="connsiteX0" fmla="*/ 5368 w 2961499"/>
              <a:gd name="connsiteY0" fmla="*/ 92078 h 415928"/>
              <a:gd name="connsiteX1" fmla="*/ 11718 w 2961499"/>
              <a:gd name="connsiteY1" fmla="*/ 415928 h 415928"/>
              <a:gd name="connsiteX2" fmla="*/ 192693 w 2961499"/>
              <a:gd name="connsiteY2" fmla="*/ 317503 h 415928"/>
              <a:gd name="connsiteX3" fmla="*/ 535593 w 2961499"/>
              <a:gd name="connsiteY3" fmla="*/ 381003 h 415928"/>
              <a:gd name="connsiteX4" fmla="*/ 808643 w 2961499"/>
              <a:gd name="connsiteY4" fmla="*/ 327028 h 415928"/>
              <a:gd name="connsiteX5" fmla="*/ 1053118 w 2961499"/>
              <a:gd name="connsiteY5" fmla="*/ 384178 h 415928"/>
              <a:gd name="connsiteX6" fmla="*/ 1376968 w 2961499"/>
              <a:gd name="connsiteY6" fmla="*/ 314328 h 415928"/>
              <a:gd name="connsiteX7" fmla="*/ 1697643 w 2961499"/>
              <a:gd name="connsiteY7" fmla="*/ 396878 h 415928"/>
              <a:gd name="connsiteX8" fmla="*/ 1970693 w 2961499"/>
              <a:gd name="connsiteY8" fmla="*/ 339728 h 415928"/>
              <a:gd name="connsiteX9" fmla="*/ 2275493 w 2961499"/>
              <a:gd name="connsiteY9" fmla="*/ 403228 h 415928"/>
              <a:gd name="connsiteX10" fmla="*/ 2685068 w 2961499"/>
              <a:gd name="connsiteY10" fmla="*/ 333378 h 415928"/>
              <a:gd name="connsiteX11" fmla="*/ 2929543 w 2961499"/>
              <a:gd name="connsiteY11" fmla="*/ 400053 h 415928"/>
              <a:gd name="connsiteX12" fmla="*/ 2926368 w 2961499"/>
              <a:gd name="connsiteY12" fmla="*/ 85728 h 415928"/>
              <a:gd name="connsiteX13" fmla="*/ 2634268 w 2961499"/>
              <a:gd name="connsiteY13" fmla="*/ 25403 h 415928"/>
              <a:gd name="connsiteX14" fmla="*/ 2285018 w 2961499"/>
              <a:gd name="connsiteY14" fmla="*/ 88903 h 415928"/>
              <a:gd name="connsiteX15" fmla="*/ 1999268 w 2961499"/>
              <a:gd name="connsiteY15" fmla="*/ 34928 h 415928"/>
              <a:gd name="connsiteX16" fmla="*/ 1745268 w 2961499"/>
              <a:gd name="connsiteY16" fmla="*/ 98428 h 415928"/>
              <a:gd name="connsiteX17" fmla="*/ 1459518 w 2961499"/>
              <a:gd name="connsiteY17" fmla="*/ 3178 h 415928"/>
              <a:gd name="connsiteX18" fmla="*/ 1062643 w 2961499"/>
              <a:gd name="connsiteY18" fmla="*/ 63503 h 415928"/>
              <a:gd name="connsiteX19" fmla="*/ 843568 w 2961499"/>
              <a:gd name="connsiteY19" fmla="*/ 22228 h 415928"/>
              <a:gd name="connsiteX20" fmla="*/ 580043 w 2961499"/>
              <a:gd name="connsiteY20" fmla="*/ 63503 h 415928"/>
              <a:gd name="connsiteX21" fmla="*/ 303818 w 2961499"/>
              <a:gd name="connsiteY21" fmla="*/ 3 h 415928"/>
              <a:gd name="connsiteX22" fmla="*/ 5368 w 2961499"/>
              <a:gd name="connsiteY22" fmla="*/ 92078 h 415928"/>
              <a:gd name="connsiteX0" fmla="*/ 5368 w 2961499"/>
              <a:gd name="connsiteY0" fmla="*/ 92078 h 415928"/>
              <a:gd name="connsiteX1" fmla="*/ 11718 w 2961499"/>
              <a:gd name="connsiteY1" fmla="*/ 415928 h 415928"/>
              <a:gd name="connsiteX2" fmla="*/ 192693 w 2961499"/>
              <a:gd name="connsiteY2" fmla="*/ 317503 h 415928"/>
              <a:gd name="connsiteX3" fmla="*/ 535593 w 2961499"/>
              <a:gd name="connsiteY3" fmla="*/ 381003 h 415928"/>
              <a:gd name="connsiteX4" fmla="*/ 808643 w 2961499"/>
              <a:gd name="connsiteY4" fmla="*/ 327028 h 415928"/>
              <a:gd name="connsiteX5" fmla="*/ 1053118 w 2961499"/>
              <a:gd name="connsiteY5" fmla="*/ 384178 h 415928"/>
              <a:gd name="connsiteX6" fmla="*/ 1376968 w 2961499"/>
              <a:gd name="connsiteY6" fmla="*/ 314328 h 415928"/>
              <a:gd name="connsiteX7" fmla="*/ 1697643 w 2961499"/>
              <a:gd name="connsiteY7" fmla="*/ 396878 h 415928"/>
              <a:gd name="connsiteX8" fmla="*/ 1970693 w 2961499"/>
              <a:gd name="connsiteY8" fmla="*/ 339728 h 415928"/>
              <a:gd name="connsiteX9" fmla="*/ 2275493 w 2961499"/>
              <a:gd name="connsiteY9" fmla="*/ 403228 h 415928"/>
              <a:gd name="connsiteX10" fmla="*/ 2685068 w 2961499"/>
              <a:gd name="connsiteY10" fmla="*/ 333378 h 415928"/>
              <a:gd name="connsiteX11" fmla="*/ 2929543 w 2961499"/>
              <a:gd name="connsiteY11" fmla="*/ 400053 h 415928"/>
              <a:gd name="connsiteX12" fmla="*/ 2926368 w 2961499"/>
              <a:gd name="connsiteY12" fmla="*/ 85728 h 415928"/>
              <a:gd name="connsiteX13" fmla="*/ 2634268 w 2961499"/>
              <a:gd name="connsiteY13" fmla="*/ 25403 h 415928"/>
              <a:gd name="connsiteX14" fmla="*/ 2285018 w 2961499"/>
              <a:gd name="connsiteY14" fmla="*/ 88903 h 415928"/>
              <a:gd name="connsiteX15" fmla="*/ 1999268 w 2961499"/>
              <a:gd name="connsiteY15" fmla="*/ 34928 h 415928"/>
              <a:gd name="connsiteX16" fmla="*/ 1745268 w 2961499"/>
              <a:gd name="connsiteY16" fmla="*/ 98428 h 415928"/>
              <a:gd name="connsiteX17" fmla="*/ 1459518 w 2961499"/>
              <a:gd name="connsiteY17" fmla="*/ 3178 h 415928"/>
              <a:gd name="connsiteX18" fmla="*/ 1062643 w 2961499"/>
              <a:gd name="connsiteY18" fmla="*/ 63503 h 415928"/>
              <a:gd name="connsiteX19" fmla="*/ 843568 w 2961499"/>
              <a:gd name="connsiteY19" fmla="*/ 22228 h 415928"/>
              <a:gd name="connsiteX20" fmla="*/ 580043 w 2961499"/>
              <a:gd name="connsiteY20" fmla="*/ 63503 h 415928"/>
              <a:gd name="connsiteX21" fmla="*/ 303818 w 2961499"/>
              <a:gd name="connsiteY21" fmla="*/ 3 h 415928"/>
              <a:gd name="connsiteX22" fmla="*/ 5368 w 2961499"/>
              <a:gd name="connsiteY22" fmla="*/ 92078 h 415928"/>
              <a:gd name="connsiteX0" fmla="*/ 5368 w 2961499"/>
              <a:gd name="connsiteY0" fmla="*/ 92078 h 415928"/>
              <a:gd name="connsiteX1" fmla="*/ 11718 w 2961499"/>
              <a:gd name="connsiteY1" fmla="*/ 415928 h 415928"/>
              <a:gd name="connsiteX2" fmla="*/ 192693 w 2961499"/>
              <a:gd name="connsiteY2" fmla="*/ 317503 h 415928"/>
              <a:gd name="connsiteX3" fmla="*/ 535593 w 2961499"/>
              <a:gd name="connsiteY3" fmla="*/ 381003 h 415928"/>
              <a:gd name="connsiteX4" fmla="*/ 808643 w 2961499"/>
              <a:gd name="connsiteY4" fmla="*/ 327028 h 415928"/>
              <a:gd name="connsiteX5" fmla="*/ 1053118 w 2961499"/>
              <a:gd name="connsiteY5" fmla="*/ 384178 h 415928"/>
              <a:gd name="connsiteX6" fmla="*/ 1376968 w 2961499"/>
              <a:gd name="connsiteY6" fmla="*/ 314328 h 415928"/>
              <a:gd name="connsiteX7" fmla="*/ 1697643 w 2961499"/>
              <a:gd name="connsiteY7" fmla="*/ 396878 h 415928"/>
              <a:gd name="connsiteX8" fmla="*/ 1970693 w 2961499"/>
              <a:gd name="connsiteY8" fmla="*/ 339728 h 415928"/>
              <a:gd name="connsiteX9" fmla="*/ 2275493 w 2961499"/>
              <a:gd name="connsiteY9" fmla="*/ 403228 h 415928"/>
              <a:gd name="connsiteX10" fmla="*/ 2685068 w 2961499"/>
              <a:gd name="connsiteY10" fmla="*/ 333378 h 415928"/>
              <a:gd name="connsiteX11" fmla="*/ 2929543 w 2961499"/>
              <a:gd name="connsiteY11" fmla="*/ 400053 h 415928"/>
              <a:gd name="connsiteX12" fmla="*/ 2926368 w 2961499"/>
              <a:gd name="connsiteY12" fmla="*/ 85728 h 415928"/>
              <a:gd name="connsiteX13" fmla="*/ 2634268 w 2961499"/>
              <a:gd name="connsiteY13" fmla="*/ 25403 h 415928"/>
              <a:gd name="connsiteX14" fmla="*/ 2285018 w 2961499"/>
              <a:gd name="connsiteY14" fmla="*/ 88903 h 415928"/>
              <a:gd name="connsiteX15" fmla="*/ 1999268 w 2961499"/>
              <a:gd name="connsiteY15" fmla="*/ 34928 h 415928"/>
              <a:gd name="connsiteX16" fmla="*/ 1745268 w 2961499"/>
              <a:gd name="connsiteY16" fmla="*/ 98428 h 415928"/>
              <a:gd name="connsiteX17" fmla="*/ 1459518 w 2961499"/>
              <a:gd name="connsiteY17" fmla="*/ 3178 h 415928"/>
              <a:gd name="connsiteX18" fmla="*/ 1062643 w 2961499"/>
              <a:gd name="connsiteY18" fmla="*/ 63503 h 415928"/>
              <a:gd name="connsiteX19" fmla="*/ 843568 w 2961499"/>
              <a:gd name="connsiteY19" fmla="*/ 22228 h 415928"/>
              <a:gd name="connsiteX20" fmla="*/ 580043 w 2961499"/>
              <a:gd name="connsiteY20" fmla="*/ 63503 h 415928"/>
              <a:gd name="connsiteX21" fmla="*/ 303818 w 2961499"/>
              <a:gd name="connsiteY21" fmla="*/ 3 h 415928"/>
              <a:gd name="connsiteX22" fmla="*/ 5368 w 2961499"/>
              <a:gd name="connsiteY22" fmla="*/ 92078 h 415928"/>
              <a:gd name="connsiteX0" fmla="*/ 5368 w 2961499"/>
              <a:gd name="connsiteY0" fmla="*/ 92078 h 415928"/>
              <a:gd name="connsiteX1" fmla="*/ 11718 w 2961499"/>
              <a:gd name="connsiteY1" fmla="*/ 415928 h 415928"/>
              <a:gd name="connsiteX2" fmla="*/ 192693 w 2961499"/>
              <a:gd name="connsiteY2" fmla="*/ 317503 h 415928"/>
              <a:gd name="connsiteX3" fmla="*/ 535593 w 2961499"/>
              <a:gd name="connsiteY3" fmla="*/ 381003 h 415928"/>
              <a:gd name="connsiteX4" fmla="*/ 808643 w 2961499"/>
              <a:gd name="connsiteY4" fmla="*/ 327028 h 415928"/>
              <a:gd name="connsiteX5" fmla="*/ 1053118 w 2961499"/>
              <a:gd name="connsiteY5" fmla="*/ 384178 h 415928"/>
              <a:gd name="connsiteX6" fmla="*/ 1376968 w 2961499"/>
              <a:gd name="connsiteY6" fmla="*/ 314328 h 415928"/>
              <a:gd name="connsiteX7" fmla="*/ 1697643 w 2961499"/>
              <a:gd name="connsiteY7" fmla="*/ 396878 h 415928"/>
              <a:gd name="connsiteX8" fmla="*/ 1970693 w 2961499"/>
              <a:gd name="connsiteY8" fmla="*/ 339728 h 415928"/>
              <a:gd name="connsiteX9" fmla="*/ 2275493 w 2961499"/>
              <a:gd name="connsiteY9" fmla="*/ 403228 h 415928"/>
              <a:gd name="connsiteX10" fmla="*/ 2685068 w 2961499"/>
              <a:gd name="connsiteY10" fmla="*/ 333378 h 415928"/>
              <a:gd name="connsiteX11" fmla="*/ 2929543 w 2961499"/>
              <a:gd name="connsiteY11" fmla="*/ 400053 h 415928"/>
              <a:gd name="connsiteX12" fmla="*/ 2926368 w 2961499"/>
              <a:gd name="connsiteY12" fmla="*/ 85728 h 415928"/>
              <a:gd name="connsiteX13" fmla="*/ 2634268 w 2961499"/>
              <a:gd name="connsiteY13" fmla="*/ 25403 h 415928"/>
              <a:gd name="connsiteX14" fmla="*/ 2285018 w 2961499"/>
              <a:gd name="connsiteY14" fmla="*/ 88903 h 415928"/>
              <a:gd name="connsiteX15" fmla="*/ 1999268 w 2961499"/>
              <a:gd name="connsiteY15" fmla="*/ 34928 h 415928"/>
              <a:gd name="connsiteX16" fmla="*/ 1745268 w 2961499"/>
              <a:gd name="connsiteY16" fmla="*/ 98428 h 415928"/>
              <a:gd name="connsiteX17" fmla="*/ 1459518 w 2961499"/>
              <a:gd name="connsiteY17" fmla="*/ 3178 h 415928"/>
              <a:gd name="connsiteX18" fmla="*/ 1062643 w 2961499"/>
              <a:gd name="connsiteY18" fmla="*/ 63503 h 415928"/>
              <a:gd name="connsiteX19" fmla="*/ 843568 w 2961499"/>
              <a:gd name="connsiteY19" fmla="*/ 22228 h 415928"/>
              <a:gd name="connsiteX20" fmla="*/ 580043 w 2961499"/>
              <a:gd name="connsiteY20" fmla="*/ 63503 h 415928"/>
              <a:gd name="connsiteX21" fmla="*/ 303818 w 2961499"/>
              <a:gd name="connsiteY21" fmla="*/ 3 h 415928"/>
              <a:gd name="connsiteX22" fmla="*/ 5368 w 2961499"/>
              <a:gd name="connsiteY22" fmla="*/ 92078 h 415928"/>
              <a:gd name="connsiteX0" fmla="*/ 5368 w 2947653"/>
              <a:gd name="connsiteY0" fmla="*/ 92078 h 415928"/>
              <a:gd name="connsiteX1" fmla="*/ 11718 w 2947653"/>
              <a:gd name="connsiteY1" fmla="*/ 415928 h 415928"/>
              <a:gd name="connsiteX2" fmla="*/ 192693 w 2947653"/>
              <a:gd name="connsiteY2" fmla="*/ 317503 h 415928"/>
              <a:gd name="connsiteX3" fmla="*/ 535593 w 2947653"/>
              <a:gd name="connsiteY3" fmla="*/ 381003 h 415928"/>
              <a:gd name="connsiteX4" fmla="*/ 808643 w 2947653"/>
              <a:gd name="connsiteY4" fmla="*/ 327028 h 415928"/>
              <a:gd name="connsiteX5" fmla="*/ 1053118 w 2947653"/>
              <a:gd name="connsiteY5" fmla="*/ 384178 h 415928"/>
              <a:gd name="connsiteX6" fmla="*/ 1376968 w 2947653"/>
              <a:gd name="connsiteY6" fmla="*/ 314328 h 415928"/>
              <a:gd name="connsiteX7" fmla="*/ 1697643 w 2947653"/>
              <a:gd name="connsiteY7" fmla="*/ 396878 h 415928"/>
              <a:gd name="connsiteX8" fmla="*/ 1970693 w 2947653"/>
              <a:gd name="connsiteY8" fmla="*/ 339728 h 415928"/>
              <a:gd name="connsiteX9" fmla="*/ 2275493 w 2947653"/>
              <a:gd name="connsiteY9" fmla="*/ 403228 h 415928"/>
              <a:gd name="connsiteX10" fmla="*/ 2685068 w 2947653"/>
              <a:gd name="connsiteY10" fmla="*/ 333378 h 415928"/>
              <a:gd name="connsiteX11" fmla="*/ 2929543 w 2947653"/>
              <a:gd name="connsiteY11" fmla="*/ 400053 h 415928"/>
              <a:gd name="connsiteX12" fmla="*/ 2926368 w 2947653"/>
              <a:gd name="connsiteY12" fmla="*/ 85728 h 415928"/>
              <a:gd name="connsiteX13" fmla="*/ 2634268 w 2947653"/>
              <a:gd name="connsiteY13" fmla="*/ 25403 h 415928"/>
              <a:gd name="connsiteX14" fmla="*/ 2285018 w 2947653"/>
              <a:gd name="connsiteY14" fmla="*/ 88903 h 415928"/>
              <a:gd name="connsiteX15" fmla="*/ 1999268 w 2947653"/>
              <a:gd name="connsiteY15" fmla="*/ 34928 h 415928"/>
              <a:gd name="connsiteX16" fmla="*/ 1745268 w 2947653"/>
              <a:gd name="connsiteY16" fmla="*/ 98428 h 415928"/>
              <a:gd name="connsiteX17" fmla="*/ 1459518 w 2947653"/>
              <a:gd name="connsiteY17" fmla="*/ 3178 h 415928"/>
              <a:gd name="connsiteX18" fmla="*/ 1062643 w 2947653"/>
              <a:gd name="connsiteY18" fmla="*/ 63503 h 415928"/>
              <a:gd name="connsiteX19" fmla="*/ 843568 w 2947653"/>
              <a:gd name="connsiteY19" fmla="*/ 22228 h 415928"/>
              <a:gd name="connsiteX20" fmla="*/ 580043 w 2947653"/>
              <a:gd name="connsiteY20" fmla="*/ 63503 h 415928"/>
              <a:gd name="connsiteX21" fmla="*/ 303818 w 2947653"/>
              <a:gd name="connsiteY21" fmla="*/ 3 h 415928"/>
              <a:gd name="connsiteX22" fmla="*/ 5368 w 2947653"/>
              <a:gd name="connsiteY22" fmla="*/ 92078 h 415928"/>
              <a:gd name="connsiteX0" fmla="*/ 5368 w 2947653"/>
              <a:gd name="connsiteY0" fmla="*/ 92078 h 415928"/>
              <a:gd name="connsiteX1" fmla="*/ 11718 w 2947653"/>
              <a:gd name="connsiteY1" fmla="*/ 415928 h 415928"/>
              <a:gd name="connsiteX2" fmla="*/ 192693 w 2947653"/>
              <a:gd name="connsiteY2" fmla="*/ 317503 h 415928"/>
              <a:gd name="connsiteX3" fmla="*/ 535593 w 2947653"/>
              <a:gd name="connsiteY3" fmla="*/ 381003 h 415928"/>
              <a:gd name="connsiteX4" fmla="*/ 808643 w 2947653"/>
              <a:gd name="connsiteY4" fmla="*/ 327028 h 415928"/>
              <a:gd name="connsiteX5" fmla="*/ 1053118 w 2947653"/>
              <a:gd name="connsiteY5" fmla="*/ 384178 h 415928"/>
              <a:gd name="connsiteX6" fmla="*/ 1376968 w 2947653"/>
              <a:gd name="connsiteY6" fmla="*/ 314328 h 415928"/>
              <a:gd name="connsiteX7" fmla="*/ 1697643 w 2947653"/>
              <a:gd name="connsiteY7" fmla="*/ 396878 h 415928"/>
              <a:gd name="connsiteX8" fmla="*/ 1970693 w 2947653"/>
              <a:gd name="connsiteY8" fmla="*/ 339728 h 415928"/>
              <a:gd name="connsiteX9" fmla="*/ 2275493 w 2947653"/>
              <a:gd name="connsiteY9" fmla="*/ 403228 h 415928"/>
              <a:gd name="connsiteX10" fmla="*/ 2685068 w 2947653"/>
              <a:gd name="connsiteY10" fmla="*/ 333378 h 415928"/>
              <a:gd name="connsiteX11" fmla="*/ 2929543 w 2947653"/>
              <a:gd name="connsiteY11" fmla="*/ 400053 h 415928"/>
              <a:gd name="connsiteX12" fmla="*/ 2926368 w 2947653"/>
              <a:gd name="connsiteY12" fmla="*/ 85728 h 415928"/>
              <a:gd name="connsiteX13" fmla="*/ 2634268 w 2947653"/>
              <a:gd name="connsiteY13" fmla="*/ 25403 h 415928"/>
              <a:gd name="connsiteX14" fmla="*/ 2285018 w 2947653"/>
              <a:gd name="connsiteY14" fmla="*/ 88903 h 415928"/>
              <a:gd name="connsiteX15" fmla="*/ 1999268 w 2947653"/>
              <a:gd name="connsiteY15" fmla="*/ 34928 h 415928"/>
              <a:gd name="connsiteX16" fmla="*/ 1745268 w 2947653"/>
              <a:gd name="connsiteY16" fmla="*/ 98428 h 415928"/>
              <a:gd name="connsiteX17" fmla="*/ 1459518 w 2947653"/>
              <a:gd name="connsiteY17" fmla="*/ 3178 h 415928"/>
              <a:gd name="connsiteX18" fmla="*/ 1062643 w 2947653"/>
              <a:gd name="connsiteY18" fmla="*/ 63503 h 415928"/>
              <a:gd name="connsiteX19" fmla="*/ 843568 w 2947653"/>
              <a:gd name="connsiteY19" fmla="*/ 22228 h 415928"/>
              <a:gd name="connsiteX20" fmla="*/ 580043 w 2947653"/>
              <a:gd name="connsiteY20" fmla="*/ 63503 h 415928"/>
              <a:gd name="connsiteX21" fmla="*/ 303818 w 2947653"/>
              <a:gd name="connsiteY21" fmla="*/ 3 h 415928"/>
              <a:gd name="connsiteX22" fmla="*/ 5368 w 2947653"/>
              <a:gd name="connsiteY22" fmla="*/ 92078 h 415928"/>
              <a:gd name="connsiteX0" fmla="*/ 5368 w 2929543"/>
              <a:gd name="connsiteY0" fmla="*/ 92078 h 415928"/>
              <a:gd name="connsiteX1" fmla="*/ 11718 w 2929543"/>
              <a:gd name="connsiteY1" fmla="*/ 415928 h 415928"/>
              <a:gd name="connsiteX2" fmla="*/ 192693 w 2929543"/>
              <a:gd name="connsiteY2" fmla="*/ 317503 h 415928"/>
              <a:gd name="connsiteX3" fmla="*/ 535593 w 2929543"/>
              <a:gd name="connsiteY3" fmla="*/ 381003 h 415928"/>
              <a:gd name="connsiteX4" fmla="*/ 808643 w 2929543"/>
              <a:gd name="connsiteY4" fmla="*/ 327028 h 415928"/>
              <a:gd name="connsiteX5" fmla="*/ 1053118 w 2929543"/>
              <a:gd name="connsiteY5" fmla="*/ 384178 h 415928"/>
              <a:gd name="connsiteX6" fmla="*/ 1376968 w 2929543"/>
              <a:gd name="connsiteY6" fmla="*/ 314328 h 415928"/>
              <a:gd name="connsiteX7" fmla="*/ 1697643 w 2929543"/>
              <a:gd name="connsiteY7" fmla="*/ 396878 h 415928"/>
              <a:gd name="connsiteX8" fmla="*/ 1970693 w 2929543"/>
              <a:gd name="connsiteY8" fmla="*/ 339728 h 415928"/>
              <a:gd name="connsiteX9" fmla="*/ 2275493 w 2929543"/>
              <a:gd name="connsiteY9" fmla="*/ 403228 h 415928"/>
              <a:gd name="connsiteX10" fmla="*/ 2685068 w 2929543"/>
              <a:gd name="connsiteY10" fmla="*/ 333378 h 415928"/>
              <a:gd name="connsiteX11" fmla="*/ 2929543 w 2929543"/>
              <a:gd name="connsiteY11" fmla="*/ 400053 h 415928"/>
              <a:gd name="connsiteX12" fmla="*/ 2926368 w 2929543"/>
              <a:gd name="connsiteY12" fmla="*/ 85728 h 415928"/>
              <a:gd name="connsiteX13" fmla="*/ 2634268 w 2929543"/>
              <a:gd name="connsiteY13" fmla="*/ 25403 h 415928"/>
              <a:gd name="connsiteX14" fmla="*/ 2285018 w 2929543"/>
              <a:gd name="connsiteY14" fmla="*/ 88903 h 415928"/>
              <a:gd name="connsiteX15" fmla="*/ 1999268 w 2929543"/>
              <a:gd name="connsiteY15" fmla="*/ 34928 h 415928"/>
              <a:gd name="connsiteX16" fmla="*/ 1745268 w 2929543"/>
              <a:gd name="connsiteY16" fmla="*/ 98428 h 415928"/>
              <a:gd name="connsiteX17" fmla="*/ 1459518 w 2929543"/>
              <a:gd name="connsiteY17" fmla="*/ 3178 h 415928"/>
              <a:gd name="connsiteX18" fmla="*/ 1062643 w 2929543"/>
              <a:gd name="connsiteY18" fmla="*/ 63503 h 415928"/>
              <a:gd name="connsiteX19" fmla="*/ 843568 w 2929543"/>
              <a:gd name="connsiteY19" fmla="*/ 22228 h 415928"/>
              <a:gd name="connsiteX20" fmla="*/ 580043 w 2929543"/>
              <a:gd name="connsiteY20" fmla="*/ 63503 h 415928"/>
              <a:gd name="connsiteX21" fmla="*/ 303818 w 2929543"/>
              <a:gd name="connsiteY21" fmla="*/ 3 h 415928"/>
              <a:gd name="connsiteX22" fmla="*/ 5368 w 2929543"/>
              <a:gd name="connsiteY22" fmla="*/ 92078 h 415928"/>
              <a:gd name="connsiteX0" fmla="*/ 5368 w 2929543"/>
              <a:gd name="connsiteY0" fmla="*/ 92078 h 415928"/>
              <a:gd name="connsiteX1" fmla="*/ 11718 w 2929543"/>
              <a:gd name="connsiteY1" fmla="*/ 415928 h 415928"/>
              <a:gd name="connsiteX2" fmla="*/ 192693 w 2929543"/>
              <a:gd name="connsiteY2" fmla="*/ 317503 h 415928"/>
              <a:gd name="connsiteX3" fmla="*/ 535593 w 2929543"/>
              <a:gd name="connsiteY3" fmla="*/ 381003 h 415928"/>
              <a:gd name="connsiteX4" fmla="*/ 808643 w 2929543"/>
              <a:gd name="connsiteY4" fmla="*/ 327028 h 415928"/>
              <a:gd name="connsiteX5" fmla="*/ 1053118 w 2929543"/>
              <a:gd name="connsiteY5" fmla="*/ 384178 h 415928"/>
              <a:gd name="connsiteX6" fmla="*/ 1376968 w 2929543"/>
              <a:gd name="connsiteY6" fmla="*/ 314328 h 415928"/>
              <a:gd name="connsiteX7" fmla="*/ 1697643 w 2929543"/>
              <a:gd name="connsiteY7" fmla="*/ 396878 h 415928"/>
              <a:gd name="connsiteX8" fmla="*/ 1970693 w 2929543"/>
              <a:gd name="connsiteY8" fmla="*/ 339728 h 415928"/>
              <a:gd name="connsiteX9" fmla="*/ 2275493 w 2929543"/>
              <a:gd name="connsiteY9" fmla="*/ 403228 h 415928"/>
              <a:gd name="connsiteX10" fmla="*/ 2685068 w 2929543"/>
              <a:gd name="connsiteY10" fmla="*/ 333378 h 415928"/>
              <a:gd name="connsiteX11" fmla="*/ 2929543 w 2929543"/>
              <a:gd name="connsiteY11" fmla="*/ 400053 h 415928"/>
              <a:gd name="connsiteX12" fmla="*/ 2926368 w 2929543"/>
              <a:gd name="connsiteY12" fmla="*/ 85728 h 415928"/>
              <a:gd name="connsiteX13" fmla="*/ 2634268 w 2929543"/>
              <a:gd name="connsiteY13" fmla="*/ 25403 h 415928"/>
              <a:gd name="connsiteX14" fmla="*/ 2285018 w 2929543"/>
              <a:gd name="connsiteY14" fmla="*/ 88903 h 415928"/>
              <a:gd name="connsiteX15" fmla="*/ 1999268 w 2929543"/>
              <a:gd name="connsiteY15" fmla="*/ 34928 h 415928"/>
              <a:gd name="connsiteX16" fmla="*/ 1745268 w 2929543"/>
              <a:gd name="connsiteY16" fmla="*/ 98428 h 415928"/>
              <a:gd name="connsiteX17" fmla="*/ 1459518 w 2929543"/>
              <a:gd name="connsiteY17" fmla="*/ 3178 h 415928"/>
              <a:gd name="connsiteX18" fmla="*/ 1062643 w 2929543"/>
              <a:gd name="connsiteY18" fmla="*/ 63503 h 415928"/>
              <a:gd name="connsiteX19" fmla="*/ 843568 w 2929543"/>
              <a:gd name="connsiteY19" fmla="*/ 22228 h 415928"/>
              <a:gd name="connsiteX20" fmla="*/ 580043 w 2929543"/>
              <a:gd name="connsiteY20" fmla="*/ 63503 h 415928"/>
              <a:gd name="connsiteX21" fmla="*/ 303818 w 2929543"/>
              <a:gd name="connsiteY21" fmla="*/ 3 h 415928"/>
              <a:gd name="connsiteX22" fmla="*/ 5368 w 2929543"/>
              <a:gd name="connsiteY22" fmla="*/ 92078 h 415928"/>
              <a:gd name="connsiteX0" fmla="*/ 422 w 2924597"/>
              <a:gd name="connsiteY0" fmla="*/ 92078 h 415928"/>
              <a:gd name="connsiteX1" fmla="*/ 6772 w 2924597"/>
              <a:gd name="connsiteY1" fmla="*/ 415928 h 415928"/>
              <a:gd name="connsiteX2" fmla="*/ 187747 w 2924597"/>
              <a:gd name="connsiteY2" fmla="*/ 317503 h 415928"/>
              <a:gd name="connsiteX3" fmla="*/ 530647 w 2924597"/>
              <a:gd name="connsiteY3" fmla="*/ 381003 h 415928"/>
              <a:gd name="connsiteX4" fmla="*/ 803697 w 2924597"/>
              <a:gd name="connsiteY4" fmla="*/ 327028 h 415928"/>
              <a:gd name="connsiteX5" fmla="*/ 1048172 w 2924597"/>
              <a:gd name="connsiteY5" fmla="*/ 384178 h 415928"/>
              <a:gd name="connsiteX6" fmla="*/ 1372022 w 2924597"/>
              <a:gd name="connsiteY6" fmla="*/ 314328 h 415928"/>
              <a:gd name="connsiteX7" fmla="*/ 1692697 w 2924597"/>
              <a:gd name="connsiteY7" fmla="*/ 396878 h 415928"/>
              <a:gd name="connsiteX8" fmla="*/ 1965747 w 2924597"/>
              <a:gd name="connsiteY8" fmla="*/ 339728 h 415928"/>
              <a:gd name="connsiteX9" fmla="*/ 2270547 w 2924597"/>
              <a:gd name="connsiteY9" fmla="*/ 403228 h 415928"/>
              <a:gd name="connsiteX10" fmla="*/ 2680122 w 2924597"/>
              <a:gd name="connsiteY10" fmla="*/ 333378 h 415928"/>
              <a:gd name="connsiteX11" fmla="*/ 2924597 w 2924597"/>
              <a:gd name="connsiteY11" fmla="*/ 400053 h 415928"/>
              <a:gd name="connsiteX12" fmla="*/ 2921422 w 2924597"/>
              <a:gd name="connsiteY12" fmla="*/ 85728 h 415928"/>
              <a:gd name="connsiteX13" fmla="*/ 2629322 w 2924597"/>
              <a:gd name="connsiteY13" fmla="*/ 25403 h 415928"/>
              <a:gd name="connsiteX14" fmla="*/ 2280072 w 2924597"/>
              <a:gd name="connsiteY14" fmla="*/ 88903 h 415928"/>
              <a:gd name="connsiteX15" fmla="*/ 1994322 w 2924597"/>
              <a:gd name="connsiteY15" fmla="*/ 34928 h 415928"/>
              <a:gd name="connsiteX16" fmla="*/ 1740322 w 2924597"/>
              <a:gd name="connsiteY16" fmla="*/ 98428 h 415928"/>
              <a:gd name="connsiteX17" fmla="*/ 1454572 w 2924597"/>
              <a:gd name="connsiteY17" fmla="*/ 3178 h 415928"/>
              <a:gd name="connsiteX18" fmla="*/ 1057697 w 2924597"/>
              <a:gd name="connsiteY18" fmla="*/ 63503 h 415928"/>
              <a:gd name="connsiteX19" fmla="*/ 838622 w 2924597"/>
              <a:gd name="connsiteY19" fmla="*/ 22228 h 415928"/>
              <a:gd name="connsiteX20" fmla="*/ 575097 w 2924597"/>
              <a:gd name="connsiteY20" fmla="*/ 63503 h 415928"/>
              <a:gd name="connsiteX21" fmla="*/ 298872 w 2924597"/>
              <a:gd name="connsiteY21" fmla="*/ 3 h 415928"/>
              <a:gd name="connsiteX22" fmla="*/ 422 w 2924597"/>
              <a:gd name="connsiteY22" fmla="*/ 92078 h 415928"/>
              <a:gd name="connsiteX0" fmla="*/ 422 w 2924597"/>
              <a:gd name="connsiteY0" fmla="*/ 92078 h 415928"/>
              <a:gd name="connsiteX1" fmla="*/ 6772 w 2924597"/>
              <a:gd name="connsiteY1" fmla="*/ 415928 h 415928"/>
              <a:gd name="connsiteX2" fmla="*/ 187747 w 2924597"/>
              <a:gd name="connsiteY2" fmla="*/ 317503 h 415928"/>
              <a:gd name="connsiteX3" fmla="*/ 530647 w 2924597"/>
              <a:gd name="connsiteY3" fmla="*/ 381003 h 415928"/>
              <a:gd name="connsiteX4" fmla="*/ 803697 w 2924597"/>
              <a:gd name="connsiteY4" fmla="*/ 327028 h 415928"/>
              <a:gd name="connsiteX5" fmla="*/ 1048172 w 2924597"/>
              <a:gd name="connsiteY5" fmla="*/ 384178 h 415928"/>
              <a:gd name="connsiteX6" fmla="*/ 1372022 w 2924597"/>
              <a:gd name="connsiteY6" fmla="*/ 314328 h 415928"/>
              <a:gd name="connsiteX7" fmla="*/ 1692697 w 2924597"/>
              <a:gd name="connsiteY7" fmla="*/ 396878 h 415928"/>
              <a:gd name="connsiteX8" fmla="*/ 1965747 w 2924597"/>
              <a:gd name="connsiteY8" fmla="*/ 339728 h 415928"/>
              <a:gd name="connsiteX9" fmla="*/ 2270547 w 2924597"/>
              <a:gd name="connsiteY9" fmla="*/ 403228 h 415928"/>
              <a:gd name="connsiteX10" fmla="*/ 2680122 w 2924597"/>
              <a:gd name="connsiteY10" fmla="*/ 333378 h 415928"/>
              <a:gd name="connsiteX11" fmla="*/ 2924597 w 2924597"/>
              <a:gd name="connsiteY11" fmla="*/ 400053 h 415928"/>
              <a:gd name="connsiteX12" fmla="*/ 2921422 w 2924597"/>
              <a:gd name="connsiteY12" fmla="*/ 85728 h 415928"/>
              <a:gd name="connsiteX13" fmla="*/ 2629322 w 2924597"/>
              <a:gd name="connsiteY13" fmla="*/ 25403 h 415928"/>
              <a:gd name="connsiteX14" fmla="*/ 2280072 w 2924597"/>
              <a:gd name="connsiteY14" fmla="*/ 88903 h 415928"/>
              <a:gd name="connsiteX15" fmla="*/ 1994322 w 2924597"/>
              <a:gd name="connsiteY15" fmla="*/ 34928 h 415928"/>
              <a:gd name="connsiteX16" fmla="*/ 1740322 w 2924597"/>
              <a:gd name="connsiteY16" fmla="*/ 98428 h 415928"/>
              <a:gd name="connsiteX17" fmla="*/ 1454572 w 2924597"/>
              <a:gd name="connsiteY17" fmla="*/ 3178 h 415928"/>
              <a:gd name="connsiteX18" fmla="*/ 1057697 w 2924597"/>
              <a:gd name="connsiteY18" fmla="*/ 63503 h 415928"/>
              <a:gd name="connsiteX19" fmla="*/ 838622 w 2924597"/>
              <a:gd name="connsiteY19" fmla="*/ 22228 h 415928"/>
              <a:gd name="connsiteX20" fmla="*/ 575097 w 2924597"/>
              <a:gd name="connsiteY20" fmla="*/ 63503 h 415928"/>
              <a:gd name="connsiteX21" fmla="*/ 298872 w 2924597"/>
              <a:gd name="connsiteY21" fmla="*/ 3 h 415928"/>
              <a:gd name="connsiteX22" fmla="*/ 422 w 2924597"/>
              <a:gd name="connsiteY22" fmla="*/ 92078 h 415928"/>
              <a:gd name="connsiteX0" fmla="*/ 0 w 2924175"/>
              <a:gd name="connsiteY0" fmla="*/ 92078 h 415928"/>
              <a:gd name="connsiteX1" fmla="*/ 6350 w 2924175"/>
              <a:gd name="connsiteY1" fmla="*/ 415928 h 415928"/>
              <a:gd name="connsiteX2" fmla="*/ 187325 w 2924175"/>
              <a:gd name="connsiteY2" fmla="*/ 317503 h 415928"/>
              <a:gd name="connsiteX3" fmla="*/ 530225 w 2924175"/>
              <a:gd name="connsiteY3" fmla="*/ 381003 h 415928"/>
              <a:gd name="connsiteX4" fmla="*/ 803275 w 2924175"/>
              <a:gd name="connsiteY4" fmla="*/ 327028 h 415928"/>
              <a:gd name="connsiteX5" fmla="*/ 1047750 w 2924175"/>
              <a:gd name="connsiteY5" fmla="*/ 384178 h 415928"/>
              <a:gd name="connsiteX6" fmla="*/ 1371600 w 2924175"/>
              <a:gd name="connsiteY6" fmla="*/ 314328 h 415928"/>
              <a:gd name="connsiteX7" fmla="*/ 1692275 w 2924175"/>
              <a:gd name="connsiteY7" fmla="*/ 396878 h 415928"/>
              <a:gd name="connsiteX8" fmla="*/ 1965325 w 2924175"/>
              <a:gd name="connsiteY8" fmla="*/ 339728 h 415928"/>
              <a:gd name="connsiteX9" fmla="*/ 2270125 w 2924175"/>
              <a:gd name="connsiteY9" fmla="*/ 403228 h 415928"/>
              <a:gd name="connsiteX10" fmla="*/ 2679700 w 2924175"/>
              <a:gd name="connsiteY10" fmla="*/ 333378 h 415928"/>
              <a:gd name="connsiteX11" fmla="*/ 2924175 w 2924175"/>
              <a:gd name="connsiteY11" fmla="*/ 400053 h 415928"/>
              <a:gd name="connsiteX12" fmla="*/ 2921000 w 2924175"/>
              <a:gd name="connsiteY12" fmla="*/ 85728 h 415928"/>
              <a:gd name="connsiteX13" fmla="*/ 2628900 w 2924175"/>
              <a:gd name="connsiteY13" fmla="*/ 25403 h 415928"/>
              <a:gd name="connsiteX14" fmla="*/ 2279650 w 2924175"/>
              <a:gd name="connsiteY14" fmla="*/ 88903 h 415928"/>
              <a:gd name="connsiteX15" fmla="*/ 1993900 w 2924175"/>
              <a:gd name="connsiteY15" fmla="*/ 34928 h 415928"/>
              <a:gd name="connsiteX16" fmla="*/ 1739900 w 2924175"/>
              <a:gd name="connsiteY16" fmla="*/ 98428 h 415928"/>
              <a:gd name="connsiteX17" fmla="*/ 1454150 w 2924175"/>
              <a:gd name="connsiteY17" fmla="*/ 3178 h 415928"/>
              <a:gd name="connsiteX18" fmla="*/ 1057275 w 2924175"/>
              <a:gd name="connsiteY18" fmla="*/ 63503 h 415928"/>
              <a:gd name="connsiteX19" fmla="*/ 838200 w 2924175"/>
              <a:gd name="connsiteY19" fmla="*/ 22228 h 415928"/>
              <a:gd name="connsiteX20" fmla="*/ 574675 w 2924175"/>
              <a:gd name="connsiteY20" fmla="*/ 63503 h 415928"/>
              <a:gd name="connsiteX21" fmla="*/ 298450 w 2924175"/>
              <a:gd name="connsiteY21" fmla="*/ 3 h 415928"/>
              <a:gd name="connsiteX22" fmla="*/ 0 w 2924175"/>
              <a:gd name="connsiteY22" fmla="*/ 92078 h 41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24175" h="415928">
                <a:moveTo>
                  <a:pt x="0" y="92078"/>
                </a:moveTo>
                <a:cubicBezTo>
                  <a:pt x="14817" y="764649"/>
                  <a:pt x="-5821" y="-202668"/>
                  <a:pt x="6350" y="415928"/>
                </a:cubicBezTo>
                <a:cubicBezTo>
                  <a:pt x="82021" y="386824"/>
                  <a:pt x="100013" y="323324"/>
                  <a:pt x="187325" y="317503"/>
                </a:cubicBezTo>
                <a:cubicBezTo>
                  <a:pt x="274637" y="311682"/>
                  <a:pt x="427567" y="379416"/>
                  <a:pt x="530225" y="381003"/>
                </a:cubicBezTo>
                <a:cubicBezTo>
                  <a:pt x="632883" y="382590"/>
                  <a:pt x="717021" y="326499"/>
                  <a:pt x="803275" y="327028"/>
                </a:cubicBezTo>
                <a:cubicBezTo>
                  <a:pt x="889529" y="327557"/>
                  <a:pt x="953029" y="386295"/>
                  <a:pt x="1047750" y="384178"/>
                </a:cubicBezTo>
                <a:cubicBezTo>
                  <a:pt x="1142471" y="382061"/>
                  <a:pt x="1264179" y="312211"/>
                  <a:pt x="1371600" y="314328"/>
                </a:cubicBezTo>
                <a:cubicBezTo>
                  <a:pt x="1479021" y="316445"/>
                  <a:pt x="1593321" y="392645"/>
                  <a:pt x="1692275" y="396878"/>
                </a:cubicBezTo>
                <a:cubicBezTo>
                  <a:pt x="1791229" y="401111"/>
                  <a:pt x="1869017" y="338670"/>
                  <a:pt x="1965325" y="339728"/>
                </a:cubicBezTo>
                <a:cubicBezTo>
                  <a:pt x="2061633" y="340786"/>
                  <a:pt x="2151063" y="404286"/>
                  <a:pt x="2270125" y="403228"/>
                </a:cubicBezTo>
                <a:cubicBezTo>
                  <a:pt x="2389187" y="402170"/>
                  <a:pt x="2570692" y="333907"/>
                  <a:pt x="2679700" y="333378"/>
                </a:cubicBezTo>
                <a:cubicBezTo>
                  <a:pt x="2788708" y="332849"/>
                  <a:pt x="2852208" y="403228"/>
                  <a:pt x="2924175" y="400053"/>
                </a:cubicBezTo>
                <a:cubicBezTo>
                  <a:pt x="2916767" y="-73022"/>
                  <a:pt x="2925763" y="564095"/>
                  <a:pt x="2921000" y="85728"/>
                </a:cubicBezTo>
                <a:cubicBezTo>
                  <a:pt x="2830513" y="26461"/>
                  <a:pt x="2735792" y="24874"/>
                  <a:pt x="2628900" y="25403"/>
                </a:cubicBezTo>
                <a:cubicBezTo>
                  <a:pt x="2522008" y="25932"/>
                  <a:pt x="2385483" y="87316"/>
                  <a:pt x="2279650" y="88903"/>
                </a:cubicBezTo>
                <a:cubicBezTo>
                  <a:pt x="2173817" y="90490"/>
                  <a:pt x="2083858" y="33340"/>
                  <a:pt x="1993900" y="34928"/>
                </a:cubicBezTo>
                <a:cubicBezTo>
                  <a:pt x="1903942" y="36515"/>
                  <a:pt x="1829858" y="103720"/>
                  <a:pt x="1739900" y="98428"/>
                </a:cubicBezTo>
                <a:cubicBezTo>
                  <a:pt x="1649942" y="93136"/>
                  <a:pt x="1567921" y="8999"/>
                  <a:pt x="1454150" y="3178"/>
                </a:cubicBezTo>
                <a:cubicBezTo>
                  <a:pt x="1340379" y="-2643"/>
                  <a:pt x="1159933" y="60328"/>
                  <a:pt x="1057275" y="63503"/>
                </a:cubicBezTo>
                <a:cubicBezTo>
                  <a:pt x="954617" y="66678"/>
                  <a:pt x="918633" y="22228"/>
                  <a:pt x="838200" y="22228"/>
                </a:cubicBezTo>
                <a:cubicBezTo>
                  <a:pt x="757767" y="22228"/>
                  <a:pt x="664633" y="67207"/>
                  <a:pt x="574675" y="63503"/>
                </a:cubicBezTo>
                <a:cubicBezTo>
                  <a:pt x="484717" y="59799"/>
                  <a:pt x="392642" y="-526"/>
                  <a:pt x="298450" y="3"/>
                </a:cubicBezTo>
                <a:cubicBezTo>
                  <a:pt x="204258" y="532"/>
                  <a:pt x="115358" y="13232"/>
                  <a:pt x="0" y="92078"/>
                </a:cubicBezTo>
                <a:close/>
              </a:path>
            </a:pathLst>
          </a:custGeom>
          <a:pattFill prst="wave">
            <a:fgClr>
              <a:schemeClr val="accent4">
                <a:lumMod val="60000"/>
                <a:lumOff val="40000"/>
              </a:schemeClr>
            </a:fgClr>
            <a:bgClr>
              <a:schemeClr val="bg1"/>
            </a:bgClr>
          </a:patt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Forme libre 1082">
            <a:extLst>
              <a:ext uri="{FF2B5EF4-FFF2-40B4-BE49-F238E27FC236}">
                <a16:creationId xmlns:a16="http://schemas.microsoft.com/office/drawing/2014/main" id="{74EA4D8F-F707-41C1-83FB-75DE6B5B784B}"/>
              </a:ext>
            </a:extLst>
          </p:cNvPr>
          <p:cNvSpPr/>
          <p:nvPr/>
        </p:nvSpPr>
        <p:spPr>
          <a:xfrm>
            <a:off x="8368847" y="2204413"/>
            <a:ext cx="480473" cy="1138335"/>
          </a:xfrm>
          <a:custGeom>
            <a:avLst/>
            <a:gdLst>
              <a:gd name="connsiteX0" fmla="*/ 376237 w 381000"/>
              <a:gd name="connsiteY0" fmla="*/ 0 h 826294"/>
              <a:gd name="connsiteX1" fmla="*/ 2381 w 381000"/>
              <a:gd name="connsiteY1" fmla="*/ 509588 h 826294"/>
              <a:gd name="connsiteX2" fmla="*/ 0 w 381000"/>
              <a:gd name="connsiteY2" fmla="*/ 826294 h 826294"/>
              <a:gd name="connsiteX3" fmla="*/ 381000 w 381000"/>
              <a:gd name="connsiteY3" fmla="*/ 178594 h 826294"/>
              <a:gd name="connsiteX4" fmla="*/ 376237 w 381000"/>
              <a:gd name="connsiteY4" fmla="*/ 0 h 826294"/>
              <a:gd name="connsiteX0" fmla="*/ 376237 w 381000"/>
              <a:gd name="connsiteY0" fmla="*/ 0 h 828675"/>
              <a:gd name="connsiteX1" fmla="*/ 2381 w 381000"/>
              <a:gd name="connsiteY1" fmla="*/ 511969 h 828675"/>
              <a:gd name="connsiteX2" fmla="*/ 0 w 381000"/>
              <a:gd name="connsiteY2" fmla="*/ 828675 h 828675"/>
              <a:gd name="connsiteX3" fmla="*/ 381000 w 381000"/>
              <a:gd name="connsiteY3" fmla="*/ 180975 h 828675"/>
              <a:gd name="connsiteX4" fmla="*/ 376237 w 381000"/>
              <a:gd name="connsiteY4" fmla="*/ 0 h 828675"/>
              <a:gd name="connsiteX0" fmla="*/ 376237 w 381000"/>
              <a:gd name="connsiteY0" fmla="*/ 0 h 821531"/>
              <a:gd name="connsiteX1" fmla="*/ 2381 w 381000"/>
              <a:gd name="connsiteY1" fmla="*/ 504825 h 821531"/>
              <a:gd name="connsiteX2" fmla="*/ 0 w 381000"/>
              <a:gd name="connsiteY2" fmla="*/ 821531 h 821531"/>
              <a:gd name="connsiteX3" fmla="*/ 381000 w 381000"/>
              <a:gd name="connsiteY3" fmla="*/ 173831 h 821531"/>
              <a:gd name="connsiteX4" fmla="*/ 376237 w 381000"/>
              <a:gd name="connsiteY4" fmla="*/ 0 h 821531"/>
              <a:gd name="connsiteX0" fmla="*/ 376237 w 381000"/>
              <a:gd name="connsiteY0" fmla="*/ 0 h 828675"/>
              <a:gd name="connsiteX1" fmla="*/ 2381 w 381000"/>
              <a:gd name="connsiteY1" fmla="*/ 511969 h 828675"/>
              <a:gd name="connsiteX2" fmla="*/ 0 w 381000"/>
              <a:gd name="connsiteY2" fmla="*/ 828675 h 828675"/>
              <a:gd name="connsiteX3" fmla="*/ 381000 w 381000"/>
              <a:gd name="connsiteY3" fmla="*/ 180975 h 828675"/>
              <a:gd name="connsiteX4" fmla="*/ 376237 w 381000"/>
              <a:gd name="connsiteY4" fmla="*/ 0 h 828675"/>
              <a:gd name="connsiteX0" fmla="*/ 369093 w 381000"/>
              <a:gd name="connsiteY0" fmla="*/ 0 h 814388"/>
              <a:gd name="connsiteX1" fmla="*/ 2381 w 381000"/>
              <a:gd name="connsiteY1" fmla="*/ 497682 h 814388"/>
              <a:gd name="connsiteX2" fmla="*/ 0 w 381000"/>
              <a:gd name="connsiteY2" fmla="*/ 814388 h 814388"/>
              <a:gd name="connsiteX3" fmla="*/ 381000 w 381000"/>
              <a:gd name="connsiteY3" fmla="*/ 166688 h 814388"/>
              <a:gd name="connsiteX4" fmla="*/ 369093 w 381000"/>
              <a:gd name="connsiteY4" fmla="*/ 0 h 814388"/>
              <a:gd name="connsiteX0" fmla="*/ 378618 w 381000"/>
              <a:gd name="connsiteY0" fmla="*/ 0 h 814388"/>
              <a:gd name="connsiteX1" fmla="*/ 2381 w 381000"/>
              <a:gd name="connsiteY1" fmla="*/ 497682 h 814388"/>
              <a:gd name="connsiteX2" fmla="*/ 0 w 381000"/>
              <a:gd name="connsiteY2" fmla="*/ 814388 h 814388"/>
              <a:gd name="connsiteX3" fmla="*/ 381000 w 381000"/>
              <a:gd name="connsiteY3" fmla="*/ 166688 h 814388"/>
              <a:gd name="connsiteX4" fmla="*/ 378618 w 381000"/>
              <a:gd name="connsiteY4" fmla="*/ 0 h 814388"/>
              <a:gd name="connsiteX0" fmla="*/ 373855 w 381000"/>
              <a:gd name="connsiteY0" fmla="*/ 0 h 819150"/>
              <a:gd name="connsiteX1" fmla="*/ 2381 w 381000"/>
              <a:gd name="connsiteY1" fmla="*/ 502444 h 819150"/>
              <a:gd name="connsiteX2" fmla="*/ 0 w 381000"/>
              <a:gd name="connsiteY2" fmla="*/ 819150 h 819150"/>
              <a:gd name="connsiteX3" fmla="*/ 381000 w 381000"/>
              <a:gd name="connsiteY3" fmla="*/ 171450 h 819150"/>
              <a:gd name="connsiteX4" fmla="*/ 373855 w 381000"/>
              <a:gd name="connsiteY4" fmla="*/ 0 h 819150"/>
              <a:gd name="connsiteX0" fmla="*/ 378618 w 381000"/>
              <a:gd name="connsiteY0" fmla="*/ 0 h 819150"/>
              <a:gd name="connsiteX1" fmla="*/ 2381 w 381000"/>
              <a:gd name="connsiteY1" fmla="*/ 502444 h 819150"/>
              <a:gd name="connsiteX2" fmla="*/ 0 w 381000"/>
              <a:gd name="connsiteY2" fmla="*/ 819150 h 819150"/>
              <a:gd name="connsiteX3" fmla="*/ 381000 w 381000"/>
              <a:gd name="connsiteY3" fmla="*/ 171450 h 819150"/>
              <a:gd name="connsiteX4" fmla="*/ 378618 w 381000"/>
              <a:gd name="connsiteY4" fmla="*/ 0 h 819150"/>
              <a:gd name="connsiteX0" fmla="*/ 388143 w 388143"/>
              <a:gd name="connsiteY0" fmla="*/ 0 h 828675"/>
              <a:gd name="connsiteX1" fmla="*/ 2381 w 388143"/>
              <a:gd name="connsiteY1" fmla="*/ 511969 h 828675"/>
              <a:gd name="connsiteX2" fmla="*/ 0 w 388143"/>
              <a:gd name="connsiteY2" fmla="*/ 828675 h 828675"/>
              <a:gd name="connsiteX3" fmla="*/ 381000 w 388143"/>
              <a:gd name="connsiteY3" fmla="*/ 180975 h 828675"/>
              <a:gd name="connsiteX4" fmla="*/ 388143 w 388143"/>
              <a:gd name="connsiteY4" fmla="*/ 0 h 828675"/>
              <a:gd name="connsiteX0" fmla="*/ 381000 w 381000"/>
              <a:gd name="connsiteY0" fmla="*/ 0 h 821531"/>
              <a:gd name="connsiteX1" fmla="*/ 2381 w 381000"/>
              <a:gd name="connsiteY1" fmla="*/ 504825 h 821531"/>
              <a:gd name="connsiteX2" fmla="*/ 0 w 381000"/>
              <a:gd name="connsiteY2" fmla="*/ 821531 h 821531"/>
              <a:gd name="connsiteX3" fmla="*/ 381000 w 381000"/>
              <a:gd name="connsiteY3" fmla="*/ 173831 h 821531"/>
              <a:gd name="connsiteX4" fmla="*/ 381000 w 381000"/>
              <a:gd name="connsiteY4" fmla="*/ 0 h 82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821531">
                <a:moveTo>
                  <a:pt x="381000" y="0"/>
                </a:moveTo>
                <a:lnTo>
                  <a:pt x="2381" y="504825"/>
                </a:lnTo>
                <a:cubicBezTo>
                  <a:pt x="1587" y="610394"/>
                  <a:pt x="794" y="715962"/>
                  <a:pt x="0" y="821531"/>
                </a:cubicBezTo>
                <a:lnTo>
                  <a:pt x="381000" y="173831"/>
                </a:lnTo>
                <a:lnTo>
                  <a:pt x="381000" y="0"/>
                </a:lnTo>
                <a:close/>
              </a:path>
            </a:pathLst>
          </a:custGeom>
          <a:pattFill prst="wave">
            <a:fgClr>
              <a:schemeClr val="accent4">
                <a:lumMod val="60000"/>
                <a:lumOff val="40000"/>
              </a:schemeClr>
            </a:fgClr>
            <a:bgClr>
              <a:schemeClr val="bg1"/>
            </a:bgClr>
          </a:patt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orme libre 1083">
            <a:extLst>
              <a:ext uri="{FF2B5EF4-FFF2-40B4-BE49-F238E27FC236}">
                <a16:creationId xmlns:a16="http://schemas.microsoft.com/office/drawing/2014/main" id="{98DCDD5E-EFD1-4994-BD52-E75037A469DB}"/>
              </a:ext>
            </a:extLst>
          </p:cNvPr>
          <p:cNvSpPr/>
          <p:nvPr/>
        </p:nvSpPr>
        <p:spPr>
          <a:xfrm>
            <a:off x="7135180" y="2445772"/>
            <a:ext cx="1399030" cy="412778"/>
          </a:xfrm>
          <a:custGeom>
            <a:avLst/>
            <a:gdLst>
              <a:gd name="connsiteX0" fmla="*/ 551815 w 1258044"/>
              <a:gd name="connsiteY0" fmla="*/ 18134 h 435238"/>
              <a:gd name="connsiteX1" fmla="*/ 251778 w 1258044"/>
              <a:gd name="connsiteY1" fmla="*/ 22897 h 435238"/>
              <a:gd name="connsiteX2" fmla="*/ 118428 w 1258044"/>
              <a:gd name="connsiteY2" fmla="*/ 141959 h 435238"/>
              <a:gd name="connsiteX3" fmla="*/ 4128 w 1258044"/>
              <a:gd name="connsiteY3" fmla="*/ 265784 h 435238"/>
              <a:gd name="connsiteX4" fmla="*/ 270828 w 1258044"/>
              <a:gd name="connsiteY4" fmla="*/ 308647 h 435238"/>
              <a:gd name="connsiteX5" fmla="*/ 313690 w 1258044"/>
              <a:gd name="connsiteY5" fmla="*/ 422947 h 435238"/>
              <a:gd name="connsiteX6" fmla="*/ 804228 w 1258044"/>
              <a:gd name="connsiteY6" fmla="*/ 422947 h 435238"/>
              <a:gd name="connsiteX7" fmla="*/ 923290 w 1258044"/>
              <a:gd name="connsiteY7" fmla="*/ 341984 h 435238"/>
              <a:gd name="connsiteX8" fmla="*/ 1085215 w 1258044"/>
              <a:gd name="connsiteY8" fmla="*/ 361034 h 435238"/>
              <a:gd name="connsiteX9" fmla="*/ 1137603 w 1258044"/>
              <a:gd name="connsiteY9" fmla="*/ 270547 h 435238"/>
              <a:gd name="connsiteX10" fmla="*/ 1247140 w 1258044"/>
              <a:gd name="connsiteY10" fmla="*/ 122909 h 435238"/>
              <a:gd name="connsiteX11" fmla="*/ 842328 w 1258044"/>
              <a:gd name="connsiteY11" fmla="*/ 8609 h 435238"/>
              <a:gd name="connsiteX12" fmla="*/ 551815 w 1258044"/>
              <a:gd name="connsiteY12" fmla="*/ 18134 h 4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8044" h="435238">
                <a:moveTo>
                  <a:pt x="551815" y="18134"/>
                </a:moveTo>
                <a:cubicBezTo>
                  <a:pt x="453390" y="20515"/>
                  <a:pt x="324009" y="2260"/>
                  <a:pt x="251778" y="22897"/>
                </a:cubicBezTo>
                <a:cubicBezTo>
                  <a:pt x="179547" y="43534"/>
                  <a:pt x="159703" y="101478"/>
                  <a:pt x="118428" y="141959"/>
                </a:cubicBezTo>
                <a:cubicBezTo>
                  <a:pt x="77153" y="182440"/>
                  <a:pt x="-21272" y="238003"/>
                  <a:pt x="4128" y="265784"/>
                </a:cubicBezTo>
                <a:cubicBezTo>
                  <a:pt x="29528" y="293565"/>
                  <a:pt x="219234" y="282453"/>
                  <a:pt x="270828" y="308647"/>
                </a:cubicBezTo>
                <a:cubicBezTo>
                  <a:pt x="322422" y="334841"/>
                  <a:pt x="224790" y="403897"/>
                  <a:pt x="313690" y="422947"/>
                </a:cubicBezTo>
                <a:cubicBezTo>
                  <a:pt x="402590" y="441997"/>
                  <a:pt x="702628" y="436441"/>
                  <a:pt x="804228" y="422947"/>
                </a:cubicBezTo>
                <a:cubicBezTo>
                  <a:pt x="905828" y="409453"/>
                  <a:pt x="876459" y="352303"/>
                  <a:pt x="923290" y="341984"/>
                </a:cubicBezTo>
                <a:cubicBezTo>
                  <a:pt x="970121" y="331665"/>
                  <a:pt x="1049496" y="372940"/>
                  <a:pt x="1085215" y="361034"/>
                </a:cubicBezTo>
                <a:cubicBezTo>
                  <a:pt x="1120934" y="349128"/>
                  <a:pt x="1110616" y="310235"/>
                  <a:pt x="1137603" y="270547"/>
                </a:cubicBezTo>
                <a:cubicBezTo>
                  <a:pt x="1164591" y="230860"/>
                  <a:pt x="1296353" y="166565"/>
                  <a:pt x="1247140" y="122909"/>
                </a:cubicBezTo>
                <a:cubicBezTo>
                  <a:pt x="1197927" y="79253"/>
                  <a:pt x="955834" y="31628"/>
                  <a:pt x="842328" y="8609"/>
                </a:cubicBezTo>
                <a:cubicBezTo>
                  <a:pt x="728822" y="-14410"/>
                  <a:pt x="650240" y="15753"/>
                  <a:pt x="551815" y="18134"/>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Pentagone régulier 866">
            <a:extLst>
              <a:ext uri="{FF2B5EF4-FFF2-40B4-BE49-F238E27FC236}">
                <a16:creationId xmlns:a16="http://schemas.microsoft.com/office/drawing/2014/main" id="{1EDEB8AF-DBEC-4B31-9C2F-B357F6554C89}"/>
              </a:ext>
            </a:extLst>
          </p:cNvPr>
          <p:cNvSpPr/>
          <p:nvPr/>
        </p:nvSpPr>
        <p:spPr>
          <a:xfrm>
            <a:off x="5594151" y="2294972"/>
            <a:ext cx="82888" cy="75407"/>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Pentagone régulier 867">
            <a:extLst>
              <a:ext uri="{FF2B5EF4-FFF2-40B4-BE49-F238E27FC236}">
                <a16:creationId xmlns:a16="http://schemas.microsoft.com/office/drawing/2014/main" id="{FCF8563C-63B8-49E5-B404-DBEBBC6B8305}"/>
              </a:ext>
            </a:extLst>
          </p:cNvPr>
          <p:cNvSpPr/>
          <p:nvPr/>
        </p:nvSpPr>
        <p:spPr>
          <a:xfrm>
            <a:off x="5819298" y="2267647"/>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Pentagone régulier 868">
            <a:extLst>
              <a:ext uri="{FF2B5EF4-FFF2-40B4-BE49-F238E27FC236}">
                <a16:creationId xmlns:a16="http://schemas.microsoft.com/office/drawing/2014/main" id="{CC35774D-564A-4FB0-AA79-F08BC75E5733}"/>
              </a:ext>
            </a:extLst>
          </p:cNvPr>
          <p:cNvSpPr/>
          <p:nvPr/>
        </p:nvSpPr>
        <p:spPr>
          <a:xfrm>
            <a:off x="5941393" y="2187514"/>
            <a:ext cx="82888" cy="75407"/>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Pentagone régulier 869">
            <a:extLst>
              <a:ext uri="{FF2B5EF4-FFF2-40B4-BE49-F238E27FC236}">
                <a16:creationId xmlns:a16="http://schemas.microsoft.com/office/drawing/2014/main" id="{EE9F9BAB-C639-41A8-BA16-659661EB1825}"/>
              </a:ext>
            </a:extLst>
          </p:cNvPr>
          <p:cNvSpPr/>
          <p:nvPr/>
        </p:nvSpPr>
        <p:spPr>
          <a:xfrm>
            <a:off x="5389058" y="2616742"/>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Pentagone régulier 870">
            <a:extLst>
              <a:ext uri="{FF2B5EF4-FFF2-40B4-BE49-F238E27FC236}">
                <a16:creationId xmlns:a16="http://schemas.microsoft.com/office/drawing/2014/main" id="{8CB07491-3BF4-444F-BBD7-F4715A9AB33F}"/>
              </a:ext>
            </a:extLst>
          </p:cNvPr>
          <p:cNvSpPr/>
          <p:nvPr/>
        </p:nvSpPr>
        <p:spPr>
          <a:xfrm>
            <a:off x="6176441" y="2082208"/>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Pentagone régulier 871">
            <a:extLst>
              <a:ext uri="{FF2B5EF4-FFF2-40B4-BE49-F238E27FC236}">
                <a16:creationId xmlns:a16="http://schemas.microsoft.com/office/drawing/2014/main" id="{7A2BAE61-6E36-46DE-9291-F060CFDC73D6}"/>
              </a:ext>
            </a:extLst>
          </p:cNvPr>
          <p:cNvSpPr/>
          <p:nvPr/>
        </p:nvSpPr>
        <p:spPr>
          <a:xfrm>
            <a:off x="6113607" y="2243236"/>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Pentagone régulier 872">
            <a:extLst>
              <a:ext uri="{FF2B5EF4-FFF2-40B4-BE49-F238E27FC236}">
                <a16:creationId xmlns:a16="http://schemas.microsoft.com/office/drawing/2014/main" id="{EF374283-F157-4F6A-9BCD-275531F9F057}"/>
              </a:ext>
            </a:extLst>
          </p:cNvPr>
          <p:cNvSpPr/>
          <p:nvPr/>
        </p:nvSpPr>
        <p:spPr>
          <a:xfrm>
            <a:off x="6424622" y="2122613"/>
            <a:ext cx="82888" cy="75407"/>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Pentagone régulier 875">
            <a:extLst>
              <a:ext uri="{FF2B5EF4-FFF2-40B4-BE49-F238E27FC236}">
                <a16:creationId xmlns:a16="http://schemas.microsoft.com/office/drawing/2014/main" id="{51DF879B-9242-43B1-9111-0C24030631FE}"/>
              </a:ext>
            </a:extLst>
          </p:cNvPr>
          <p:cNvSpPr/>
          <p:nvPr/>
        </p:nvSpPr>
        <p:spPr>
          <a:xfrm>
            <a:off x="6620935" y="1949704"/>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Pentagone régulier 879">
            <a:extLst>
              <a:ext uri="{FF2B5EF4-FFF2-40B4-BE49-F238E27FC236}">
                <a16:creationId xmlns:a16="http://schemas.microsoft.com/office/drawing/2014/main" id="{FD72852C-91D2-41CC-8EE1-1973370A09A2}"/>
              </a:ext>
            </a:extLst>
          </p:cNvPr>
          <p:cNvSpPr/>
          <p:nvPr/>
        </p:nvSpPr>
        <p:spPr>
          <a:xfrm>
            <a:off x="6872167" y="2624806"/>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Pentagone régulier 883">
            <a:extLst>
              <a:ext uri="{FF2B5EF4-FFF2-40B4-BE49-F238E27FC236}">
                <a16:creationId xmlns:a16="http://schemas.microsoft.com/office/drawing/2014/main" id="{4C739A5C-10A4-45B4-8998-8E96AC2B86B4}"/>
              </a:ext>
            </a:extLst>
          </p:cNvPr>
          <p:cNvSpPr/>
          <p:nvPr/>
        </p:nvSpPr>
        <p:spPr>
          <a:xfrm>
            <a:off x="7260821" y="2706495"/>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Pentagone régulier 884">
            <a:extLst>
              <a:ext uri="{FF2B5EF4-FFF2-40B4-BE49-F238E27FC236}">
                <a16:creationId xmlns:a16="http://schemas.microsoft.com/office/drawing/2014/main" id="{F80E56ED-B385-4C38-8A0E-3D7786D24220}"/>
              </a:ext>
            </a:extLst>
          </p:cNvPr>
          <p:cNvSpPr/>
          <p:nvPr/>
        </p:nvSpPr>
        <p:spPr>
          <a:xfrm>
            <a:off x="7046438" y="2739180"/>
            <a:ext cx="82888" cy="75407"/>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Pentagone régulier 885">
            <a:extLst>
              <a:ext uri="{FF2B5EF4-FFF2-40B4-BE49-F238E27FC236}">
                <a16:creationId xmlns:a16="http://schemas.microsoft.com/office/drawing/2014/main" id="{32FF94C5-0890-4B35-931C-874B7BA81106}"/>
              </a:ext>
            </a:extLst>
          </p:cNvPr>
          <p:cNvSpPr/>
          <p:nvPr/>
        </p:nvSpPr>
        <p:spPr>
          <a:xfrm>
            <a:off x="7729277" y="2343130"/>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Pentagone régulier 886">
            <a:extLst>
              <a:ext uri="{FF2B5EF4-FFF2-40B4-BE49-F238E27FC236}">
                <a16:creationId xmlns:a16="http://schemas.microsoft.com/office/drawing/2014/main" id="{930AC71F-68E4-4107-AC95-091B746C7770}"/>
              </a:ext>
            </a:extLst>
          </p:cNvPr>
          <p:cNvSpPr/>
          <p:nvPr/>
        </p:nvSpPr>
        <p:spPr>
          <a:xfrm>
            <a:off x="7889860" y="2231756"/>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Pentagone régulier 887">
            <a:extLst>
              <a:ext uri="{FF2B5EF4-FFF2-40B4-BE49-F238E27FC236}">
                <a16:creationId xmlns:a16="http://schemas.microsoft.com/office/drawing/2014/main" id="{92864E69-80DD-4B5D-83BF-8057781CB6F7}"/>
              </a:ext>
            </a:extLst>
          </p:cNvPr>
          <p:cNvSpPr/>
          <p:nvPr/>
        </p:nvSpPr>
        <p:spPr>
          <a:xfrm>
            <a:off x="8111226" y="2225304"/>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Pentagone régulier 889">
            <a:extLst>
              <a:ext uri="{FF2B5EF4-FFF2-40B4-BE49-F238E27FC236}">
                <a16:creationId xmlns:a16="http://schemas.microsoft.com/office/drawing/2014/main" id="{9309B905-737E-4783-A7F5-18ED52C4DEFC}"/>
              </a:ext>
            </a:extLst>
          </p:cNvPr>
          <p:cNvSpPr/>
          <p:nvPr/>
        </p:nvSpPr>
        <p:spPr>
          <a:xfrm>
            <a:off x="8220015" y="2374235"/>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Pentagone régulier 890">
            <a:extLst>
              <a:ext uri="{FF2B5EF4-FFF2-40B4-BE49-F238E27FC236}">
                <a16:creationId xmlns:a16="http://schemas.microsoft.com/office/drawing/2014/main" id="{419397E0-6FDE-4286-98A0-0B258EF067B2}"/>
              </a:ext>
            </a:extLst>
          </p:cNvPr>
          <p:cNvSpPr/>
          <p:nvPr/>
        </p:nvSpPr>
        <p:spPr>
          <a:xfrm>
            <a:off x="8408893" y="2204326"/>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Pentagone régulier 891">
            <a:extLst>
              <a:ext uri="{FF2B5EF4-FFF2-40B4-BE49-F238E27FC236}">
                <a16:creationId xmlns:a16="http://schemas.microsoft.com/office/drawing/2014/main" id="{337F7F3C-B838-4C26-A001-60FB4EB8B7D3}"/>
              </a:ext>
            </a:extLst>
          </p:cNvPr>
          <p:cNvSpPr/>
          <p:nvPr/>
        </p:nvSpPr>
        <p:spPr>
          <a:xfrm>
            <a:off x="8587662" y="2159527"/>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Pentagone régulier 892">
            <a:extLst>
              <a:ext uri="{FF2B5EF4-FFF2-40B4-BE49-F238E27FC236}">
                <a16:creationId xmlns:a16="http://schemas.microsoft.com/office/drawing/2014/main" id="{D7B51B42-5774-44D9-A9E7-7F6C59D7F78C}"/>
              </a:ext>
            </a:extLst>
          </p:cNvPr>
          <p:cNvSpPr/>
          <p:nvPr/>
        </p:nvSpPr>
        <p:spPr>
          <a:xfrm>
            <a:off x="8549985" y="2373265"/>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Pentagone régulier 900">
            <a:extLst>
              <a:ext uri="{FF2B5EF4-FFF2-40B4-BE49-F238E27FC236}">
                <a16:creationId xmlns:a16="http://schemas.microsoft.com/office/drawing/2014/main" id="{CFBEDBFE-D938-4897-A125-FF90C088CC6C}"/>
              </a:ext>
            </a:extLst>
          </p:cNvPr>
          <p:cNvSpPr/>
          <p:nvPr/>
        </p:nvSpPr>
        <p:spPr>
          <a:xfrm rot="11209796">
            <a:off x="6336461" y="2283720"/>
            <a:ext cx="84667" cy="84812"/>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Pentagone régulier 901">
            <a:extLst>
              <a:ext uri="{FF2B5EF4-FFF2-40B4-BE49-F238E27FC236}">
                <a16:creationId xmlns:a16="http://schemas.microsoft.com/office/drawing/2014/main" id="{08FF3EBA-D20A-4F13-B1A9-FC61F70ED5BD}"/>
              </a:ext>
            </a:extLst>
          </p:cNvPr>
          <p:cNvSpPr/>
          <p:nvPr/>
        </p:nvSpPr>
        <p:spPr>
          <a:xfrm>
            <a:off x="6272628" y="2253924"/>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9" name="Groupe 348">
            <a:extLst>
              <a:ext uri="{FF2B5EF4-FFF2-40B4-BE49-F238E27FC236}">
                <a16:creationId xmlns:a16="http://schemas.microsoft.com/office/drawing/2014/main" id="{1C4D613F-E59C-4548-91D4-4B014787ADA6}"/>
              </a:ext>
            </a:extLst>
          </p:cNvPr>
          <p:cNvGrpSpPr/>
          <p:nvPr/>
        </p:nvGrpSpPr>
        <p:grpSpPr>
          <a:xfrm>
            <a:off x="5423581" y="2341889"/>
            <a:ext cx="148130" cy="120147"/>
            <a:chOff x="3342084" y="2180678"/>
            <a:chExt cx="191865" cy="155620"/>
          </a:xfrm>
        </p:grpSpPr>
        <p:sp>
          <p:nvSpPr>
            <p:cNvPr id="350" name="Pentagone régulier 902">
              <a:extLst>
                <a:ext uri="{FF2B5EF4-FFF2-40B4-BE49-F238E27FC236}">
                  <a16:creationId xmlns:a16="http://schemas.microsoft.com/office/drawing/2014/main" id="{26650087-3A2F-498B-A173-4CBF2FEB3C14}"/>
                </a:ext>
              </a:extLst>
            </p:cNvPr>
            <p:cNvSpPr/>
            <p:nvPr/>
          </p:nvSpPr>
          <p:spPr>
            <a:xfrm rot="11209796">
              <a:off x="3424285" y="2226446"/>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Pentagone régulier 903">
              <a:extLst>
                <a:ext uri="{FF2B5EF4-FFF2-40B4-BE49-F238E27FC236}">
                  <a16:creationId xmlns:a16="http://schemas.microsoft.com/office/drawing/2014/main" id="{66B345D1-0BC2-4B91-9F56-6C1DBBB10DDB}"/>
                </a:ext>
              </a:extLst>
            </p:cNvPr>
            <p:cNvSpPr/>
            <p:nvPr/>
          </p:nvSpPr>
          <p:spPr>
            <a:xfrm>
              <a:off x="3342084" y="218067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2" name="Forme libre 1107">
            <a:extLst>
              <a:ext uri="{FF2B5EF4-FFF2-40B4-BE49-F238E27FC236}">
                <a16:creationId xmlns:a16="http://schemas.microsoft.com/office/drawing/2014/main" id="{F0A8C2AB-FAE0-4D73-8042-1EA8B558BE44}"/>
              </a:ext>
            </a:extLst>
          </p:cNvPr>
          <p:cNvSpPr/>
          <p:nvPr/>
        </p:nvSpPr>
        <p:spPr>
          <a:xfrm>
            <a:off x="5449258" y="2349261"/>
            <a:ext cx="1342785" cy="426643"/>
          </a:xfrm>
          <a:custGeom>
            <a:avLst/>
            <a:gdLst>
              <a:gd name="connsiteX0" fmla="*/ 551815 w 1258044"/>
              <a:gd name="connsiteY0" fmla="*/ 18134 h 435238"/>
              <a:gd name="connsiteX1" fmla="*/ 251778 w 1258044"/>
              <a:gd name="connsiteY1" fmla="*/ 22897 h 435238"/>
              <a:gd name="connsiteX2" fmla="*/ 118428 w 1258044"/>
              <a:gd name="connsiteY2" fmla="*/ 141959 h 435238"/>
              <a:gd name="connsiteX3" fmla="*/ 4128 w 1258044"/>
              <a:gd name="connsiteY3" fmla="*/ 265784 h 435238"/>
              <a:gd name="connsiteX4" fmla="*/ 270828 w 1258044"/>
              <a:gd name="connsiteY4" fmla="*/ 308647 h 435238"/>
              <a:gd name="connsiteX5" fmla="*/ 313690 w 1258044"/>
              <a:gd name="connsiteY5" fmla="*/ 422947 h 435238"/>
              <a:gd name="connsiteX6" fmla="*/ 804228 w 1258044"/>
              <a:gd name="connsiteY6" fmla="*/ 422947 h 435238"/>
              <a:gd name="connsiteX7" fmla="*/ 923290 w 1258044"/>
              <a:gd name="connsiteY7" fmla="*/ 341984 h 435238"/>
              <a:gd name="connsiteX8" fmla="*/ 1085215 w 1258044"/>
              <a:gd name="connsiteY8" fmla="*/ 361034 h 435238"/>
              <a:gd name="connsiteX9" fmla="*/ 1137603 w 1258044"/>
              <a:gd name="connsiteY9" fmla="*/ 270547 h 435238"/>
              <a:gd name="connsiteX10" fmla="*/ 1247140 w 1258044"/>
              <a:gd name="connsiteY10" fmla="*/ 122909 h 435238"/>
              <a:gd name="connsiteX11" fmla="*/ 842328 w 1258044"/>
              <a:gd name="connsiteY11" fmla="*/ 8609 h 435238"/>
              <a:gd name="connsiteX12" fmla="*/ 551815 w 1258044"/>
              <a:gd name="connsiteY12" fmla="*/ 18134 h 4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8044" h="435238">
                <a:moveTo>
                  <a:pt x="551815" y="18134"/>
                </a:moveTo>
                <a:cubicBezTo>
                  <a:pt x="453390" y="20515"/>
                  <a:pt x="324009" y="2260"/>
                  <a:pt x="251778" y="22897"/>
                </a:cubicBezTo>
                <a:cubicBezTo>
                  <a:pt x="179547" y="43534"/>
                  <a:pt x="159703" y="101478"/>
                  <a:pt x="118428" y="141959"/>
                </a:cubicBezTo>
                <a:cubicBezTo>
                  <a:pt x="77153" y="182440"/>
                  <a:pt x="-21272" y="238003"/>
                  <a:pt x="4128" y="265784"/>
                </a:cubicBezTo>
                <a:cubicBezTo>
                  <a:pt x="29528" y="293565"/>
                  <a:pt x="219234" y="282453"/>
                  <a:pt x="270828" y="308647"/>
                </a:cubicBezTo>
                <a:cubicBezTo>
                  <a:pt x="322422" y="334841"/>
                  <a:pt x="224790" y="403897"/>
                  <a:pt x="313690" y="422947"/>
                </a:cubicBezTo>
                <a:cubicBezTo>
                  <a:pt x="402590" y="441997"/>
                  <a:pt x="702628" y="436441"/>
                  <a:pt x="804228" y="422947"/>
                </a:cubicBezTo>
                <a:cubicBezTo>
                  <a:pt x="905828" y="409453"/>
                  <a:pt x="876459" y="352303"/>
                  <a:pt x="923290" y="341984"/>
                </a:cubicBezTo>
                <a:cubicBezTo>
                  <a:pt x="970121" y="331665"/>
                  <a:pt x="1049496" y="372940"/>
                  <a:pt x="1085215" y="361034"/>
                </a:cubicBezTo>
                <a:cubicBezTo>
                  <a:pt x="1120934" y="349128"/>
                  <a:pt x="1110616" y="310235"/>
                  <a:pt x="1137603" y="270547"/>
                </a:cubicBezTo>
                <a:cubicBezTo>
                  <a:pt x="1164591" y="230860"/>
                  <a:pt x="1296353" y="166565"/>
                  <a:pt x="1247140" y="122909"/>
                </a:cubicBezTo>
                <a:cubicBezTo>
                  <a:pt x="1197927" y="79253"/>
                  <a:pt x="955834" y="31628"/>
                  <a:pt x="842328" y="8609"/>
                </a:cubicBezTo>
                <a:cubicBezTo>
                  <a:pt x="728822" y="-14410"/>
                  <a:pt x="650240" y="15753"/>
                  <a:pt x="551815" y="18134"/>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3" name="Groupe 352">
            <a:extLst>
              <a:ext uri="{FF2B5EF4-FFF2-40B4-BE49-F238E27FC236}">
                <a16:creationId xmlns:a16="http://schemas.microsoft.com/office/drawing/2014/main" id="{E8BA11F8-44D7-4884-BC95-980E46E787D2}"/>
              </a:ext>
            </a:extLst>
          </p:cNvPr>
          <p:cNvGrpSpPr/>
          <p:nvPr/>
        </p:nvGrpSpPr>
        <p:grpSpPr>
          <a:xfrm rot="14172986">
            <a:off x="6297323" y="2578626"/>
            <a:ext cx="217794" cy="47918"/>
            <a:chOff x="1568781" y="658469"/>
            <a:chExt cx="390196" cy="80571"/>
          </a:xfrm>
          <a:solidFill>
            <a:schemeClr val="accent5">
              <a:lumMod val="40000"/>
              <a:lumOff val="60000"/>
            </a:schemeClr>
          </a:solidFill>
        </p:grpSpPr>
        <p:sp>
          <p:nvSpPr>
            <p:cNvPr id="354" name="Rectangle à coins arrondis 1338">
              <a:extLst>
                <a:ext uri="{FF2B5EF4-FFF2-40B4-BE49-F238E27FC236}">
                  <a16:creationId xmlns:a16="http://schemas.microsoft.com/office/drawing/2014/main" id="{F3C35F62-42CC-48D8-BFD9-F7C2429B0A0F}"/>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55" name="Forme libre 1339">
              <a:extLst>
                <a:ext uri="{FF2B5EF4-FFF2-40B4-BE49-F238E27FC236}">
                  <a16:creationId xmlns:a16="http://schemas.microsoft.com/office/drawing/2014/main" id="{D64CD365-5FBD-4244-A11E-CE1D1BD4DFF0}"/>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6" name="Groupe 355">
            <a:extLst>
              <a:ext uri="{FF2B5EF4-FFF2-40B4-BE49-F238E27FC236}">
                <a16:creationId xmlns:a16="http://schemas.microsoft.com/office/drawing/2014/main" id="{2D4C7917-53EE-4FF7-9D75-824ACEC6458D}"/>
              </a:ext>
            </a:extLst>
          </p:cNvPr>
          <p:cNvGrpSpPr/>
          <p:nvPr/>
        </p:nvGrpSpPr>
        <p:grpSpPr>
          <a:xfrm rot="13103316">
            <a:off x="6494262" y="2477660"/>
            <a:ext cx="232060" cy="44972"/>
            <a:chOff x="1568781" y="658469"/>
            <a:chExt cx="390196" cy="80571"/>
          </a:xfrm>
          <a:solidFill>
            <a:schemeClr val="accent5">
              <a:lumMod val="40000"/>
              <a:lumOff val="60000"/>
            </a:schemeClr>
          </a:solidFill>
        </p:grpSpPr>
        <p:sp>
          <p:nvSpPr>
            <p:cNvPr id="357" name="Rectangle à coins arrondis 1336">
              <a:extLst>
                <a:ext uri="{FF2B5EF4-FFF2-40B4-BE49-F238E27FC236}">
                  <a16:creationId xmlns:a16="http://schemas.microsoft.com/office/drawing/2014/main" id="{C948F09D-BA9B-4A6A-9B86-BD8735635CDE}"/>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58" name="Forme libre 1337">
              <a:extLst>
                <a:ext uri="{FF2B5EF4-FFF2-40B4-BE49-F238E27FC236}">
                  <a16:creationId xmlns:a16="http://schemas.microsoft.com/office/drawing/2014/main" id="{D10176A9-8A12-4B74-B4EA-2E703058973D}"/>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9" name="Groupe 358">
            <a:extLst>
              <a:ext uri="{FF2B5EF4-FFF2-40B4-BE49-F238E27FC236}">
                <a16:creationId xmlns:a16="http://schemas.microsoft.com/office/drawing/2014/main" id="{BD8D6CF6-B614-49D7-AF37-A7A1E485F747}"/>
              </a:ext>
            </a:extLst>
          </p:cNvPr>
          <p:cNvGrpSpPr/>
          <p:nvPr/>
        </p:nvGrpSpPr>
        <p:grpSpPr>
          <a:xfrm rot="11828528">
            <a:off x="6413581" y="2513740"/>
            <a:ext cx="232060" cy="44972"/>
            <a:chOff x="1568781" y="658469"/>
            <a:chExt cx="390196" cy="80571"/>
          </a:xfrm>
          <a:solidFill>
            <a:schemeClr val="accent5">
              <a:lumMod val="40000"/>
              <a:lumOff val="60000"/>
            </a:schemeClr>
          </a:solidFill>
        </p:grpSpPr>
        <p:sp>
          <p:nvSpPr>
            <p:cNvPr id="360" name="Rectangle à coins arrondis 1334">
              <a:extLst>
                <a:ext uri="{FF2B5EF4-FFF2-40B4-BE49-F238E27FC236}">
                  <a16:creationId xmlns:a16="http://schemas.microsoft.com/office/drawing/2014/main" id="{3F3330E0-3880-4279-83EC-B3BE3B1D1E0F}"/>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61" name="Forme libre 1335">
              <a:extLst>
                <a:ext uri="{FF2B5EF4-FFF2-40B4-BE49-F238E27FC236}">
                  <a16:creationId xmlns:a16="http://schemas.microsoft.com/office/drawing/2014/main" id="{282407FB-826B-4D05-8599-8C456ABF3A4F}"/>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2" name="Groupe 361">
            <a:extLst>
              <a:ext uri="{FF2B5EF4-FFF2-40B4-BE49-F238E27FC236}">
                <a16:creationId xmlns:a16="http://schemas.microsoft.com/office/drawing/2014/main" id="{77D2EEC6-D91E-4CCB-B9A3-FF0C2DCB6D17}"/>
              </a:ext>
            </a:extLst>
          </p:cNvPr>
          <p:cNvGrpSpPr/>
          <p:nvPr/>
        </p:nvGrpSpPr>
        <p:grpSpPr>
          <a:xfrm>
            <a:off x="6094902" y="2551266"/>
            <a:ext cx="232060" cy="44972"/>
            <a:chOff x="1568781" y="658469"/>
            <a:chExt cx="390196" cy="80571"/>
          </a:xfrm>
          <a:solidFill>
            <a:schemeClr val="accent5">
              <a:lumMod val="40000"/>
              <a:lumOff val="60000"/>
            </a:schemeClr>
          </a:solidFill>
        </p:grpSpPr>
        <p:sp>
          <p:nvSpPr>
            <p:cNvPr id="363" name="Rectangle à coins arrondis 1332">
              <a:extLst>
                <a:ext uri="{FF2B5EF4-FFF2-40B4-BE49-F238E27FC236}">
                  <a16:creationId xmlns:a16="http://schemas.microsoft.com/office/drawing/2014/main" id="{F0251D95-F567-43F3-A601-E1C09C645E21}"/>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64" name="Forme libre 1333">
              <a:extLst>
                <a:ext uri="{FF2B5EF4-FFF2-40B4-BE49-F238E27FC236}">
                  <a16:creationId xmlns:a16="http://schemas.microsoft.com/office/drawing/2014/main" id="{8F5F0F0D-67A4-4AF4-BBC5-962FD4590ED3}"/>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5" name="Groupe 364">
            <a:extLst>
              <a:ext uri="{FF2B5EF4-FFF2-40B4-BE49-F238E27FC236}">
                <a16:creationId xmlns:a16="http://schemas.microsoft.com/office/drawing/2014/main" id="{4B2463F4-24D4-4688-8097-D764D8C808CA}"/>
              </a:ext>
            </a:extLst>
          </p:cNvPr>
          <p:cNvGrpSpPr/>
          <p:nvPr/>
        </p:nvGrpSpPr>
        <p:grpSpPr>
          <a:xfrm rot="14172986">
            <a:off x="5837457" y="2647194"/>
            <a:ext cx="217794" cy="47918"/>
            <a:chOff x="1568781" y="658469"/>
            <a:chExt cx="390196" cy="80571"/>
          </a:xfrm>
          <a:solidFill>
            <a:schemeClr val="accent5">
              <a:lumMod val="40000"/>
              <a:lumOff val="60000"/>
            </a:schemeClr>
          </a:solidFill>
        </p:grpSpPr>
        <p:sp>
          <p:nvSpPr>
            <p:cNvPr id="366" name="Rectangle à coins arrondis 1326">
              <a:extLst>
                <a:ext uri="{FF2B5EF4-FFF2-40B4-BE49-F238E27FC236}">
                  <a16:creationId xmlns:a16="http://schemas.microsoft.com/office/drawing/2014/main" id="{FBDDFA16-0808-4232-A18C-E1E29C98D454}"/>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67" name="Forme libre 1327">
              <a:extLst>
                <a:ext uri="{FF2B5EF4-FFF2-40B4-BE49-F238E27FC236}">
                  <a16:creationId xmlns:a16="http://schemas.microsoft.com/office/drawing/2014/main" id="{9734C64E-8181-4EBB-A481-AB651EEF118C}"/>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68" name="Groupe 367">
            <a:extLst>
              <a:ext uri="{FF2B5EF4-FFF2-40B4-BE49-F238E27FC236}">
                <a16:creationId xmlns:a16="http://schemas.microsoft.com/office/drawing/2014/main" id="{10DCBA69-6AFD-4280-A733-DF1522F94242}"/>
              </a:ext>
            </a:extLst>
          </p:cNvPr>
          <p:cNvGrpSpPr/>
          <p:nvPr/>
        </p:nvGrpSpPr>
        <p:grpSpPr>
          <a:xfrm rot="20546778">
            <a:off x="5559257" y="2482641"/>
            <a:ext cx="232060" cy="44972"/>
            <a:chOff x="1568781" y="658469"/>
            <a:chExt cx="390196" cy="80571"/>
          </a:xfrm>
          <a:solidFill>
            <a:schemeClr val="accent5">
              <a:lumMod val="40000"/>
              <a:lumOff val="60000"/>
            </a:schemeClr>
          </a:solidFill>
        </p:grpSpPr>
        <p:sp>
          <p:nvSpPr>
            <p:cNvPr id="369" name="Rectangle à coins arrondis 1322">
              <a:extLst>
                <a:ext uri="{FF2B5EF4-FFF2-40B4-BE49-F238E27FC236}">
                  <a16:creationId xmlns:a16="http://schemas.microsoft.com/office/drawing/2014/main" id="{E1996A6C-4F85-456B-B0FA-0A07FAA07B1F}"/>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70" name="Forme libre 1323">
              <a:extLst>
                <a:ext uri="{FF2B5EF4-FFF2-40B4-BE49-F238E27FC236}">
                  <a16:creationId xmlns:a16="http://schemas.microsoft.com/office/drawing/2014/main" id="{43EF65F4-556F-4E6E-91C2-4B070E325428}"/>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1" name="Groupe 370">
            <a:extLst>
              <a:ext uri="{FF2B5EF4-FFF2-40B4-BE49-F238E27FC236}">
                <a16:creationId xmlns:a16="http://schemas.microsoft.com/office/drawing/2014/main" id="{45F659A2-859F-4A3D-A6D4-FEA8546F0FBE}"/>
              </a:ext>
            </a:extLst>
          </p:cNvPr>
          <p:cNvGrpSpPr/>
          <p:nvPr/>
        </p:nvGrpSpPr>
        <p:grpSpPr>
          <a:xfrm>
            <a:off x="5635036" y="2619834"/>
            <a:ext cx="232060" cy="44972"/>
            <a:chOff x="1568781" y="658469"/>
            <a:chExt cx="390196" cy="80571"/>
          </a:xfrm>
          <a:solidFill>
            <a:schemeClr val="accent5">
              <a:lumMod val="40000"/>
              <a:lumOff val="60000"/>
            </a:schemeClr>
          </a:solidFill>
        </p:grpSpPr>
        <p:sp>
          <p:nvSpPr>
            <p:cNvPr id="372" name="Rectangle à coins arrondis 1320">
              <a:extLst>
                <a:ext uri="{FF2B5EF4-FFF2-40B4-BE49-F238E27FC236}">
                  <a16:creationId xmlns:a16="http://schemas.microsoft.com/office/drawing/2014/main" id="{48CBB599-8DF4-44E7-B0BF-DC95F62F9A26}"/>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73" name="Forme libre 1321">
              <a:extLst>
                <a:ext uri="{FF2B5EF4-FFF2-40B4-BE49-F238E27FC236}">
                  <a16:creationId xmlns:a16="http://schemas.microsoft.com/office/drawing/2014/main" id="{31AED8AD-E8EE-416B-A7A6-4B834765FF13}"/>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4" name="Groupe 373">
            <a:extLst>
              <a:ext uri="{FF2B5EF4-FFF2-40B4-BE49-F238E27FC236}">
                <a16:creationId xmlns:a16="http://schemas.microsoft.com/office/drawing/2014/main" id="{61C7848F-B71A-47D4-9EB3-ADFE7139A7F8}"/>
              </a:ext>
            </a:extLst>
          </p:cNvPr>
          <p:cNvGrpSpPr/>
          <p:nvPr/>
        </p:nvGrpSpPr>
        <p:grpSpPr>
          <a:xfrm rot="1796700">
            <a:off x="7534801" y="2493575"/>
            <a:ext cx="232060" cy="44972"/>
            <a:chOff x="1568781" y="658469"/>
            <a:chExt cx="390196" cy="80571"/>
          </a:xfrm>
          <a:solidFill>
            <a:schemeClr val="accent5">
              <a:lumMod val="40000"/>
              <a:lumOff val="60000"/>
            </a:schemeClr>
          </a:solidFill>
        </p:grpSpPr>
        <p:sp>
          <p:nvSpPr>
            <p:cNvPr id="375" name="Rectangle à coins arrondis 1314">
              <a:extLst>
                <a:ext uri="{FF2B5EF4-FFF2-40B4-BE49-F238E27FC236}">
                  <a16:creationId xmlns:a16="http://schemas.microsoft.com/office/drawing/2014/main" id="{195E8E0B-0D5A-4043-918A-78EA89583A50}"/>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76" name="Forme libre 1315">
              <a:extLst>
                <a:ext uri="{FF2B5EF4-FFF2-40B4-BE49-F238E27FC236}">
                  <a16:creationId xmlns:a16="http://schemas.microsoft.com/office/drawing/2014/main" id="{913F9549-12B1-4DF5-8C4C-AAFA43A84175}"/>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7" name="Groupe 376">
            <a:extLst>
              <a:ext uri="{FF2B5EF4-FFF2-40B4-BE49-F238E27FC236}">
                <a16:creationId xmlns:a16="http://schemas.microsoft.com/office/drawing/2014/main" id="{D578B4E9-C4C6-4A47-A55F-084E116DBDFC}"/>
              </a:ext>
            </a:extLst>
          </p:cNvPr>
          <p:cNvGrpSpPr/>
          <p:nvPr/>
        </p:nvGrpSpPr>
        <p:grpSpPr>
          <a:xfrm>
            <a:off x="7831483" y="2713022"/>
            <a:ext cx="232060" cy="44972"/>
            <a:chOff x="1568781" y="658469"/>
            <a:chExt cx="390196" cy="80571"/>
          </a:xfrm>
        </p:grpSpPr>
        <p:sp>
          <p:nvSpPr>
            <p:cNvPr id="378" name="Rectangle à coins arrondis 1312">
              <a:extLst>
                <a:ext uri="{FF2B5EF4-FFF2-40B4-BE49-F238E27FC236}">
                  <a16:creationId xmlns:a16="http://schemas.microsoft.com/office/drawing/2014/main" id="{8FF12747-B1C1-46E1-9166-6555E94F97E6}"/>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79" name="Forme libre 1313">
              <a:extLst>
                <a:ext uri="{FF2B5EF4-FFF2-40B4-BE49-F238E27FC236}">
                  <a16:creationId xmlns:a16="http://schemas.microsoft.com/office/drawing/2014/main" id="{E51E669B-87DA-4957-AB43-8073670F6166}"/>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0" name="Groupe 379">
            <a:extLst>
              <a:ext uri="{FF2B5EF4-FFF2-40B4-BE49-F238E27FC236}">
                <a16:creationId xmlns:a16="http://schemas.microsoft.com/office/drawing/2014/main" id="{223051A5-902F-4659-A729-DB6C372BF110}"/>
              </a:ext>
            </a:extLst>
          </p:cNvPr>
          <p:cNvGrpSpPr/>
          <p:nvPr/>
        </p:nvGrpSpPr>
        <p:grpSpPr>
          <a:xfrm rot="13103316">
            <a:off x="8276356" y="2573421"/>
            <a:ext cx="232060" cy="44972"/>
            <a:chOff x="1568781" y="658469"/>
            <a:chExt cx="390196" cy="80571"/>
          </a:xfrm>
          <a:solidFill>
            <a:schemeClr val="accent5">
              <a:lumMod val="40000"/>
              <a:lumOff val="60000"/>
            </a:schemeClr>
          </a:solidFill>
        </p:grpSpPr>
        <p:sp>
          <p:nvSpPr>
            <p:cNvPr id="381" name="Rectangle à coins arrondis 1308">
              <a:extLst>
                <a:ext uri="{FF2B5EF4-FFF2-40B4-BE49-F238E27FC236}">
                  <a16:creationId xmlns:a16="http://schemas.microsoft.com/office/drawing/2014/main" id="{BDA60E8E-BD55-41A1-B130-F2E202D4D0FE}"/>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82" name="Forme libre 1309">
              <a:extLst>
                <a:ext uri="{FF2B5EF4-FFF2-40B4-BE49-F238E27FC236}">
                  <a16:creationId xmlns:a16="http://schemas.microsoft.com/office/drawing/2014/main" id="{32953AFD-6DD4-443E-9FA0-E34B4BFD0E52}"/>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3" name="Groupe 382">
            <a:extLst>
              <a:ext uri="{FF2B5EF4-FFF2-40B4-BE49-F238E27FC236}">
                <a16:creationId xmlns:a16="http://schemas.microsoft.com/office/drawing/2014/main" id="{A89AD26F-D700-4DDD-977B-572E3ACBD6ED}"/>
              </a:ext>
            </a:extLst>
          </p:cNvPr>
          <p:cNvGrpSpPr/>
          <p:nvPr/>
        </p:nvGrpSpPr>
        <p:grpSpPr>
          <a:xfrm rot="20546778">
            <a:off x="7801217" y="2509835"/>
            <a:ext cx="232060" cy="44972"/>
            <a:chOff x="1568781" y="658469"/>
            <a:chExt cx="390196" cy="80571"/>
          </a:xfrm>
          <a:solidFill>
            <a:schemeClr val="accent5">
              <a:lumMod val="40000"/>
              <a:lumOff val="60000"/>
            </a:schemeClr>
          </a:solidFill>
        </p:grpSpPr>
        <p:sp>
          <p:nvSpPr>
            <p:cNvPr id="384" name="Rectangle à coins arrondis 1306">
              <a:extLst>
                <a:ext uri="{FF2B5EF4-FFF2-40B4-BE49-F238E27FC236}">
                  <a16:creationId xmlns:a16="http://schemas.microsoft.com/office/drawing/2014/main" id="{3EAB708F-D487-4351-83D7-9461291D3244}"/>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85" name="Forme libre 1307">
              <a:extLst>
                <a:ext uri="{FF2B5EF4-FFF2-40B4-BE49-F238E27FC236}">
                  <a16:creationId xmlns:a16="http://schemas.microsoft.com/office/drawing/2014/main" id="{F9FA7A3F-E9BB-42DA-8A97-DD4CFFBD8415}"/>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6" name="Groupe 385">
            <a:extLst>
              <a:ext uri="{FF2B5EF4-FFF2-40B4-BE49-F238E27FC236}">
                <a16:creationId xmlns:a16="http://schemas.microsoft.com/office/drawing/2014/main" id="{31864A8B-D3AA-4089-A6E6-392B7A44C1C3}"/>
              </a:ext>
            </a:extLst>
          </p:cNvPr>
          <p:cNvGrpSpPr/>
          <p:nvPr/>
        </p:nvGrpSpPr>
        <p:grpSpPr>
          <a:xfrm>
            <a:off x="7876996" y="2647028"/>
            <a:ext cx="232060" cy="44972"/>
            <a:chOff x="1568781" y="658469"/>
            <a:chExt cx="390196" cy="80571"/>
          </a:xfrm>
          <a:solidFill>
            <a:schemeClr val="accent5">
              <a:lumMod val="40000"/>
              <a:lumOff val="60000"/>
            </a:schemeClr>
          </a:solidFill>
        </p:grpSpPr>
        <p:sp>
          <p:nvSpPr>
            <p:cNvPr id="387" name="Rectangle à coins arrondis 1302">
              <a:extLst>
                <a:ext uri="{FF2B5EF4-FFF2-40B4-BE49-F238E27FC236}">
                  <a16:creationId xmlns:a16="http://schemas.microsoft.com/office/drawing/2014/main" id="{035C6BE7-B60B-47D2-929C-F4711E7AA301}"/>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88" name="Forme libre 1303">
              <a:extLst>
                <a:ext uri="{FF2B5EF4-FFF2-40B4-BE49-F238E27FC236}">
                  <a16:creationId xmlns:a16="http://schemas.microsoft.com/office/drawing/2014/main" id="{EC798E82-7547-482B-A5F5-926A4C319242}"/>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9" name="Groupe 388">
            <a:extLst>
              <a:ext uri="{FF2B5EF4-FFF2-40B4-BE49-F238E27FC236}">
                <a16:creationId xmlns:a16="http://schemas.microsoft.com/office/drawing/2014/main" id="{6786454F-AE2A-4CA0-927F-FF7F22B07B74}"/>
              </a:ext>
            </a:extLst>
          </p:cNvPr>
          <p:cNvGrpSpPr/>
          <p:nvPr/>
        </p:nvGrpSpPr>
        <p:grpSpPr>
          <a:xfrm>
            <a:off x="7342330" y="2772494"/>
            <a:ext cx="232060" cy="44972"/>
            <a:chOff x="1568781" y="658469"/>
            <a:chExt cx="390196" cy="80571"/>
          </a:xfrm>
        </p:grpSpPr>
        <p:sp>
          <p:nvSpPr>
            <p:cNvPr id="390" name="Rectangle à coins arrondis 1300">
              <a:extLst>
                <a:ext uri="{FF2B5EF4-FFF2-40B4-BE49-F238E27FC236}">
                  <a16:creationId xmlns:a16="http://schemas.microsoft.com/office/drawing/2014/main" id="{C8D0AC88-D306-49C6-B24F-636B7C23A19C}"/>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91" name="Forme libre 1301">
              <a:extLst>
                <a:ext uri="{FF2B5EF4-FFF2-40B4-BE49-F238E27FC236}">
                  <a16:creationId xmlns:a16="http://schemas.microsoft.com/office/drawing/2014/main" id="{3FE6CE99-6ABE-4A9B-B3C1-AE92AA62DB18}"/>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2" name="Groupe 391">
            <a:extLst>
              <a:ext uri="{FF2B5EF4-FFF2-40B4-BE49-F238E27FC236}">
                <a16:creationId xmlns:a16="http://schemas.microsoft.com/office/drawing/2014/main" id="{9344BED4-470C-442D-9A47-5F789579B9B1}"/>
              </a:ext>
            </a:extLst>
          </p:cNvPr>
          <p:cNvGrpSpPr/>
          <p:nvPr/>
        </p:nvGrpSpPr>
        <p:grpSpPr>
          <a:xfrm rot="20546778">
            <a:off x="7312064" y="2569307"/>
            <a:ext cx="232060" cy="44972"/>
            <a:chOff x="1568781" y="658469"/>
            <a:chExt cx="390196" cy="80571"/>
          </a:xfrm>
          <a:solidFill>
            <a:schemeClr val="accent5">
              <a:lumMod val="40000"/>
              <a:lumOff val="60000"/>
            </a:schemeClr>
          </a:solidFill>
        </p:grpSpPr>
        <p:sp>
          <p:nvSpPr>
            <p:cNvPr id="393" name="Rectangle à coins arrondis 1296">
              <a:extLst>
                <a:ext uri="{FF2B5EF4-FFF2-40B4-BE49-F238E27FC236}">
                  <a16:creationId xmlns:a16="http://schemas.microsoft.com/office/drawing/2014/main" id="{69D743D1-07E5-432B-9D77-0CD10D8BB661}"/>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94" name="Forme libre 1297">
              <a:extLst>
                <a:ext uri="{FF2B5EF4-FFF2-40B4-BE49-F238E27FC236}">
                  <a16:creationId xmlns:a16="http://schemas.microsoft.com/office/drawing/2014/main" id="{4AB1FB07-F006-4C30-A100-20DF5F622D8C}"/>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5" name="Groupe 394">
            <a:extLst>
              <a:ext uri="{FF2B5EF4-FFF2-40B4-BE49-F238E27FC236}">
                <a16:creationId xmlns:a16="http://schemas.microsoft.com/office/drawing/2014/main" id="{5BB7274A-AA5B-4CAC-9B82-2585AC68BAA0}"/>
              </a:ext>
            </a:extLst>
          </p:cNvPr>
          <p:cNvGrpSpPr/>
          <p:nvPr/>
        </p:nvGrpSpPr>
        <p:grpSpPr>
          <a:xfrm rot="11828528">
            <a:off x="7706522" y="2668973"/>
            <a:ext cx="232060" cy="44972"/>
            <a:chOff x="1568781" y="658469"/>
            <a:chExt cx="390196" cy="80571"/>
          </a:xfrm>
          <a:solidFill>
            <a:schemeClr val="accent5">
              <a:lumMod val="40000"/>
              <a:lumOff val="60000"/>
            </a:schemeClr>
          </a:solidFill>
        </p:grpSpPr>
        <p:sp>
          <p:nvSpPr>
            <p:cNvPr id="396" name="Rectangle à coins arrondis 1294">
              <a:extLst>
                <a:ext uri="{FF2B5EF4-FFF2-40B4-BE49-F238E27FC236}">
                  <a16:creationId xmlns:a16="http://schemas.microsoft.com/office/drawing/2014/main" id="{AA23A1D2-FB40-4502-A9E6-3478DDC6A529}"/>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97" name="Forme libre 1295">
              <a:extLst>
                <a:ext uri="{FF2B5EF4-FFF2-40B4-BE49-F238E27FC236}">
                  <a16:creationId xmlns:a16="http://schemas.microsoft.com/office/drawing/2014/main" id="{2863798E-0C1A-4A52-A5BB-670146D27859}"/>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98" name="Forme libre 1134">
            <a:extLst>
              <a:ext uri="{FF2B5EF4-FFF2-40B4-BE49-F238E27FC236}">
                <a16:creationId xmlns:a16="http://schemas.microsoft.com/office/drawing/2014/main" id="{E7EE3CA6-7DFA-4826-BF47-288C8C22D86B}"/>
              </a:ext>
            </a:extLst>
          </p:cNvPr>
          <p:cNvSpPr/>
          <p:nvPr/>
        </p:nvSpPr>
        <p:spPr>
          <a:xfrm>
            <a:off x="6592412" y="1555717"/>
            <a:ext cx="1131650" cy="939931"/>
          </a:xfrm>
          <a:custGeom>
            <a:avLst/>
            <a:gdLst>
              <a:gd name="connsiteX0" fmla="*/ 551815 w 1258044"/>
              <a:gd name="connsiteY0" fmla="*/ 18134 h 435238"/>
              <a:gd name="connsiteX1" fmla="*/ 251778 w 1258044"/>
              <a:gd name="connsiteY1" fmla="*/ 22897 h 435238"/>
              <a:gd name="connsiteX2" fmla="*/ 118428 w 1258044"/>
              <a:gd name="connsiteY2" fmla="*/ 141959 h 435238"/>
              <a:gd name="connsiteX3" fmla="*/ 4128 w 1258044"/>
              <a:gd name="connsiteY3" fmla="*/ 265784 h 435238"/>
              <a:gd name="connsiteX4" fmla="*/ 270828 w 1258044"/>
              <a:gd name="connsiteY4" fmla="*/ 308647 h 435238"/>
              <a:gd name="connsiteX5" fmla="*/ 313690 w 1258044"/>
              <a:gd name="connsiteY5" fmla="*/ 422947 h 435238"/>
              <a:gd name="connsiteX6" fmla="*/ 804228 w 1258044"/>
              <a:gd name="connsiteY6" fmla="*/ 422947 h 435238"/>
              <a:gd name="connsiteX7" fmla="*/ 923290 w 1258044"/>
              <a:gd name="connsiteY7" fmla="*/ 341984 h 435238"/>
              <a:gd name="connsiteX8" fmla="*/ 1085215 w 1258044"/>
              <a:gd name="connsiteY8" fmla="*/ 361034 h 435238"/>
              <a:gd name="connsiteX9" fmla="*/ 1137603 w 1258044"/>
              <a:gd name="connsiteY9" fmla="*/ 270547 h 435238"/>
              <a:gd name="connsiteX10" fmla="*/ 1247140 w 1258044"/>
              <a:gd name="connsiteY10" fmla="*/ 122909 h 435238"/>
              <a:gd name="connsiteX11" fmla="*/ 842328 w 1258044"/>
              <a:gd name="connsiteY11" fmla="*/ 8609 h 435238"/>
              <a:gd name="connsiteX12" fmla="*/ 551815 w 1258044"/>
              <a:gd name="connsiteY12" fmla="*/ 18134 h 435238"/>
              <a:gd name="connsiteX0" fmla="*/ 551815 w 1258044"/>
              <a:gd name="connsiteY0" fmla="*/ 497471 h 914575"/>
              <a:gd name="connsiteX1" fmla="*/ 251778 w 1258044"/>
              <a:gd name="connsiteY1" fmla="*/ 502234 h 914575"/>
              <a:gd name="connsiteX2" fmla="*/ 118428 w 1258044"/>
              <a:gd name="connsiteY2" fmla="*/ 621296 h 914575"/>
              <a:gd name="connsiteX3" fmla="*/ 4128 w 1258044"/>
              <a:gd name="connsiteY3" fmla="*/ 745121 h 914575"/>
              <a:gd name="connsiteX4" fmla="*/ 270828 w 1258044"/>
              <a:gd name="connsiteY4" fmla="*/ 787984 h 914575"/>
              <a:gd name="connsiteX5" fmla="*/ 313690 w 1258044"/>
              <a:gd name="connsiteY5" fmla="*/ 902284 h 914575"/>
              <a:gd name="connsiteX6" fmla="*/ 804228 w 1258044"/>
              <a:gd name="connsiteY6" fmla="*/ 902284 h 914575"/>
              <a:gd name="connsiteX7" fmla="*/ 923290 w 1258044"/>
              <a:gd name="connsiteY7" fmla="*/ 821321 h 914575"/>
              <a:gd name="connsiteX8" fmla="*/ 1085215 w 1258044"/>
              <a:gd name="connsiteY8" fmla="*/ 840371 h 914575"/>
              <a:gd name="connsiteX9" fmla="*/ 1137603 w 1258044"/>
              <a:gd name="connsiteY9" fmla="*/ 749884 h 914575"/>
              <a:gd name="connsiteX10" fmla="*/ 1247140 w 1258044"/>
              <a:gd name="connsiteY10" fmla="*/ 602246 h 914575"/>
              <a:gd name="connsiteX11" fmla="*/ 944942 w 1258044"/>
              <a:gd name="connsiteY11" fmla="*/ 878 h 914575"/>
              <a:gd name="connsiteX12" fmla="*/ 551815 w 1258044"/>
              <a:gd name="connsiteY12" fmla="*/ 497471 h 914575"/>
              <a:gd name="connsiteX0" fmla="*/ 503209 w 1258044"/>
              <a:gd name="connsiteY0" fmla="*/ 39882 h 1041467"/>
              <a:gd name="connsiteX1" fmla="*/ 251778 w 1258044"/>
              <a:gd name="connsiteY1" fmla="*/ 629126 h 1041467"/>
              <a:gd name="connsiteX2" fmla="*/ 118428 w 1258044"/>
              <a:gd name="connsiteY2" fmla="*/ 748188 h 1041467"/>
              <a:gd name="connsiteX3" fmla="*/ 4128 w 1258044"/>
              <a:gd name="connsiteY3" fmla="*/ 872013 h 1041467"/>
              <a:gd name="connsiteX4" fmla="*/ 270828 w 1258044"/>
              <a:gd name="connsiteY4" fmla="*/ 914876 h 1041467"/>
              <a:gd name="connsiteX5" fmla="*/ 313690 w 1258044"/>
              <a:gd name="connsiteY5" fmla="*/ 1029176 h 1041467"/>
              <a:gd name="connsiteX6" fmla="*/ 804228 w 1258044"/>
              <a:gd name="connsiteY6" fmla="*/ 1029176 h 1041467"/>
              <a:gd name="connsiteX7" fmla="*/ 923290 w 1258044"/>
              <a:gd name="connsiteY7" fmla="*/ 948213 h 1041467"/>
              <a:gd name="connsiteX8" fmla="*/ 1085215 w 1258044"/>
              <a:gd name="connsiteY8" fmla="*/ 967263 h 1041467"/>
              <a:gd name="connsiteX9" fmla="*/ 1137603 w 1258044"/>
              <a:gd name="connsiteY9" fmla="*/ 876776 h 1041467"/>
              <a:gd name="connsiteX10" fmla="*/ 1247140 w 1258044"/>
              <a:gd name="connsiteY10" fmla="*/ 729138 h 1041467"/>
              <a:gd name="connsiteX11" fmla="*/ 944942 w 1258044"/>
              <a:gd name="connsiteY11" fmla="*/ 127770 h 1041467"/>
              <a:gd name="connsiteX12" fmla="*/ 503209 w 1258044"/>
              <a:gd name="connsiteY12" fmla="*/ 39882 h 1041467"/>
              <a:gd name="connsiteX0" fmla="*/ 503209 w 1250111"/>
              <a:gd name="connsiteY0" fmla="*/ 39883 h 1041468"/>
              <a:gd name="connsiteX1" fmla="*/ 251778 w 1250111"/>
              <a:gd name="connsiteY1" fmla="*/ 629127 h 1041468"/>
              <a:gd name="connsiteX2" fmla="*/ 118428 w 1250111"/>
              <a:gd name="connsiteY2" fmla="*/ 748189 h 1041468"/>
              <a:gd name="connsiteX3" fmla="*/ 4128 w 1250111"/>
              <a:gd name="connsiteY3" fmla="*/ 872014 h 1041468"/>
              <a:gd name="connsiteX4" fmla="*/ 270828 w 1250111"/>
              <a:gd name="connsiteY4" fmla="*/ 914877 h 1041468"/>
              <a:gd name="connsiteX5" fmla="*/ 313690 w 1250111"/>
              <a:gd name="connsiteY5" fmla="*/ 1029177 h 1041468"/>
              <a:gd name="connsiteX6" fmla="*/ 804228 w 1250111"/>
              <a:gd name="connsiteY6" fmla="*/ 1029177 h 1041468"/>
              <a:gd name="connsiteX7" fmla="*/ 923290 w 1250111"/>
              <a:gd name="connsiteY7" fmla="*/ 948214 h 1041468"/>
              <a:gd name="connsiteX8" fmla="*/ 1085215 w 1250111"/>
              <a:gd name="connsiteY8" fmla="*/ 967264 h 1041468"/>
              <a:gd name="connsiteX9" fmla="*/ 1137603 w 1250111"/>
              <a:gd name="connsiteY9" fmla="*/ 876777 h 1041468"/>
              <a:gd name="connsiteX10" fmla="*/ 1247140 w 1250111"/>
              <a:gd name="connsiteY10" fmla="*/ 729139 h 1041468"/>
              <a:gd name="connsiteX11" fmla="*/ 1006854 w 1250111"/>
              <a:gd name="connsiteY11" fmla="*/ 184214 h 1041468"/>
              <a:gd name="connsiteX12" fmla="*/ 944942 w 1250111"/>
              <a:gd name="connsiteY12" fmla="*/ 127771 h 1041468"/>
              <a:gd name="connsiteX13" fmla="*/ 503209 w 1250111"/>
              <a:gd name="connsiteY13" fmla="*/ 39883 h 1041468"/>
              <a:gd name="connsiteX0" fmla="*/ 503209 w 1250110"/>
              <a:gd name="connsiteY0" fmla="*/ 25264 h 1026849"/>
              <a:gd name="connsiteX1" fmla="*/ 251778 w 1250110"/>
              <a:gd name="connsiteY1" fmla="*/ 614508 h 1026849"/>
              <a:gd name="connsiteX2" fmla="*/ 118428 w 1250110"/>
              <a:gd name="connsiteY2" fmla="*/ 733570 h 1026849"/>
              <a:gd name="connsiteX3" fmla="*/ 4128 w 1250110"/>
              <a:gd name="connsiteY3" fmla="*/ 857395 h 1026849"/>
              <a:gd name="connsiteX4" fmla="*/ 270828 w 1250110"/>
              <a:gd name="connsiteY4" fmla="*/ 900258 h 1026849"/>
              <a:gd name="connsiteX5" fmla="*/ 313690 w 1250110"/>
              <a:gd name="connsiteY5" fmla="*/ 1014558 h 1026849"/>
              <a:gd name="connsiteX6" fmla="*/ 804228 w 1250110"/>
              <a:gd name="connsiteY6" fmla="*/ 1014558 h 1026849"/>
              <a:gd name="connsiteX7" fmla="*/ 923290 w 1250110"/>
              <a:gd name="connsiteY7" fmla="*/ 933595 h 1026849"/>
              <a:gd name="connsiteX8" fmla="*/ 1085215 w 1250110"/>
              <a:gd name="connsiteY8" fmla="*/ 952645 h 1026849"/>
              <a:gd name="connsiteX9" fmla="*/ 1137603 w 1250110"/>
              <a:gd name="connsiteY9" fmla="*/ 862158 h 1026849"/>
              <a:gd name="connsiteX10" fmla="*/ 1247140 w 1250110"/>
              <a:gd name="connsiteY10" fmla="*/ 714520 h 1026849"/>
              <a:gd name="connsiteX11" fmla="*/ 1168875 w 1250110"/>
              <a:gd name="connsiteY11" fmla="*/ 162638 h 1026849"/>
              <a:gd name="connsiteX12" fmla="*/ 944942 w 1250110"/>
              <a:gd name="connsiteY12" fmla="*/ 113152 h 1026849"/>
              <a:gd name="connsiteX13" fmla="*/ 503209 w 1250110"/>
              <a:gd name="connsiteY13" fmla="*/ 25264 h 1026849"/>
              <a:gd name="connsiteX0" fmla="*/ 503209 w 1250110"/>
              <a:gd name="connsiteY0" fmla="*/ 88452 h 1090037"/>
              <a:gd name="connsiteX1" fmla="*/ 251778 w 1250110"/>
              <a:gd name="connsiteY1" fmla="*/ 677696 h 1090037"/>
              <a:gd name="connsiteX2" fmla="*/ 118428 w 1250110"/>
              <a:gd name="connsiteY2" fmla="*/ 796758 h 1090037"/>
              <a:gd name="connsiteX3" fmla="*/ 4128 w 1250110"/>
              <a:gd name="connsiteY3" fmla="*/ 920583 h 1090037"/>
              <a:gd name="connsiteX4" fmla="*/ 270828 w 1250110"/>
              <a:gd name="connsiteY4" fmla="*/ 963446 h 1090037"/>
              <a:gd name="connsiteX5" fmla="*/ 313690 w 1250110"/>
              <a:gd name="connsiteY5" fmla="*/ 1077746 h 1090037"/>
              <a:gd name="connsiteX6" fmla="*/ 804228 w 1250110"/>
              <a:gd name="connsiteY6" fmla="*/ 1077746 h 1090037"/>
              <a:gd name="connsiteX7" fmla="*/ 923290 w 1250110"/>
              <a:gd name="connsiteY7" fmla="*/ 996783 h 1090037"/>
              <a:gd name="connsiteX8" fmla="*/ 1085215 w 1250110"/>
              <a:gd name="connsiteY8" fmla="*/ 1015833 h 1090037"/>
              <a:gd name="connsiteX9" fmla="*/ 1137603 w 1250110"/>
              <a:gd name="connsiteY9" fmla="*/ 925346 h 1090037"/>
              <a:gd name="connsiteX10" fmla="*/ 1247140 w 1250110"/>
              <a:gd name="connsiteY10" fmla="*/ 777708 h 1090037"/>
              <a:gd name="connsiteX11" fmla="*/ 1168875 w 1250110"/>
              <a:gd name="connsiteY11" fmla="*/ 225826 h 1090037"/>
              <a:gd name="connsiteX12" fmla="*/ 1031353 w 1250110"/>
              <a:gd name="connsiteY12" fmla="*/ 16302 h 1090037"/>
              <a:gd name="connsiteX13" fmla="*/ 503209 w 1250110"/>
              <a:gd name="connsiteY13" fmla="*/ 88452 h 1090037"/>
              <a:gd name="connsiteX0" fmla="*/ 503209 w 1250110"/>
              <a:gd name="connsiteY0" fmla="*/ 99169 h 1100754"/>
              <a:gd name="connsiteX1" fmla="*/ 251778 w 1250110"/>
              <a:gd name="connsiteY1" fmla="*/ 688413 h 1100754"/>
              <a:gd name="connsiteX2" fmla="*/ 118428 w 1250110"/>
              <a:gd name="connsiteY2" fmla="*/ 807475 h 1100754"/>
              <a:gd name="connsiteX3" fmla="*/ 4128 w 1250110"/>
              <a:gd name="connsiteY3" fmla="*/ 931300 h 1100754"/>
              <a:gd name="connsiteX4" fmla="*/ 270828 w 1250110"/>
              <a:gd name="connsiteY4" fmla="*/ 974163 h 1100754"/>
              <a:gd name="connsiteX5" fmla="*/ 313690 w 1250110"/>
              <a:gd name="connsiteY5" fmla="*/ 1088463 h 1100754"/>
              <a:gd name="connsiteX6" fmla="*/ 804228 w 1250110"/>
              <a:gd name="connsiteY6" fmla="*/ 1088463 h 1100754"/>
              <a:gd name="connsiteX7" fmla="*/ 923290 w 1250110"/>
              <a:gd name="connsiteY7" fmla="*/ 1007500 h 1100754"/>
              <a:gd name="connsiteX8" fmla="*/ 1085215 w 1250110"/>
              <a:gd name="connsiteY8" fmla="*/ 1026550 h 1100754"/>
              <a:gd name="connsiteX9" fmla="*/ 1137603 w 1250110"/>
              <a:gd name="connsiteY9" fmla="*/ 936063 h 1100754"/>
              <a:gd name="connsiteX10" fmla="*/ 1247140 w 1250110"/>
              <a:gd name="connsiteY10" fmla="*/ 788425 h 1100754"/>
              <a:gd name="connsiteX11" fmla="*/ 1033858 w 1250110"/>
              <a:gd name="connsiteY11" fmla="*/ 382662 h 1100754"/>
              <a:gd name="connsiteX12" fmla="*/ 1031353 w 1250110"/>
              <a:gd name="connsiteY12" fmla="*/ 27019 h 1100754"/>
              <a:gd name="connsiteX13" fmla="*/ 503209 w 1250110"/>
              <a:gd name="connsiteY13" fmla="*/ 99169 h 1100754"/>
              <a:gd name="connsiteX0" fmla="*/ 438401 w 1250110"/>
              <a:gd name="connsiteY0" fmla="*/ 90914 h 1106415"/>
              <a:gd name="connsiteX1" fmla="*/ 251778 w 1250110"/>
              <a:gd name="connsiteY1" fmla="*/ 694074 h 1106415"/>
              <a:gd name="connsiteX2" fmla="*/ 118428 w 1250110"/>
              <a:gd name="connsiteY2" fmla="*/ 813136 h 1106415"/>
              <a:gd name="connsiteX3" fmla="*/ 4128 w 1250110"/>
              <a:gd name="connsiteY3" fmla="*/ 936961 h 1106415"/>
              <a:gd name="connsiteX4" fmla="*/ 270828 w 1250110"/>
              <a:gd name="connsiteY4" fmla="*/ 979824 h 1106415"/>
              <a:gd name="connsiteX5" fmla="*/ 313690 w 1250110"/>
              <a:gd name="connsiteY5" fmla="*/ 1094124 h 1106415"/>
              <a:gd name="connsiteX6" fmla="*/ 804228 w 1250110"/>
              <a:gd name="connsiteY6" fmla="*/ 1094124 h 1106415"/>
              <a:gd name="connsiteX7" fmla="*/ 923290 w 1250110"/>
              <a:gd name="connsiteY7" fmla="*/ 1013161 h 1106415"/>
              <a:gd name="connsiteX8" fmla="*/ 1085215 w 1250110"/>
              <a:gd name="connsiteY8" fmla="*/ 1032211 h 1106415"/>
              <a:gd name="connsiteX9" fmla="*/ 1137603 w 1250110"/>
              <a:gd name="connsiteY9" fmla="*/ 941724 h 1106415"/>
              <a:gd name="connsiteX10" fmla="*/ 1247140 w 1250110"/>
              <a:gd name="connsiteY10" fmla="*/ 794086 h 1106415"/>
              <a:gd name="connsiteX11" fmla="*/ 1033858 w 1250110"/>
              <a:gd name="connsiteY11" fmla="*/ 388323 h 1106415"/>
              <a:gd name="connsiteX12" fmla="*/ 1031353 w 1250110"/>
              <a:gd name="connsiteY12" fmla="*/ 32680 h 1106415"/>
              <a:gd name="connsiteX13" fmla="*/ 438401 w 1250110"/>
              <a:gd name="connsiteY13" fmla="*/ 90914 h 1106415"/>
              <a:gd name="connsiteX0" fmla="*/ 438401 w 1250110"/>
              <a:gd name="connsiteY0" fmla="*/ 90915 h 1106416"/>
              <a:gd name="connsiteX1" fmla="*/ 304770 w 1250110"/>
              <a:gd name="connsiteY1" fmla="*/ 416159 h 1106416"/>
              <a:gd name="connsiteX2" fmla="*/ 251778 w 1250110"/>
              <a:gd name="connsiteY2" fmla="*/ 694075 h 1106416"/>
              <a:gd name="connsiteX3" fmla="*/ 118428 w 1250110"/>
              <a:gd name="connsiteY3" fmla="*/ 813137 h 1106416"/>
              <a:gd name="connsiteX4" fmla="*/ 4128 w 1250110"/>
              <a:gd name="connsiteY4" fmla="*/ 936962 h 1106416"/>
              <a:gd name="connsiteX5" fmla="*/ 270828 w 1250110"/>
              <a:gd name="connsiteY5" fmla="*/ 979825 h 1106416"/>
              <a:gd name="connsiteX6" fmla="*/ 313690 w 1250110"/>
              <a:gd name="connsiteY6" fmla="*/ 1094125 h 1106416"/>
              <a:gd name="connsiteX7" fmla="*/ 804228 w 1250110"/>
              <a:gd name="connsiteY7" fmla="*/ 1094125 h 1106416"/>
              <a:gd name="connsiteX8" fmla="*/ 923290 w 1250110"/>
              <a:gd name="connsiteY8" fmla="*/ 1013162 h 1106416"/>
              <a:gd name="connsiteX9" fmla="*/ 1085215 w 1250110"/>
              <a:gd name="connsiteY9" fmla="*/ 1032212 h 1106416"/>
              <a:gd name="connsiteX10" fmla="*/ 1137603 w 1250110"/>
              <a:gd name="connsiteY10" fmla="*/ 941725 h 1106416"/>
              <a:gd name="connsiteX11" fmla="*/ 1247140 w 1250110"/>
              <a:gd name="connsiteY11" fmla="*/ 794087 h 1106416"/>
              <a:gd name="connsiteX12" fmla="*/ 1033858 w 1250110"/>
              <a:gd name="connsiteY12" fmla="*/ 388324 h 1106416"/>
              <a:gd name="connsiteX13" fmla="*/ 1031353 w 1250110"/>
              <a:gd name="connsiteY13" fmla="*/ 32681 h 1106416"/>
              <a:gd name="connsiteX14" fmla="*/ 438401 w 1250110"/>
              <a:gd name="connsiteY14" fmla="*/ 90915 h 1106416"/>
              <a:gd name="connsiteX0" fmla="*/ 438401 w 1250110"/>
              <a:gd name="connsiteY0" fmla="*/ 79377 h 1094878"/>
              <a:gd name="connsiteX1" fmla="*/ 423584 w 1250110"/>
              <a:gd name="connsiteY1" fmla="*/ 397664 h 1094878"/>
              <a:gd name="connsiteX2" fmla="*/ 251778 w 1250110"/>
              <a:gd name="connsiteY2" fmla="*/ 682537 h 1094878"/>
              <a:gd name="connsiteX3" fmla="*/ 118428 w 1250110"/>
              <a:gd name="connsiteY3" fmla="*/ 801599 h 1094878"/>
              <a:gd name="connsiteX4" fmla="*/ 4128 w 1250110"/>
              <a:gd name="connsiteY4" fmla="*/ 925424 h 1094878"/>
              <a:gd name="connsiteX5" fmla="*/ 270828 w 1250110"/>
              <a:gd name="connsiteY5" fmla="*/ 968287 h 1094878"/>
              <a:gd name="connsiteX6" fmla="*/ 313690 w 1250110"/>
              <a:gd name="connsiteY6" fmla="*/ 1082587 h 1094878"/>
              <a:gd name="connsiteX7" fmla="*/ 804228 w 1250110"/>
              <a:gd name="connsiteY7" fmla="*/ 1082587 h 1094878"/>
              <a:gd name="connsiteX8" fmla="*/ 923290 w 1250110"/>
              <a:gd name="connsiteY8" fmla="*/ 1001624 h 1094878"/>
              <a:gd name="connsiteX9" fmla="*/ 1085215 w 1250110"/>
              <a:gd name="connsiteY9" fmla="*/ 1020674 h 1094878"/>
              <a:gd name="connsiteX10" fmla="*/ 1137603 w 1250110"/>
              <a:gd name="connsiteY10" fmla="*/ 930187 h 1094878"/>
              <a:gd name="connsiteX11" fmla="*/ 1247140 w 1250110"/>
              <a:gd name="connsiteY11" fmla="*/ 782549 h 1094878"/>
              <a:gd name="connsiteX12" fmla="*/ 1033858 w 1250110"/>
              <a:gd name="connsiteY12" fmla="*/ 376786 h 1094878"/>
              <a:gd name="connsiteX13" fmla="*/ 1031353 w 1250110"/>
              <a:gd name="connsiteY13" fmla="*/ 21143 h 1094878"/>
              <a:gd name="connsiteX14" fmla="*/ 438401 w 1250110"/>
              <a:gd name="connsiteY14" fmla="*/ 79377 h 1094878"/>
              <a:gd name="connsiteX0" fmla="*/ 433001 w 1250110"/>
              <a:gd name="connsiteY0" fmla="*/ 27833 h 1161622"/>
              <a:gd name="connsiteX1" fmla="*/ 423584 w 1250110"/>
              <a:gd name="connsiteY1" fmla="*/ 464408 h 1161622"/>
              <a:gd name="connsiteX2" fmla="*/ 251778 w 1250110"/>
              <a:gd name="connsiteY2" fmla="*/ 749281 h 1161622"/>
              <a:gd name="connsiteX3" fmla="*/ 118428 w 1250110"/>
              <a:gd name="connsiteY3" fmla="*/ 868343 h 1161622"/>
              <a:gd name="connsiteX4" fmla="*/ 4128 w 1250110"/>
              <a:gd name="connsiteY4" fmla="*/ 992168 h 1161622"/>
              <a:gd name="connsiteX5" fmla="*/ 270828 w 1250110"/>
              <a:gd name="connsiteY5" fmla="*/ 1035031 h 1161622"/>
              <a:gd name="connsiteX6" fmla="*/ 313690 w 1250110"/>
              <a:gd name="connsiteY6" fmla="*/ 1149331 h 1161622"/>
              <a:gd name="connsiteX7" fmla="*/ 804228 w 1250110"/>
              <a:gd name="connsiteY7" fmla="*/ 1149331 h 1161622"/>
              <a:gd name="connsiteX8" fmla="*/ 923290 w 1250110"/>
              <a:gd name="connsiteY8" fmla="*/ 1068368 h 1161622"/>
              <a:gd name="connsiteX9" fmla="*/ 1085215 w 1250110"/>
              <a:gd name="connsiteY9" fmla="*/ 1087418 h 1161622"/>
              <a:gd name="connsiteX10" fmla="*/ 1137603 w 1250110"/>
              <a:gd name="connsiteY10" fmla="*/ 996931 h 1161622"/>
              <a:gd name="connsiteX11" fmla="*/ 1247140 w 1250110"/>
              <a:gd name="connsiteY11" fmla="*/ 849293 h 1161622"/>
              <a:gd name="connsiteX12" fmla="*/ 1033858 w 1250110"/>
              <a:gd name="connsiteY12" fmla="*/ 443530 h 1161622"/>
              <a:gd name="connsiteX13" fmla="*/ 1031353 w 1250110"/>
              <a:gd name="connsiteY13" fmla="*/ 87887 h 1161622"/>
              <a:gd name="connsiteX14" fmla="*/ 433001 w 1250110"/>
              <a:gd name="connsiteY14" fmla="*/ 27833 h 116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0110" h="1161622">
                <a:moveTo>
                  <a:pt x="433001" y="27833"/>
                </a:moveTo>
                <a:cubicBezTo>
                  <a:pt x="331706" y="90586"/>
                  <a:pt x="454688" y="363881"/>
                  <a:pt x="423584" y="464408"/>
                </a:cubicBezTo>
                <a:cubicBezTo>
                  <a:pt x="392480" y="564935"/>
                  <a:pt x="302637" y="681959"/>
                  <a:pt x="251778" y="749281"/>
                </a:cubicBezTo>
                <a:cubicBezTo>
                  <a:pt x="200919" y="816603"/>
                  <a:pt x="159703" y="827862"/>
                  <a:pt x="118428" y="868343"/>
                </a:cubicBezTo>
                <a:cubicBezTo>
                  <a:pt x="77153" y="908824"/>
                  <a:pt x="-21272" y="964387"/>
                  <a:pt x="4128" y="992168"/>
                </a:cubicBezTo>
                <a:cubicBezTo>
                  <a:pt x="29528" y="1019949"/>
                  <a:pt x="219234" y="1008837"/>
                  <a:pt x="270828" y="1035031"/>
                </a:cubicBezTo>
                <a:cubicBezTo>
                  <a:pt x="322422" y="1061225"/>
                  <a:pt x="224790" y="1130281"/>
                  <a:pt x="313690" y="1149331"/>
                </a:cubicBezTo>
                <a:cubicBezTo>
                  <a:pt x="402590" y="1168381"/>
                  <a:pt x="702628" y="1162825"/>
                  <a:pt x="804228" y="1149331"/>
                </a:cubicBezTo>
                <a:cubicBezTo>
                  <a:pt x="905828" y="1135837"/>
                  <a:pt x="876459" y="1078687"/>
                  <a:pt x="923290" y="1068368"/>
                </a:cubicBezTo>
                <a:cubicBezTo>
                  <a:pt x="970121" y="1058049"/>
                  <a:pt x="1049496" y="1099324"/>
                  <a:pt x="1085215" y="1087418"/>
                </a:cubicBezTo>
                <a:cubicBezTo>
                  <a:pt x="1120934" y="1075512"/>
                  <a:pt x="1110616" y="1036619"/>
                  <a:pt x="1137603" y="996931"/>
                </a:cubicBezTo>
                <a:cubicBezTo>
                  <a:pt x="1164591" y="957244"/>
                  <a:pt x="1268932" y="964720"/>
                  <a:pt x="1247140" y="849293"/>
                </a:cubicBezTo>
                <a:cubicBezTo>
                  <a:pt x="1225349" y="733866"/>
                  <a:pt x="1084224" y="543758"/>
                  <a:pt x="1033858" y="443530"/>
                </a:cubicBezTo>
                <a:cubicBezTo>
                  <a:pt x="983492" y="343302"/>
                  <a:pt x="1131496" y="157170"/>
                  <a:pt x="1031353" y="87887"/>
                </a:cubicBezTo>
                <a:cubicBezTo>
                  <a:pt x="931210" y="18604"/>
                  <a:pt x="534296" y="-34920"/>
                  <a:pt x="433001" y="27833"/>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9" name="Groupe 398">
            <a:extLst>
              <a:ext uri="{FF2B5EF4-FFF2-40B4-BE49-F238E27FC236}">
                <a16:creationId xmlns:a16="http://schemas.microsoft.com/office/drawing/2014/main" id="{10E8E7C6-A1B1-474E-9300-3EE8BD187DC7}"/>
              </a:ext>
            </a:extLst>
          </p:cNvPr>
          <p:cNvGrpSpPr/>
          <p:nvPr/>
        </p:nvGrpSpPr>
        <p:grpSpPr>
          <a:xfrm>
            <a:off x="6878779" y="2396336"/>
            <a:ext cx="232060" cy="44972"/>
            <a:chOff x="1568781" y="658469"/>
            <a:chExt cx="390196" cy="80571"/>
          </a:xfrm>
        </p:grpSpPr>
        <p:sp>
          <p:nvSpPr>
            <p:cNvPr id="400" name="Rectangle à coins arrondis 1290">
              <a:extLst>
                <a:ext uri="{FF2B5EF4-FFF2-40B4-BE49-F238E27FC236}">
                  <a16:creationId xmlns:a16="http://schemas.microsoft.com/office/drawing/2014/main" id="{31A0535E-C162-4E17-B70F-D3B65D8B24F6}"/>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01" name="Forme libre 1291">
              <a:extLst>
                <a:ext uri="{FF2B5EF4-FFF2-40B4-BE49-F238E27FC236}">
                  <a16:creationId xmlns:a16="http://schemas.microsoft.com/office/drawing/2014/main" id="{742A55AA-F568-4CA3-AF49-F0D1EE7B59D7}"/>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2" name="Groupe 401">
            <a:extLst>
              <a:ext uri="{FF2B5EF4-FFF2-40B4-BE49-F238E27FC236}">
                <a16:creationId xmlns:a16="http://schemas.microsoft.com/office/drawing/2014/main" id="{D4DC8775-F31F-4839-A1D7-F3E462F45998}"/>
              </a:ext>
            </a:extLst>
          </p:cNvPr>
          <p:cNvGrpSpPr/>
          <p:nvPr/>
        </p:nvGrpSpPr>
        <p:grpSpPr>
          <a:xfrm rot="13103316">
            <a:off x="7472081" y="2229057"/>
            <a:ext cx="232060" cy="44972"/>
            <a:chOff x="1568781" y="658469"/>
            <a:chExt cx="390196" cy="80571"/>
          </a:xfrm>
          <a:solidFill>
            <a:schemeClr val="accent5">
              <a:lumMod val="40000"/>
              <a:lumOff val="60000"/>
            </a:schemeClr>
          </a:solidFill>
        </p:grpSpPr>
        <p:sp>
          <p:nvSpPr>
            <p:cNvPr id="403" name="Rectangle à coins arrondis 1288">
              <a:extLst>
                <a:ext uri="{FF2B5EF4-FFF2-40B4-BE49-F238E27FC236}">
                  <a16:creationId xmlns:a16="http://schemas.microsoft.com/office/drawing/2014/main" id="{CFCCACA5-D699-4D44-A042-C291F630B91F}"/>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04" name="Forme libre 1289">
              <a:extLst>
                <a:ext uri="{FF2B5EF4-FFF2-40B4-BE49-F238E27FC236}">
                  <a16:creationId xmlns:a16="http://schemas.microsoft.com/office/drawing/2014/main" id="{EFAB2511-82B6-4886-99A3-09D239F53075}"/>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5" name="Groupe 404">
            <a:extLst>
              <a:ext uri="{FF2B5EF4-FFF2-40B4-BE49-F238E27FC236}">
                <a16:creationId xmlns:a16="http://schemas.microsoft.com/office/drawing/2014/main" id="{CF355E5D-9CE0-409A-AF40-57208EBE67FD}"/>
              </a:ext>
            </a:extLst>
          </p:cNvPr>
          <p:cNvGrpSpPr/>
          <p:nvPr/>
        </p:nvGrpSpPr>
        <p:grpSpPr>
          <a:xfrm rot="11828528">
            <a:off x="7320116" y="2293678"/>
            <a:ext cx="232060" cy="44972"/>
            <a:chOff x="1568781" y="658469"/>
            <a:chExt cx="390196" cy="80571"/>
          </a:xfrm>
          <a:solidFill>
            <a:schemeClr val="accent5">
              <a:lumMod val="40000"/>
              <a:lumOff val="60000"/>
            </a:schemeClr>
          </a:solidFill>
        </p:grpSpPr>
        <p:sp>
          <p:nvSpPr>
            <p:cNvPr id="406" name="Rectangle à coins arrondis 1284">
              <a:extLst>
                <a:ext uri="{FF2B5EF4-FFF2-40B4-BE49-F238E27FC236}">
                  <a16:creationId xmlns:a16="http://schemas.microsoft.com/office/drawing/2014/main" id="{E4CE527A-A433-4265-A996-85B0FC047A2D}"/>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07" name="Forme libre 1285">
              <a:extLst>
                <a:ext uri="{FF2B5EF4-FFF2-40B4-BE49-F238E27FC236}">
                  <a16:creationId xmlns:a16="http://schemas.microsoft.com/office/drawing/2014/main" id="{866B42B3-0612-4DD9-8197-8AA206E8CC2F}"/>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08" name="Groupe 407">
            <a:extLst>
              <a:ext uri="{FF2B5EF4-FFF2-40B4-BE49-F238E27FC236}">
                <a16:creationId xmlns:a16="http://schemas.microsoft.com/office/drawing/2014/main" id="{B57ACC70-0EC7-44E5-BF3D-C8228C3BF19E}"/>
              </a:ext>
            </a:extLst>
          </p:cNvPr>
          <p:cNvGrpSpPr/>
          <p:nvPr/>
        </p:nvGrpSpPr>
        <p:grpSpPr>
          <a:xfrm rot="1796700">
            <a:off x="7227908" y="2168583"/>
            <a:ext cx="232060" cy="44972"/>
            <a:chOff x="1568781" y="658469"/>
            <a:chExt cx="390196" cy="80571"/>
          </a:xfrm>
          <a:solidFill>
            <a:schemeClr val="accent5">
              <a:lumMod val="40000"/>
              <a:lumOff val="60000"/>
            </a:schemeClr>
          </a:solidFill>
        </p:grpSpPr>
        <p:sp>
          <p:nvSpPr>
            <p:cNvPr id="409" name="Rectangle à coins arrondis 1280">
              <a:extLst>
                <a:ext uri="{FF2B5EF4-FFF2-40B4-BE49-F238E27FC236}">
                  <a16:creationId xmlns:a16="http://schemas.microsoft.com/office/drawing/2014/main" id="{9135FD7B-7E48-430B-AC9E-0F4C9BA37473}"/>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10" name="Forme libre 1281">
              <a:extLst>
                <a:ext uri="{FF2B5EF4-FFF2-40B4-BE49-F238E27FC236}">
                  <a16:creationId xmlns:a16="http://schemas.microsoft.com/office/drawing/2014/main" id="{BF877CE3-587B-4D51-9FE9-0A8702DF922A}"/>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1" name="Groupe 410">
            <a:extLst>
              <a:ext uri="{FF2B5EF4-FFF2-40B4-BE49-F238E27FC236}">
                <a16:creationId xmlns:a16="http://schemas.microsoft.com/office/drawing/2014/main" id="{7DF4A3C2-61A9-4B2B-B8B2-280D9E6599E8}"/>
              </a:ext>
            </a:extLst>
          </p:cNvPr>
          <p:cNvGrpSpPr/>
          <p:nvPr/>
        </p:nvGrpSpPr>
        <p:grpSpPr>
          <a:xfrm rot="9971489">
            <a:off x="7069112" y="1654236"/>
            <a:ext cx="232060" cy="44972"/>
            <a:chOff x="1568781" y="658469"/>
            <a:chExt cx="390196" cy="80571"/>
          </a:xfrm>
          <a:solidFill>
            <a:srgbClr val="FF0000"/>
          </a:solidFill>
        </p:grpSpPr>
        <p:sp>
          <p:nvSpPr>
            <p:cNvPr id="412" name="Rectangle à coins arrondis 1278">
              <a:extLst>
                <a:ext uri="{FF2B5EF4-FFF2-40B4-BE49-F238E27FC236}">
                  <a16:creationId xmlns:a16="http://schemas.microsoft.com/office/drawing/2014/main" id="{3E124457-6310-41DA-BDC7-EC2DA5C7067C}"/>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13" name="Forme libre 1279">
              <a:extLst>
                <a:ext uri="{FF2B5EF4-FFF2-40B4-BE49-F238E27FC236}">
                  <a16:creationId xmlns:a16="http://schemas.microsoft.com/office/drawing/2014/main" id="{813341D3-6DA9-4C63-A72E-6C661DF56E05}"/>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4" name="Groupe 413">
            <a:extLst>
              <a:ext uri="{FF2B5EF4-FFF2-40B4-BE49-F238E27FC236}">
                <a16:creationId xmlns:a16="http://schemas.microsoft.com/office/drawing/2014/main" id="{901C7671-3701-4C91-963B-39772EFDA52E}"/>
              </a:ext>
            </a:extLst>
          </p:cNvPr>
          <p:cNvGrpSpPr/>
          <p:nvPr/>
        </p:nvGrpSpPr>
        <p:grpSpPr>
          <a:xfrm rot="13103316">
            <a:off x="7395517" y="1678839"/>
            <a:ext cx="232060" cy="44972"/>
            <a:chOff x="1568781" y="658469"/>
            <a:chExt cx="390196" cy="80571"/>
          </a:xfrm>
          <a:solidFill>
            <a:srgbClr val="FF0000"/>
          </a:solidFill>
        </p:grpSpPr>
        <p:sp>
          <p:nvSpPr>
            <p:cNvPr id="415" name="Rectangle à coins arrondis 1276">
              <a:extLst>
                <a:ext uri="{FF2B5EF4-FFF2-40B4-BE49-F238E27FC236}">
                  <a16:creationId xmlns:a16="http://schemas.microsoft.com/office/drawing/2014/main" id="{0E60BECA-1557-4D54-937E-F70A2909285E}"/>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16" name="Forme libre 1277">
              <a:extLst>
                <a:ext uri="{FF2B5EF4-FFF2-40B4-BE49-F238E27FC236}">
                  <a16:creationId xmlns:a16="http://schemas.microsoft.com/office/drawing/2014/main" id="{E122F9C1-A26C-4FFA-9739-8E2CF8F8E0BB}"/>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17" name="Groupe 416">
            <a:extLst>
              <a:ext uri="{FF2B5EF4-FFF2-40B4-BE49-F238E27FC236}">
                <a16:creationId xmlns:a16="http://schemas.microsoft.com/office/drawing/2014/main" id="{2982C825-943E-4173-BDE0-2BDA7D435BD0}"/>
              </a:ext>
            </a:extLst>
          </p:cNvPr>
          <p:cNvGrpSpPr/>
          <p:nvPr/>
        </p:nvGrpSpPr>
        <p:grpSpPr>
          <a:xfrm>
            <a:off x="6996156" y="1752446"/>
            <a:ext cx="232060" cy="44972"/>
            <a:chOff x="1568781" y="658469"/>
            <a:chExt cx="390196" cy="80571"/>
          </a:xfrm>
          <a:solidFill>
            <a:srgbClr val="FF0000"/>
          </a:solidFill>
        </p:grpSpPr>
        <p:sp>
          <p:nvSpPr>
            <p:cNvPr id="418" name="Rectangle à coins arrondis 1274">
              <a:extLst>
                <a:ext uri="{FF2B5EF4-FFF2-40B4-BE49-F238E27FC236}">
                  <a16:creationId xmlns:a16="http://schemas.microsoft.com/office/drawing/2014/main" id="{47ED38C4-E637-40AC-8B17-CD96BF1DBF9D}"/>
                </a:ext>
              </a:extLst>
            </p:cNvPr>
            <p:cNvSpPr/>
            <p:nvPr/>
          </p:nvSpPr>
          <p:spPr>
            <a:xfrm rot="16200000">
              <a:off x="1838435" y="618498"/>
              <a:ext cx="80571" cy="160513"/>
            </a:xfrm>
            <a:prstGeom prst="roundRect">
              <a:avLst>
                <a:gd name="adj" fmla="val 50000"/>
              </a:avLst>
            </a:prstGeom>
            <a:grp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19" name="Forme libre 1275">
              <a:extLst>
                <a:ext uri="{FF2B5EF4-FFF2-40B4-BE49-F238E27FC236}">
                  <a16:creationId xmlns:a16="http://schemas.microsoft.com/office/drawing/2014/main" id="{8EC7DA08-BF0C-4936-A6E4-1A4C022CEEAC}"/>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0" name="Groupe 419">
            <a:extLst>
              <a:ext uri="{FF2B5EF4-FFF2-40B4-BE49-F238E27FC236}">
                <a16:creationId xmlns:a16="http://schemas.microsoft.com/office/drawing/2014/main" id="{B7746675-60D1-4060-8C41-0A5DE39E0959}"/>
              </a:ext>
            </a:extLst>
          </p:cNvPr>
          <p:cNvGrpSpPr/>
          <p:nvPr/>
        </p:nvGrpSpPr>
        <p:grpSpPr>
          <a:xfrm rot="10317511">
            <a:off x="7269131" y="1807713"/>
            <a:ext cx="232060" cy="44972"/>
            <a:chOff x="1568781" y="658469"/>
            <a:chExt cx="390196" cy="80571"/>
          </a:xfrm>
          <a:solidFill>
            <a:srgbClr val="FF0000"/>
          </a:solidFill>
        </p:grpSpPr>
        <p:sp>
          <p:nvSpPr>
            <p:cNvPr id="421" name="Rectangle à coins arrondis 1272">
              <a:extLst>
                <a:ext uri="{FF2B5EF4-FFF2-40B4-BE49-F238E27FC236}">
                  <a16:creationId xmlns:a16="http://schemas.microsoft.com/office/drawing/2014/main" id="{0938E43B-645B-41E6-B117-DC931B90B5AE}"/>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22" name="Forme libre 1273">
              <a:extLst>
                <a:ext uri="{FF2B5EF4-FFF2-40B4-BE49-F238E27FC236}">
                  <a16:creationId xmlns:a16="http://schemas.microsoft.com/office/drawing/2014/main" id="{9780EEA8-B343-4BE7-BC80-EDC8C39EC2A9}"/>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3" name="Groupe 422">
            <a:extLst>
              <a:ext uri="{FF2B5EF4-FFF2-40B4-BE49-F238E27FC236}">
                <a16:creationId xmlns:a16="http://schemas.microsoft.com/office/drawing/2014/main" id="{1A6A9C37-B539-4A26-B048-3697F28EFC4F}"/>
              </a:ext>
            </a:extLst>
          </p:cNvPr>
          <p:cNvGrpSpPr/>
          <p:nvPr/>
        </p:nvGrpSpPr>
        <p:grpSpPr>
          <a:xfrm rot="20546778">
            <a:off x="6921756" y="1900131"/>
            <a:ext cx="232060" cy="44972"/>
            <a:chOff x="1568781" y="658469"/>
            <a:chExt cx="390196" cy="80571"/>
          </a:xfrm>
          <a:solidFill>
            <a:schemeClr val="accent5">
              <a:lumMod val="40000"/>
              <a:lumOff val="60000"/>
            </a:schemeClr>
          </a:solidFill>
        </p:grpSpPr>
        <p:sp>
          <p:nvSpPr>
            <p:cNvPr id="424" name="Rectangle à coins arrondis 1268">
              <a:extLst>
                <a:ext uri="{FF2B5EF4-FFF2-40B4-BE49-F238E27FC236}">
                  <a16:creationId xmlns:a16="http://schemas.microsoft.com/office/drawing/2014/main" id="{313B885E-4544-48D1-8670-26ECB98F30B8}"/>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25" name="Forme libre 1269">
              <a:extLst>
                <a:ext uri="{FF2B5EF4-FFF2-40B4-BE49-F238E27FC236}">
                  <a16:creationId xmlns:a16="http://schemas.microsoft.com/office/drawing/2014/main" id="{AD9ABDBD-1052-4131-99B1-91034FE68713}"/>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6" name="Groupe 425">
            <a:extLst>
              <a:ext uri="{FF2B5EF4-FFF2-40B4-BE49-F238E27FC236}">
                <a16:creationId xmlns:a16="http://schemas.microsoft.com/office/drawing/2014/main" id="{226CA884-29A2-4F32-BD70-A3E2015E43F8}"/>
              </a:ext>
            </a:extLst>
          </p:cNvPr>
          <p:cNvGrpSpPr/>
          <p:nvPr/>
        </p:nvGrpSpPr>
        <p:grpSpPr>
          <a:xfrm rot="11828528">
            <a:off x="7403956" y="2076220"/>
            <a:ext cx="232060" cy="44972"/>
            <a:chOff x="1568781" y="658469"/>
            <a:chExt cx="390196" cy="80571"/>
          </a:xfrm>
          <a:solidFill>
            <a:schemeClr val="accent5">
              <a:lumMod val="40000"/>
              <a:lumOff val="60000"/>
            </a:schemeClr>
          </a:solidFill>
        </p:grpSpPr>
        <p:sp>
          <p:nvSpPr>
            <p:cNvPr id="427" name="Rectangle à coins arrondis 1266">
              <a:extLst>
                <a:ext uri="{FF2B5EF4-FFF2-40B4-BE49-F238E27FC236}">
                  <a16:creationId xmlns:a16="http://schemas.microsoft.com/office/drawing/2014/main" id="{5D0EEB7D-8145-4231-A674-D6DAC8D2FF14}"/>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28" name="Forme libre 1267">
              <a:extLst>
                <a:ext uri="{FF2B5EF4-FFF2-40B4-BE49-F238E27FC236}">
                  <a16:creationId xmlns:a16="http://schemas.microsoft.com/office/drawing/2014/main" id="{3151F421-DE19-4DA8-B345-415D6EAD5D6A}"/>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29" name="Groupe 428">
            <a:extLst>
              <a:ext uri="{FF2B5EF4-FFF2-40B4-BE49-F238E27FC236}">
                <a16:creationId xmlns:a16="http://schemas.microsoft.com/office/drawing/2014/main" id="{25367A67-303E-41D3-B03F-6B8DF9929987}"/>
              </a:ext>
            </a:extLst>
          </p:cNvPr>
          <p:cNvGrpSpPr/>
          <p:nvPr/>
        </p:nvGrpSpPr>
        <p:grpSpPr>
          <a:xfrm>
            <a:off x="6997535" y="2037323"/>
            <a:ext cx="232060" cy="44972"/>
            <a:chOff x="1568781" y="658469"/>
            <a:chExt cx="390196" cy="80571"/>
          </a:xfrm>
          <a:solidFill>
            <a:schemeClr val="accent5">
              <a:lumMod val="40000"/>
              <a:lumOff val="60000"/>
            </a:schemeClr>
          </a:solidFill>
        </p:grpSpPr>
        <p:sp>
          <p:nvSpPr>
            <p:cNvPr id="430" name="Rectangle à coins arrondis 1264">
              <a:extLst>
                <a:ext uri="{FF2B5EF4-FFF2-40B4-BE49-F238E27FC236}">
                  <a16:creationId xmlns:a16="http://schemas.microsoft.com/office/drawing/2014/main" id="{4B97E36A-8E54-48DD-B04A-A2306EF00376}"/>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31" name="Forme libre 1265">
              <a:extLst>
                <a:ext uri="{FF2B5EF4-FFF2-40B4-BE49-F238E27FC236}">
                  <a16:creationId xmlns:a16="http://schemas.microsoft.com/office/drawing/2014/main" id="{02F7E71D-F363-4A42-8EF8-5348C42BA5F3}"/>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32" name="Groupe 431">
            <a:extLst>
              <a:ext uri="{FF2B5EF4-FFF2-40B4-BE49-F238E27FC236}">
                <a16:creationId xmlns:a16="http://schemas.microsoft.com/office/drawing/2014/main" id="{EB6BEA91-9E53-4FD5-B2B6-54BF75F65DD0}"/>
              </a:ext>
            </a:extLst>
          </p:cNvPr>
          <p:cNvGrpSpPr/>
          <p:nvPr/>
        </p:nvGrpSpPr>
        <p:grpSpPr>
          <a:xfrm rot="1796700">
            <a:off x="7200532" y="1891070"/>
            <a:ext cx="232060" cy="44972"/>
            <a:chOff x="1568781" y="658469"/>
            <a:chExt cx="390196" cy="80571"/>
          </a:xfrm>
          <a:solidFill>
            <a:schemeClr val="accent5">
              <a:lumMod val="40000"/>
              <a:lumOff val="60000"/>
            </a:schemeClr>
          </a:solidFill>
        </p:grpSpPr>
        <p:sp>
          <p:nvSpPr>
            <p:cNvPr id="433" name="Rectangle à coins arrondis 1262">
              <a:extLst>
                <a:ext uri="{FF2B5EF4-FFF2-40B4-BE49-F238E27FC236}">
                  <a16:creationId xmlns:a16="http://schemas.microsoft.com/office/drawing/2014/main" id="{92623117-F7DA-4475-A849-62812996AFE0}"/>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34" name="Forme libre 1263">
              <a:extLst>
                <a:ext uri="{FF2B5EF4-FFF2-40B4-BE49-F238E27FC236}">
                  <a16:creationId xmlns:a16="http://schemas.microsoft.com/office/drawing/2014/main" id="{9CCD8A7A-4762-4A91-BE5B-C9FC4A10F57F}"/>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35" name="Groupe 434">
            <a:extLst>
              <a:ext uri="{FF2B5EF4-FFF2-40B4-BE49-F238E27FC236}">
                <a16:creationId xmlns:a16="http://schemas.microsoft.com/office/drawing/2014/main" id="{EC71B50A-C8D0-461A-82D3-B56DDAEE7795}"/>
              </a:ext>
            </a:extLst>
          </p:cNvPr>
          <p:cNvGrpSpPr/>
          <p:nvPr/>
        </p:nvGrpSpPr>
        <p:grpSpPr>
          <a:xfrm rot="10317511">
            <a:off x="7209760" y="2049848"/>
            <a:ext cx="232060" cy="44972"/>
            <a:chOff x="1568781" y="658469"/>
            <a:chExt cx="390196" cy="80571"/>
          </a:xfrm>
        </p:grpSpPr>
        <p:sp>
          <p:nvSpPr>
            <p:cNvPr id="436" name="Rectangle à coins arrondis 1260">
              <a:extLst>
                <a:ext uri="{FF2B5EF4-FFF2-40B4-BE49-F238E27FC236}">
                  <a16:creationId xmlns:a16="http://schemas.microsoft.com/office/drawing/2014/main" id="{B329AE0C-0D71-44E3-9744-735F49701317}"/>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37" name="Forme libre 1261">
              <a:extLst>
                <a:ext uri="{FF2B5EF4-FFF2-40B4-BE49-F238E27FC236}">
                  <a16:creationId xmlns:a16="http://schemas.microsoft.com/office/drawing/2014/main" id="{D6A4B9C5-22E4-457A-BC4A-A69A778AC3CA}"/>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38" name="Groupe 437">
            <a:extLst>
              <a:ext uri="{FF2B5EF4-FFF2-40B4-BE49-F238E27FC236}">
                <a16:creationId xmlns:a16="http://schemas.microsoft.com/office/drawing/2014/main" id="{1876157E-94FF-4E15-989C-561800B7C83E}"/>
              </a:ext>
            </a:extLst>
          </p:cNvPr>
          <p:cNvGrpSpPr/>
          <p:nvPr/>
        </p:nvGrpSpPr>
        <p:grpSpPr>
          <a:xfrm>
            <a:off x="5396406" y="3124376"/>
            <a:ext cx="267875" cy="115728"/>
            <a:chOff x="5698731" y="1302588"/>
            <a:chExt cx="346963" cy="149896"/>
          </a:xfrm>
        </p:grpSpPr>
        <p:grpSp>
          <p:nvGrpSpPr>
            <p:cNvPr id="439" name="Groupe 438">
              <a:extLst>
                <a:ext uri="{FF2B5EF4-FFF2-40B4-BE49-F238E27FC236}">
                  <a16:creationId xmlns:a16="http://schemas.microsoft.com/office/drawing/2014/main" id="{167BFA5C-5E2B-4592-8393-CAD085D278D5}"/>
                </a:ext>
              </a:extLst>
            </p:cNvPr>
            <p:cNvGrpSpPr/>
            <p:nvPr/>
          </p:nvGrpSpPr>
          <p:grpSpPr>
            <a:xfrm>
              <a:off x="5698731" y="1306871"/>
              <a:ext cx="186450" cy="145613"/>
              <a:chOff x="5686711" y="1293922"/>
              <a:chExt cx="322054" cy="230011"/>
            </a:xfrm>
          </p:grpSpPr>
          <p:sp>
            <p:nvSpPr>
              <p:cNvPr id="443" name="Hexagone 442">
                <a:extLst>
                  <a:ext uri="{FF2B5EF4-FFF2-40B4-BE49-F238E27FC236}">
                    <a16:creationId xmlns:a16="http://schemas.microsoft.com/office/drawing/2014/main" id="{B712811F-C3E6-4C96-A567-FF65481A02AE}"/>
                  </a:ext>
                </a:extLst>
              </p:cNvPr>
              <p:cNvSpPr/>
              <p:nvPr/>
            </p:nvSpPr>
            <p:spPr>
              <a:xfrm>
                <a:off x="5686711" y="1368713"/>
                <a:ext cx="178424" cy="155220"/>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44" name="Hexagone 443">
                <a:extLst>
                  <a:ext uri="{FF2B5EF4-FFF2-40B4-BE49-F238E27FC236}">
                    <a16:creationId xmlns:a16="http://schemas.microsoft.com/office/drawing/2014/main" id="{56080338-AE24-4769-8B90-D4BB20A8E1D3}"/>
                  </a:ext>
                </a:extLst>
              </p:cNvPr>
              <p:cNvSpPr/>
              <p:nvPr/>
            </p:nvSpPr>
            <p:spPr>
              <a:xfrm>
                <a:off x="5830341" y="1293922"/>
                <a:ext cx="178424" cy="155220"/>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440" name="Groupe 439">
              <a:extLst>
                <a:ext uri="{FF2B5EF4-FFF2-40B4-BE49-F238E27FC236}">
                  <a16:creationId xmlns:a16="http://schemas.microsoft.com/office/drawing/2014/main" id="{E16D251A-E33C-4CD3-BCBD-6C7E7916999D}"/>
                </a:ext>
              </a:extLst>
            </p:cNvPr>
            <p:cNvGrpSpPr/>
            <p:nvPr/>
          </p:nvGrpSpPr>
          <p:grpSpPr>
            <a:xfrm>
              <a:off x="5859244" y="1302588"/>
              <a:ext cx="186450" cy="145613"/>
              <a:chOff x="5686711" y="1293921"/>
              <a:chExt cx="322054" cy="230012"/>
            </a:xfrm>
          </p:grpSpPr>
          <p:sp>
            <p:nvSpPr>
              <p:cNvPr id="441" name="Hexagone 440">
                <a:extLst>
                  <a:ext uri="{FF2B5EF4-FFF2-40B4-BE49-F238E27FC236}">
                    <a16:creationId xmlns:a16="http://schemas.microsoft.com/office/drawing/2014/main" id="{4BE0F376-4EA4-4C48-A78A-914A2632441C}"/>
                  </a:ext>
                </a:extLst>
              </p:cNvPr>
              <p:cNvSpPr/>
              <p:nvPr/>
            </p:nvSpPr>
            <p:spPr>
              <a:xfrm>
                <a:off x="5686711" y="1368713"/>
                <a:ext cx="178424" cy="155220"/>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42" name="Pentagone 3244">
                <a:extLst>
                  <a:ext uri="{FF2B5EF4-FFF2-40B4-BE49-F238E27FC236}">
                    <a16:creationId xmlns:a16="http://schemas.microsoft.com/office/drawing/2014/main" id="{EB30F8FA-6477-4300-9405-1C7ECDA19A42}"/>
                  </a:ext>
                </a:extLst>
              </p:cNvPr>
              <p:cNvSpPr/>
              <p:nvPr/>
            </p:nvSpPr>
            <p:spPr>
              <a:xfrm>
                <a:off x="5830341" y="1293921"/>
                <a:ext cx="178424" cy="155222"/>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grpSp>
        <p:nvGrpSpPr>
          <p:cNvPr id="445" name="Groupe 444">
            <a:extLst>
              <a:ext uri="{FF2B5EF4-FFF2-40B4-BE49-F238E27FC236}">
                <a16:creationId xmlns:a16="http://schemas.microsoft.com/office/drawing/2014/main" id="{17C8B8FE-2368-48C0-A07A-BBCA470D4FC9}"/>
              </a:ext>
            </a:extLst>
          </p:cNvPr>
          <p:cNvGrpSpPr/>
          <p:nvPr/>
        </p:nvGrpSpPr>
        <p:grpSpPr>
          <a:xfrm>
            <a:off x="6061515" y="3091427"/>
            <a:ext cx="267875" cy="115725"/>
            <a:chOff x="5760179" y="1310756"/>
            <a:chExt cx="346963" cy="149892"/>
          </a:xfrm>
        </p:grpSpPr>
        <p:grpSp>
          <p:nvGrpSpPr>
            <p:cNvPr id="446" name="Groupe 445">
              <a:extLst>
                <a:ext uri="{FF2B5EF4-FFF2-40B4-BE49-F238E27FC236}">
                  <a16:creationId xmlns:a16="http://schemas.microsoft.com/office/drawing/2014/main" id="{7FA28ACC-01EB-4066-B3E6-AF77A2E71A9E}"/>
                </a:ext>
              </a:extLst>
            </p:cNvPr>
            <p:cNvGrpSpPr/>
            <p:nvPr/>
          </p:nvGrpSpPr>
          <p:grpSpPr>
            <a:xfrm>
              <a:off x="5760179" y="1315035"/>
              <a:ext cx="186450" cy="145613"/>
              <a:chOff x="5792851" y="1306816"/>
              <a:chExt cx="322054" cy="230011"/>
            </a:xfrm>
          </p:grpSpPr>
          <p:sp>
            <p:nvSpPr>
              <p:cNvPr id="450" name="Hexagone 449">
                <a:extLst>
                  <a:ext uri="{FF2B5EF4-FFF2-40B4-BE49-F238E27FC236}">
                    <a16:creationId xmlns:a16="http://schemas.microsoft.com/office/drawing/2014/main" id="{8C23D8C2-8A5C-4018-AB19-F763FAD1D860}"/>
                  </a:ext>
                </a:extLst>
              </p:cNvPr>
              <p:cNvSpPr/>
              <p:nvPr/>
            </p:nvSpPr>
            <p:spPr>
              <a:xfrm>
                <a:off x="5792851" y="1381605"/>
                <a:ext cx="178424" cy="155222"/>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51" name="Hexagone 450">
                <a:extLst>
                  <a:ext uri="{FF2B5EF4-FFF2-40B4-BE49-F238E27FC236}">
                    <a16:creationId xmlns:a16="http://schemas.microsoft.com/office/drawing/2014/main" id="{E52DB37A-FCF7-46A9-BF9A-BBC9CBCDC626}"/>
                  </a:ext>
                </a:extLst>
              </p:cNvPr>
              <p:cNvSpPr/>
              <p:nvPr/>
            </p:nvSpPr>
            <p:spPr>
              <a:xfrm>
                <a:off x="5936481" y="1306816"/>
                <a:ext cx="178424" cy="155220"/>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447" name="Groupe 446">
              <a:extLst>
                <a:ext uri="{FF2B5EF4-FFF2-40B4-BE49-F238E27FC236}">
                  <a16:creationId xmlns:a16="http://schemas.microsoft.com/office/drawing/2014/main" id="{98D56AAB-D8D8-48DF-8CEC-31CF489369FD}"/>
                </a:ext>
              </a:extLst>
            </p:cNvPr>
            <p:cNvGrpSpPr/>
            <p:nvPr/>
          </p:nvGrpSpPr>
          <p:grpSpPr>
            <a:xfrm>
              <a:off x="5920692" y="1310756"/>
              <a:ext cx="186450" cy="145613"/>
              <a:chOff x="5792851" y="1306816"/>
              <a:chExt cx="322054" cy="230011"/>
            </a:xfrm>
          </p:grpSpPr>
          <p:sp>
            <p:nvSpPr>
              <p:cNvPr id="448" name="Hexagone 447">
                <a:extLst>
                  <a:ext uri="{FF2B5EF4-FFF2-40B4-BE49-F238E27FC236}">
                    <a16:creationId xmlns:a16="http://schemas.microsoft.com/office/drawing/2014/main" id="{C38DB435-E983-422D-B085-76914408F17E}"/>
                  </a:ext>
                </a:extLst>
              </p:cNvPr>
              <p:cNvSpPr/>
              <p:nvPr/>
            </p:nvSpPr>
            <p:spPr>
              <a:xfrm>
                <a:off x="5792851" y="1381605"/>
                <a:ext cx="178424" cy="155222"/>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49" name="Pentagone 3265">
                <a:extLst>
                  <a:ext uri="{FF2B5EF4-FFF2-40B4-BE49-F238E27FC236}">
                    <a16:creationId xmlns:a16="http://schemas.microsoft.com/office/drawing/2014/main" id="{29D9B3DF-0AFA-4352-8255-A0210D006FAF}"/>
                  </a:ext>
                </a:extLst>
              </p:cNvPr>
              <p:cNvSpPr/>
              <p:nvPr/>
            </p:nvSpPr>
            <p:spPr>
              <a:xfrm>
                <a:off x="5936481" y="1306816"/>
                <a:ext cx="178424" cy="155220"/>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grpSp>
        <p:nvGrpSpPr>
          <p:cNvPr id="452" name="Groupe 451">
            <a:extLst>
              <a:ext uri="{FF2B5EF4-FFF2-40B4-BE49-F238E27FC236}">
                <a16:creationId xmlns:a16="http://schemas.microsoft.com/office/drawing/2014/main" id="{BE23B0E4-3F0B-480D-B3C5-E20B864D0948}"/>
              </a:ext>
            </a:extLst>
          </p:cNvPr>
          <p:cNvGrpSpPr/>
          <p:nvPr/>
        </p:nvGrpSpPr>
        <p:grpSpPr>
          <a:xfrm>
            <a:off x="6663599" y="3070961"/>
            <a:ext cx="143950" cy="112421"/>
            <a:chOff x="5715256" y="1099202"/>
            <a:chExt cx="322054" cy="230011"/>
          </a:xfrm>
        </p:grpSpPr>
        <p:sp>
          <p:nvSpPr>
            <p:cNvPr id="453" name="Hexagone 452">
              <a:extLst>
                <a:ext uri="{FF2B5EF4-FFF2-40B4-BE49-F238E27FC236}">
                  <a16:creationId xmlns:a16="http://schemas.microsoft.com/office/drawing/2014/main" id="{5BFB8846-7822-451F-8FD1-FB5D6268E159}"/>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54" name="Pentagone 3270">
              <a:extLst>
                <a:ext uri="{FF2B5EF4-FFF2-40B4-BE49-F238E27FC236}">
                  <a16:creationId xmlns:a16="http://schemas.microsoft.com/office/drawing/2014/main" id="{3C230FFF-0503-4955-BF8A-02A7AD4E4785}"/>
                </a:ext>
              </a:extLst>
            </p:cNvPr>
            <p:cNvSpPr/>
            <p:nvPr/>
          </p:nvSpPr>
          <p:spPr>
            <a:xfrm>
              <a:off x="5858887" y="1099202"/>
              <a:ext cx="178423" cy="155221"/>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455" name="Groupe 454">
            <a:extLst>
              <a:ext uri="{FF2B5EF4-FFF2-40B4-BE49-F238E27FC236}">
                <a16:creationId xmlns:a16="http://schemas.microsoft.com/office/drawing/2014/main" id="{1596AECB-B39E-4C51-97DF-F7CD99B74A5F}"/>
              </a:ext>
            </a:extLst>
          </p:cNvPr>
          <p:cNvGrpSpPr/>
          <p:nvPr/>
        </p:nvGrpSpPr>
        <p:grpSpPr>
          <a:xfrm>
            <a:off x="7227018" y="3055839"/>
            <a:ext cx="147948" cy="102969"/>
            <a:chOff x="5827569" y="1270207"/>
            <a:chExt cx="330998" cy="210673"/>
          </a:xfrm>
        </p:grpSpPr>
        <p:sp>
          <p:nvSpPr>
            <p:cNvPr id="456" name="Hexagone 455">
              <a:extLst>
                <a:ext uri="{FF2B5EF4-FFF2-40B4-BE49-F238E27FC236}">
                  <a16:creationId xmlns:a16="http://schemas.microsoft.com/office/drawing/2014/main" id="{8C578D77-535C-4D45-B83D-66FE9FAC3410}"/>
                </a:ext>
              </a:extLst>
            </p:cNvPr>
            <p:cNvSpPr/>
            <p:nvPr/>
          </p:nvSpPr>
          <p:spPr>
            <a:xfrm>
              <a:off x="5827569" y="1325659"/>
              <a:ext cx="178424"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57" name="Pentagone 3273">
              <a:extLst>
                <a:ext uri="{FF2B5EF4-FFF2-40B4-BE49-F238E27FC236}">
                  <a16:creationId xmlns:a16="http://schemas.microsoft.com/office/drawing/2014/main" id="{DB046C2A-98D4-4B43-BD34-D5C798F6CEF7}"/>
                </a:ext>
              </a:extLst>
            </p:cNvPr>
            <p:cNvSpPr/>
            <p:nvPr/>
          </p:nvSpPr>
          <p:spPr>
            <a:xfrm>
              <a:off x="5980143" y="1270207"/>
              <a:ext cx="178424" cy="155220"/>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458" name="Groupe 457">
            <a:extLst>
              <a:ext uri="{FF2B5EF4-FFF2-40B4-BE49-F238E27FC236}">
                <a16:creationId xmlns:a16="http://schemas.microsoft.com/office/drawing/2014/main" id="{19C6350F-CB85-45F8-B23E-75C8E6132C1E}"/>
              </a:ext>
            </a:extLst>
          </p:cNvPr>
          <p:cNvGrpSpPr/>
          <p:nvPr/>
        </p:nvGrpSpPr>
        <p:grpSpPr>
          <a:xfrm>
            <a:off x="6944152" y="3086755"/>
            <a:ext cx="148129" cy="120147"/>
            <a:chOff x="6903966" y="1214336"/>
            <a:chExt cx="191863" cy="155620"/>
          </a:xfrm>
          <a:solidFill>
            <a:srgbClr val="B5E7CB"/>
          </a:solidFill>
        </p:grpSpPr>
        <p:sp>
          <p:nvSpPr>
            <p:cNvPr id="459" name="Pentagone régulier 894">
              <a:extLst>
                <a:ext uri="{FF2B5EF4-FFF2-40B4-BE49-F238E27FC236}">
                  <a16:creationId xmlns:a16="http://schemas.microsoft.com/office/drawing/2014/main" id="{39FFB524-0D8A-45A2-965A-451ADA909D9E}"/>
                </a:ext>
              </a:extLst>
            </p:cNvPr>
            <p:cNvSpPr/>
            <p:nvPr/>
          </p:nvSpPr>
          <p:spPr>
            <a:xfrm rot="11209796">
              <a:off x="6986165" y="1260104"/>
              <a:ext cx="109664" cy="109852"/>
            </a:xfrm>
            <a:prstGeom prst="pent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Pentagone régulier 895">
              <a:extLst>
                <a:ext uri="{FF2B5EF4-FFF2-40B4-BE49-F238E27FC236}">
                  <a16:creationId xmlns:a16="http://schemas.microsoft.com/office/drawing/2014/main" id="{8C8090F8-AE38-4DB2-BF51-C5F5ECAF5F7D}"/>
                </a:ext>
              </a:extLst>
            </p:cNvPr>
            <p:cNvSpPr/>
            <p:nvPr/>
          </p:nvSpPr>
          <p:spPr>
            <a:xfrm>
              <a:off x="6903966" y="1214336"/>
              <a:ext cx="107360" cy="97671"/>
            </a:xfrm>
            <a:prstGeom prst="pent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1" name="Groupe 460">
            <a:extLst>
              <a:ext uri="{FF2B5EF4-FFF2-40B4-BE49-F238E27FC236}">
                <a16:creationId xmlns:a16="http://schemas.microsoft.com/office/drawing/2014/main" id="{9B43F2C3-47CC-4812-8D69-A3157EF0BAFC}"/>
              </a:ext>
            </a:extLst>
          </p:cNvPr>
          <p:cNvGrpSpPr/>
          <p:nvPr/>
        </p:nvGrpSpPr>
        <p:grpSpPr>
          <a:xfrm>
            <a:off x="7208171" y="2435575"/>
            <a:ext cx="148130" cy="120147"/>
            <a:chOff x="3342084" y="2180678"/>
            <a:chExt cx="191865" cy="155620"/>
          </a:xfrm>
        </p:grpSpPr>
        <p:sp>
          <p:nvSpPr>
            <p:cNvPr id="462" name="Pentagone régulier 902">
              <a:extLst>
                <a:ext uri="{FF2B5EF4-FFF2-40B4-BE49-F238E27FC236}">
                  <a16:creationId xmlns:a16="http://schemas.microsoft.com/office/drawing/2014/main" id="{A393E1C0-9970-4725-9BC6-7074509A92B5}"/>
                </a:ext>
              </a:extLst>
            </p:cNvPr>
            <p:cNvSpPr/>
            <p:nvPr/>
          </p:nvSpPr>
          <p:spPr>
            <a:xfrm rot="11209796">
              <a:off x="3424285" y="2226446"/>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Pentagone régulier 903">
              <a:extLst>
                <a:ext uri="{FF2B5EF4-FFF2-40B4-BE49-F238E27FC236}">
                  <a16:creationId xmlns:a16="http://schemas.microsoft.com/office/drawing/2014/main" id="{B76EAB0B-AAF7-4D78-88F6-9EDC44994DE1}"/>
                </a:ext>
              </a:extLst>
            </p:cNvPr>
            <p:cNvSpPr/>
            <p:nvPr/>
          </p:nvSpPr>
          <p:spPr>
            <a:xfrm>
              <a:off x="3342084" y="218067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4" name="Groupe 463">
            <a:extLst>
              <a:ext uri="{FF2B5EF4-FFF2-40B4-BE49-F238E27FC236}">
                <a16:creationId xmlns:a16="http://schemas.microsoft.com/office/drawing/2014/main" id="{38BA3AE7-266C-4DF8-B2B1-9689CB085E3D}"/>
              </a:ext>
            </a:extLst>
          </p:cNvPr>
          <p:cNvGrpSpPr/>
          <p:nvPr/>
        </p:nvGrpSpPr>
        <p:grpSpPr>
          <a:xfrm>
            <a:off x="5064906" y="3067856"/>
            <a:ext cx="148130" cy="120147"/>
            <a:chOff x="3382413" y="2304268"/>
            <a:chExt cx="191865" cy="155620"/>
          </a:xfrm>
        </p:grpSpPr>
        <p:sp>
          <p:nvSpPr>
            <p:cNvPr id="465" name="Pentagone régulier 902">
              <a:extLst>
                <a:ext uri="{FF2B5EF4-FFF2-40B4-BE49-F238E27FC236}">
                  <a16:creationId xmlns:a16="http://schemas.microsoft.com/office/drawing/2014/main" id="{0EBF591B-37B7-4932-B51B-67B27F29C1FA}"/>
                </a:ext>
              </a:extLst>
            </p:cNvPr>
            <p:cNvSpPr/>
            <p:nvPr/>
          </p:nvSpPr>
          <p:spPr>
            <a:xfrm rot="11209796">
              <a:off x="3464613" y="2350036"/>
              <a:ext cx="109665"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Pentagone régulier 903">
              <a:extLst>
                <a:ext uri="{FF2B5EF4-FFF2-40B4-BE49-F238E27FC236}">
                  <a16:creationId xmlns:a16="http://schemas.microsoft.com/office/drawing/2014/main" id="{5BB4742D-39FC-46F5-B29F-0FD0ABE74AA4}"/>
                </a:ext>
              </a:extLst>
            </p:cNvPr>
            <p:cNvSpPr/>
            <p:nvPr/>
          </p:nvSpPr>
          <p:spPr>
            <a:xfrm>
              <a:off x="3382413" y="230426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7" name="Pentagone régulier 867">
            <a:extLst>
              <a:ext uri="{FF2B5EF4-FFF2-40B4-BE49-F238E27FC236}">
                <a16:creationId xmlns:a16="http://schemas.microsoft.com/office/drawing/2014/main" id="{A88E7B2F-B35D-4814-A471-169ED3993797}"/>
              </a:ext>
            </a:extLst>
          </p:cNvPr>
          <p:cNvSpPr/>
          <p:nvPr/>
        </p:nvSpPr>
        <p:spPr>
          <a:xfrm>
            <a:off x="5773766" y="2998499"/>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8" name="Hexagone 467">
            <a:extLst>
              <a:ext uri="{FF2B5EF4-FFF2-40B4-BE49-F238E27FC236}">
                <a16:creationId xmlns:a16="http://schemas.microsoft.com/office/drawing/2014/main" id="{14B012D8-1DA1-4E6B-A992-0DEEF6530EE4}"/>
              </a:ext>
            </a:extLst>
          </p:cNvPr>
          <p:cNvSpPr/>
          <p:nvPr/>
        </p:nvSpPr>
        <p:spPr>
          <a:xfrm>
            <a:off x="6475848" y="2952090"/>
            <a:ext cx="79750" cy="75867"/>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69" name="Pentagone régulier 872">
            <a:extLst>
              <a:ext uri="{FF2B5EF4-FFF2-40B4-BE49-F238E27FC236}">
                <a16:creationId xmlns:a16="http://schemas.microsoft.com/office/drawing/2014/main" id="{F637E089-AFC4-4500-9C75-CCF25FFD2230}"/>
              </a:ext>
            </a:extLst>
          </p:cNvPr>
          <p:cNvSpPr/>
          <p:nvPr/>
        </p:nvSpPr>
        <p:spPr>
          <a:xfrm>
            <a:off x="7417355" y="3168600"/>
            <a:ext cx="82888" cy="75407"/>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0" name="Groupe 469">
            <a:extLst>
              <a:ext uri="{FF2B5EF4-FFF2-40B4-BE49-F238E27FC236}">
                <a16:creationId xmlns:a16="http://schemas.microsoft.com/office/drawing/2014/main" id="{F5A99A2D-90AA-4F39-9CC0-2145CBB0009D}"/>
              </a:ext>
            </a:extLst>
          </p:cNvPr>
          <p:cNvGrpSpPr/>
          <p:nvPr/>
        </p:nvGrpSpPr>
        <p:grpSpPr>
          <a:xfrm rot="15155310">
            <a:off x="4760994" y="3032749"/>
            <a:ext cx="267875" cy="115725"/>
            <a:chOff x="5715256" y="1179321"/>
            <a:chExt cx="346963" cy="149892"/>
          </a:xfrm>
        </p:grpSpPr>
        <p:grpSp>
          <p:nvGrpSpPr>
            <p:cNvPr id="471" name="Groupe 470">
              <a:extLst>
                <a:ext uri="{FF2B5EF4-FFF2-40B4-BE49-F238E27FC236}">
                  <a16:creationId xmlns:a16="http://schemas.microsoft.com/office/drawing/2014/main" id="{760B4E88-BC0D-4BAA-89CC-6093A53E2AAB}"/>
                </a:ext>
              </a:extLst>
            </p:cNvPr>
            <p:cNvGrpSpPr/>
            <p:nvPr/>
          </p:nvGrpSpPr>
          <p:grpSpPr>
            <a:xfrm>
              <a:off x="5715256" y="1183600"/>
              <a:ext cx="186450" cy="145613"/>
              <a:chOff x="5715256" y="1099202"/>
              <a:chExt cx="322054" cy="230011"/>
            </a:xfrm>
          </p:grpSpPr>
          <p:sp>
            <p:nvSpPr>
              <p:cNvPr id="475" name="Hexagone 474">
                <a:extLst>
                  <a:ext uri="{FF2B5EF4-FFF2-40B4-BE49-F238E27FC236}">
                    <a16:creationId xmlns:a16="http://schemas.microsoft.com/office/drawing/2014/main" id="{1D1976A9-FEBC-4507-A2CC-B56710B5BE28}"/>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76" name="Hexagone 475">
                <a:extLst>
                  <a:ext uri="{FF2B5EF4-FFF2-40B4-BE49-F238E27FC236}">
                    <a16:creationId xmlns:a16="http://schemas.microsoft.com/office/drawing/2014/main" id="{9C43494C-ABB1-4FF3-AA49-C332E8C55005}"/>
                  </a:ext>
                </a:extLst>
              </p:cNvPr>
              <p:cNvSpPr/>
              <p:nvPr/>
            </p:nvSpPr>
            <p:spPr>
              <a:xfrm>
                <a:off x="5858887" y="109920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472" name="Groupe 471">
              <a:extLst>
                <a:ext uri="{FF2B5EF4-FFF2-40B4-BE49-F238E27FC236}">
                  <a16:creationId xmlns:a16="http://schemas.microsoft.com/office/drawing/2014/main" id="{856F0401-0536-4D41-9F52-21E41CE0EB4C}"/>
                </a:ext>
              </a:extLst>
            </p:cNvPr>
            <p:cNvGrpSpPr/>
            <p:nvPr/>
          </p:nvGrpSpPr>
          <p:grpSpPr>
            <a:xfrm>
              <a:off x="5875769" y="1179321"/>
              <a:ext cx="186450" cy="145613"/>
              <a:chOff x="5715256" y="1099202"/>
              <a:chExt cx="322054" cy="230011"/>
            </a:xfrm>
          </p:grpSpPr>
          <p:sp>
            <p:nvSpPr>
              <p:cNvPr id="473" name="Hexagone 472">
                <a:extLst>
                  <a:ext uri="{FF2B5EF4-FFF2-40B4-BE49-F238E27FC236}">
                    <a16:creationId xmlns:a16="http://schemas.microsoft.com/office/drawing/2014/main" id="{F57B5F3D-C649-4AFA-B68A-ACBA5618AB28}"/>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74" name="Pentagone 3290">
                <a:extLst>
                  <a:ext uri="{FF2B5EF4-FFF2-40B4-BE49-F238E27FC236}">
                    <a16:creationId xmlns:a16="http://schemas.microsoft.com/office/drawing/2014/main" id="{46C7375F-4818-4A18-87D6-C614905825CA}"/>
                  </a:ext>
                </a:extLst>
              </p:cNvPr>
              <p:cNvSpPr/>
              <p:nvPr/>
            </p:nvSpPr>
            <p:spPr>
              <a:xfrm>
                <a:off x="5858887" y="1099202"/>
                <a:ext cx="178423" cy="155221"/>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grpSp>
        <p:nvGrpSpPr>
          <p:cNvPr id="477" name="Groupe 476">
            <a:extLst>
              <a:ext uri="{FF2B5EF4-FFF2-40B4-BE49-F238E27FC236}">
                <a16:creationId xmlns:a16="http://schemas.microsoft.com/office/drawing/2014/main" id="{21576915-13E1-4E96-AA84-83AA06527B76}"/>
              </a:ext>
            </a:extLst>
          </p:cNvPr>
          <p:cNvGrpSpPr/>
          <p:nvPr/>
        </p:nvGrpSpPr>
        <p:grpSpPr>
          <a:xfrm rot="15155310">
            <a:off x="5856202" y="2972154"/>
            <a:ext cx="148130" cy="120147"/>
            <a:chOff x="3342084" y="2180678"/>
            <a:chExt cx="191865" cy="155620"/>
          </a:xfrm>
        </p:grpSpPr>
        <p:sp>
          <p:nvSpPr>
            <p:cNvPr id="478" name="Pentagone régulier 902">
              <a:extLst>
                <a:ext uri="{FF2B5EF4-FFF2-40B4-BE49-F238E27FC236}">
                  <a16:creationId xmlns:a16="http://schemas.microsoft.com/office/drawing/2014/main" id="{846F6154-A2AD-4216-9859-CAF752E80FA6}"/>
                </a:ext>
              </a:extLst>
            </p:cNvPr>
            <p:cNvSpPr/>
            <p:nvPr/>
          </p:nvSpPr>
          <p:spPr>
            <a:xfrm rot="11209796">
              <a:off x="3424285" y="2226446"/>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Pentagone régulier 903">
              <a:extLst>
                <a:ext uri="{FF2B5EF4-FFF2-40B4-BE49-F238E27FC236}">
                  <a16:creationId xmlns:a16="http://schemas.microsoft.com/office/drawing/2014/main" id="{B3921D4C-7235-47EB-A600-DE4A313E9DEC}"/>
                </a:ext>
              </a:extLst>
            </p:cNvPr>
            <p:cNvSpPr/>
            <p:nvPr/>
          </p:nvSpPr>
          <p:spPr>
            <a:xfrm>
              <a:off x="3342084" y="218067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0" name="Pentagone régulier 867">
            <a:extLst>
              <a:ext uri="{FF2B5EF4-FFF2-40B4-BE49-F238E27FC236}">
                <a16:creationId xmlns:a16="http://schemas.microsoft.com/office/drawing/2014/main" id="{176D3AAA-FAEE-49B8-A8E4-F4AC57EFA6CB}"/>
              </a:ext>
            </a:extLst>
          </p:cNvPr>
          <p:cNvSpPr/>
          <p:nvPr/>
        </p:nvSpPr>
        <p:spPr>
          <a:xfrm rot="15155310">
            <a:off x="6534298" y="3069600"/>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Pentagone régulier 872">
            <a:extLst>
              <a:ext uri="{FF2B5EF4-FFF2-40B4-BE49-F238E27FC236}">
                <a16:creationId xmlns:a16="http://schemas.microsoft.com/office/drawing/2014/main" id="{88DFFF5E-A31D-49F1-9A8C-C3AB285B9F25}"/>
              </a:ext>
            </a:extLst>
          </p:cNvPr>
          <p:cNvSpPr/>
          <p:nvPr/>
        </p:nvSpPr>
        <p:spPr>
          <a:xfrm rot="15155310">
            <a:off x="8141383" y="3149845"/>
            <a:ext cx="82888" cy="75407"/>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2" name="Groupe 481">
            <a:extLst>
              <a:ext uri="{FF2B5EF4-FFF2-40B4-BE49-F238E27FC236}">
                <a16:creationId xmlns:a16="http://schemas.microsoft.com/office/drawing/2014/main" id="{E75E235F-F789-4DB3-BB84-1126C2EA0BAF}"/>
              </a:ext>
            </a:extLst>
          </p:cNvPr>
          <p:cNvGrpSpPr/>
          <p:nvPr/>
        </p:nvGrpSpPr>
        <p:grpSpPr>
          <a:xfrm>
            <a:off x="5316116" y="2835834"/>
            <a:ext cx="39398" cy="154118"/>
            <a:chOff x="2654312" y="2017704"/>
            <a:chExt cx="92793" cy="369045"/>
          </a:xfrm>
        </p:grpSpPr>
        <p:sp>
          <p:nvSpPr>
            <p:cNvPr id="483" name="Ellipse 482">
              <a:extLst>
                <a:ext uri="{FF2B5EF4-FFF2-40B4-BE49-F238E27FC236}">
                  <a16:creationId xmlns:a16="http://schemas.microsoft.com/office/drawing/2014/main" id="{F3F4A850-FA4D-46AA-A4D0-3229DEA031A1}"/>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484" name="Forme libre 1227">
              <a:extLst>
                <a:ext uri="{FF2B5EF4-FFF2-40B4-BE49-F238E27FC236}">
                  <a16:creationId xmlns:a16="http://schemas.microsoft.com/office/drawing/2014/main" id="{8A06AD4B-0FEE-485E-BD50-9A9BAC67A6D3}"/>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5" name="Groupe 484">
            <a:extLst>
              <a:ext uri="{FF2B5EF4-FFF2-40B4-BE49-F238E27FC236}">
                <a16:creationId xmlns:a16="http://schemas.microsoft.com/office/drawing/2014/main" id="{7BC366B3-CC84-4205-B854-AB905411A92E}"/>
              </a:ext>
            </a:extLst>
          </p:cNvPr>
          <p:cNvGrpSpPr/>
          <p:nvPr/>
        </p:nvGrpSpPr>
        <p:grpSpPr>
          <a:xfrm>
            <a:off x="5494371" y="2824890"/>
            <a:ext cx="39398" cy="154118"/>
            <a:chOff x="2654312" y="2017704"/>
            <a:chExt cx="92793" cy="369045"/>
          </a:xfrm>
        </p:grpSpPr>
        <p:sp>
          <p:nvSpPr>
            <p:cNvPr id="486" name="Ellipse 485">
              <a:extLst>
                <a:ext uri="{FF2B5EF4-FFF2-40B4-BE49-F238E27FC236}">
                  <a16:creationId xmlns:a16="http://schemas.microsoft.com/office/drawing/2014/main" id="{F0576B44-28E2-4A65-A682-4DA717B374E3}"/>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487" name="Forme libre 1225">
              <a:extLst>
                <a:ext uri="{FF2B5EF4-FFF2-40B4-BE49-F238E27FC236}">
                  <a16:creationId xmlns:a16="http://schemas.microsoft.com/office/drawing/2014/main" id="{1045AF3D-12F6-49FA-9CBC-DC4548935AE7}"/>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8" name="Groupe 487">
            <a:extLst>
              <a:ext uri="{FF2B5EF4-FFF2-40B4-BE49-F238E27FC236}">
                <a16:creationId xmlns:a16="http://schemas.microsoft.com/office/drawing/2014/main" id="{D44FB3C4-76B0-416A-9E36-30D32CF5F4A1}"/>
              </a:ext>
            </a:extLst>
          </p:cNvPr>
          <p:cNvGrpSpPr/>
          <p:nvPr/>
        </p:nvGrpSpPr>
        <p:grpSpPr>
          <a:xfrm>
            <a:off x="6303590" y="2783524"/>
            <a:ext cx="39398" cy="154118"/>
            <a:chOff x="2654312" y="2017704"/>
            <a:chExt cx="92793" cy="369045"/>
          </a:xfrm>
        </p:grpSpPr>
        <p:sp>
          <p:nvSpPr>
            <p:cNvPr id="489" name="Ellipse 488">
              <a:extLst>
                <a:ext uri="{FF2B5EF4-FFF2-40B4-BE49-F238E27FC236}">
                  <a16:creationId xmlns:a16="http://schemas.microsoft.com/office/drawing/2014/main" id="{D4836BCE-0AB9-4511-A521-0A42E3D7F09B}"/>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490" name="Forme libre 1219">
              <a:extLst>
                <a:ext uri="{FF2B5EF4-FFF2-40B4-BE49-F238E27FC236}">
                  <a16:creationId xmlns:a16="http://schemas.microsoft.com/office/drawing/2014/main" id="{FD7C1C0E-FEBA-471A-9C41-2CA4CA4CE716}"/>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1" name="Groupe 490">
            <a:extLst>
              <a:ext uri="{FF2B5EF4-FFF2-40B4-BE49-F238E27FC236}">
                <a16:creationId xmlns:a16="http://schemas.microsoft.com/office/drawing/2014/main" id="{75E54592-492C-4926-9D03-6D5F0288F4B0}"/>
              </a:ext>
            </a:extLst>
          </p:cNvPr>
          <p:cNvGrpSpPr/>
          <p:nvPr/>
        </p:nvGrpSpPr>
        <p:grpSpPr>
          <a:xfrm>
            <a:off x="6948419" y="2872227"/>
            <a:ext cx="39398" cy="154118"/>
            <a:chOff x="2654312" y="2017704"/>
            <a:chExt cx="92793" cy="369045"/>
          </a:xfrm>
        </p:grpSpPr>
        <p:sp>
          <p:nvSpPr>
            <p:cNvPr id="492" name="Ellipse 491">
              <a:extLst>
                <a:ext uri="{FF2B5EF4-FFF2-40B4-BE49-F238E27FC236}">
                  <a16:creationId xmlns:a16="http://schemas.microsoft.com/office/drawing/2014/main" id="{08144E94-16BE-4BA3-949B-2669099C252D}"/>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493" name="Forme libre 1215">
              <a:extLst>
                <a:ext uri="{FF2B5EF4-FFF2-40B4-BE49-F238E27FC236}">
                  <a16:creationId xmlns:a16="http://schemas.microsoft.com/office/drawing/2014/main" id="{BC753C6C-030C-4863-B3A3-CB06A626C27A}"/>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4" name="Groupe 493">
            <a:extLst>
              <a:ext uri="{FF2B5EF4-FFF2-40B4-BE49-F238E27FC236}">
                <a16:creationId xmlns:a16="http://schemas.microsoft.com/office/drawing/2014/main" id="{A43B0815-F9E6-420D-909E-8C1E06B07C64}"/>
              </a:ext>
            </a:extLst>
          </p:cNvPr>
          <p:cNvGrpSpPr/>
          <p:nvPr/>
        </p:nvGrpSpPr>
        <p:grpSpPr>
          <a:xfrm>
            <a:off x="7409196" y="2856214"/>
            <a:ext cx="39398" cy="154118"/>
            <a:chOff x="2654312" y="2017704"/>
            <a:chExt cx="92793" cy="369045"/>
          </a:xfrm>
        </p:grpSpPr>
        <p:sp>
          <p:nvSpPr>
            <p:cNvPr id="495" name="Ellipse 494">
              <a:extLst>
                <a:ext uri="{FF2B5EF4-FFF2-40B4-BE49-F238E27FC236}">
                  <a16:creationId xmlns:a16="http://schemas.microsoft.com/office/drawing/2014/main" id="{C037151E-5DC5-42D7-AD22-BD74ADB16461}"/>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496" name="Forme libre 1213">
              <a:extLst>
                <a:ext uri="{FF2B5EF4-FFF2-40B4-BE49-F238E27FC236}">
                  <a16:creationId xmlns:a16="http://schemas.microsoft.com/office/drawing/2014/main" id="{A9058F7B-E361-4855-86CF-C855F7131A95}"/>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7" name="Groupe 496">
            <a:extLst>
              <a:ext uri="{FF2B5EF4-FFF2-40B4-BE49-F238E27FC236}">
                <a16:creationId xmlns:a16="http://schemas.microsoft.com/office/drawing/2014/main" id="{4F511C8A-4B6C-443C-87D0-69511C48A999}"/>
              </a:ext>
            </a:extLst>
          </p:cNvPr>
          <p:cNvGrpSpPr/>
          <p:nvPr/>
        </p:nvGrpSpPr>
        <p:grpSpPr>
          <a:xfrm>
            <a:off x="7890698" y="2811232"/>
            <a:ext cx="39398" cy="154118"/>
            <a:chOff x="2654312" y="2017704"/>
            <a:chExt cx="92793" cy="369045"/>
          </a:xfrm>
        </p:grpSpPr>
        <p:sp>
          <p:nvSpPr>
            <p:cNvPr id="498" name="Ellipse 497">
              <a:extLst>
                <a:ext uri="{FF2B5EF4-FFF2-40B4-BE49-F238E27FC236}">
                  <a16:creationId xmlns:a16="http://schemas.microsoft.com/office/drawing/2014/main" id="{FC4E5AEA-31E9-432C-A366-B508BDB5F568}"/>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499" name="Forme libre 1211">
              <a:extLst>
                <a:ext uri="{FF2B5EF4-FFF2-40B4-BE49-F238E27FC236}">
                  <a16:creationId xmlns:a16="http://schemas.microsoft.com/office/drawing/2014/main" id="{5642A4BE-959E-4BA1-A615-ADAE6DBD2F17}"/>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0" name="Groupe 499">
            <a:extLst>
              <a:ext uri="{FF2B5EF4-FFF2-40B4-BE49-F238E27FC236}">
                <a16:creationId xmlns:a16="http://schemas.microsoft.com/office/drawing/2014/main" id="{3E8E1E5D-B5B5-4B7B-9D2D-825BE5DC6BE9}"/>
              </a:ext>
            </a:extLst>
          </p:cNvPr>
          <p:cNvGrpSpPr/>
          <p:nvPr/>
        </p:nvGrpSpPr>
        <p:grpSpPr>
          <a:xfrm>
            <a:off x="8117429" y="2787728"/>
            <a:ext cx="39398" cy="154118"/>
            <a:chOff x="2654312" y="2017704"/>
            <a:chExt cx="92793" cy="369045"/>
          </a:xfrm>
        </p:grpSpPr>
        <p:sp>
          <p:nvSpPr>
            <p:cNvPr id="501" name="Ellipse 500">
              <a:extLst>
                <a:ext uri="{FF2B5EF4-FFF2-40B4-BE49-F238E27FC236}">
                  <a16:creationId xmlns:a16="http://schemas.microsoft.com/office/drawing/2014/main" id="{735E7DAF-2CD0-425B-9A51-9C2D7A1041E9}"/>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02" name="Forme libre 1209">
              <a:extLst>
                <a:ext uri="{FF2B5EF4-FFF2-40B4-BE49-F238E27FC236}">
                  <a16:creationId xmlns:a16="http://schemas.microsoft.com/office/drawing/2014/main" id="{1807A344-079F-464C-88BF-93CA898B2AC1}"/>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3" name="Groupe 502">
            <a:extLst>
              <a:ext uri="{FF2B5EF4-FFF2-40B4-BE49-F238E27FC236}">
                <a16:creationId xmlns:a16="http://schemas.microsoft.com/office/drawing/2014/main" id="{47D32318-F6CC-46CE-8628-0BFDE65B9AFD}"/>
              </a:ext>
            </a:extLst>
          </p:cNvPr>
          <p:cNvGrpSpPr/>
          <p:nvPr/>
        </p:nvGrpSpPr>
        <p:grpSpPr>
          <a:xfrm>
            <a:off x="4992608" y="2761917"/>
            <a:ext cx="39398" cy="154118"/>
            <a:chOff x="2654312" y="2017704"/>
            <a:chExt cx="92793" cy="369045"/>
          </a:xfrm>
        </p:grpSpPr>
        <p:sp>
          <p:nvSpPr>
            <p:cNvPr id="504" name="Ellipse 503">
              <a:extLst>
                <a:ext uri="{FF2B5EF4-FFF2-40B4-BE49-F238E27FC236}">
                  <a16:creationId xmlns:a16="http://schemas.microsoft.com/office/drawing/2014/main" id="{3ABB6E08-127D-494B-AD4D-F524AA3E11D0}"/>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05" name="Forme libre 1207">
              <a:extLst>
                <a:ext uri="{FF2B5EF4-FFF2-40B4-BE49-F238E27FC236}">
                  <a16:creationId xmlns:a16="http://schemas.microsoft.com/office/drawing/2014/main" id="{A33CD3BF-6D5B-46EA-98B5-6B5ADC2B51E8}"/>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6" name="Pentagone régulier 873">
            <a:extLst>
              <a:ext uri="{FF2B5EF4-FFF2-40B4-BE49-F238E27FC236}">
                <a16:creationId xmlns:a16="http://schemas.microsoft.com/office/drawing/2014/main" id="{EAD4A62C-AA49-489E-851E-7F2A40A0F5C6}"/>
              </a:ext>
            </a:extLst>
          </p:cNvPr>
          <p:cNvSpPr/>
          <p:nvPr/>
        </p:nvSpPr>
        <p:spPr>
          <a:xfrm>
            <a:off x="6539468" y="2652161"/>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Pentagone régulier 880">
            <a:extLst>
              <a:ext uri="{FF2B5EF4-FFF2-40B4-BE49-F238E27FC236}">
                <a16:creationId xmlns:a16="http://schemas.microsoft.com/office/drawing/2014/main" id="{DC1CD3AA-AA5E-47DD-8C02-45F0DDE266D0}"/>
              </a:ext>
            </a:extLst>
          </p:cNvPr>
          <p:cNvSpPr/>
          <p:nvPr/>
        </p:nvSpPr>
        <p:spPr>
          <a:xfrm>
            <a:off x="6754271" y="2463074"/>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8" name="Pentagone régulier 881">
            <a:extLst>
              <a:ext uri="{FF2B5EF4-FFF2-40B4-BE49-F238E27FC236}">
                <a16:creationId xmlns:a16="http://schemas.microsoft.com/office/drawing/2014/main" id="{8B093BE8-3323-4545-988E-CEAE311DB70D}"/>
              </a:ext>
            </a:extLst>
          </p:cNvPr>
          <p:cNvSpPr/>
          <p:nvPr/>
        </p:nvSpPr>
        <p:spPr>
          <a:xfrm>
            <a:off x="6527364" y="2294972"/>
            <a:ext cx="82888" cy="75407"/>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9" name="Pentagone régulier 882">
            <a:extLst>
              <a:ext uri="{FF2B5EF4-FFF2-40B4-BE49-F238E27FC236}">
                <a16:creationId xmlns:a16="http://schemas.microsoft.com/office/drawing/2014/main" id="{00CA2045-B97B-41BB-99D9-2F3A6BA37452}"/>
              </a:ext>
            </a:extLst>
          </p:cNvPr>
          <p:cNvSpPr/>
          <p:nvPr/>
        </p:nvSpPr>
        <p:spPr>
          <a:xfrm>
            <a:off x="7036517" y="2486912"/>
            <a:ext cx="82888" cy="75407"/>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0" name="Groupe 509">
            <a:extLst>
              <a:ext uri="{FF2B5EF4-FFF2-40B4-BE49-F238E27FC236}">
                <a16:creationId xmlns:a16="http://schemas.microsoft.com/office/drawing/2014/main" id="{7CDDC14C-82C1-430E-B463-FD5578E130CD}"/>
              </a:ext>
            </a:extLst>
          </p:cNvPr>
          <p:cNvGrpSpPr/>
          <p:nvPr/>
        </p:nvGrpSpPr>
        <p:grpSpPr>
          <a:xfrm>
            <a:off x="8221910" y="2778026"/>
            <a:ext cx="70275" cy="297795"/>
            <a:chOff x="6447356" y="3799098"/>
            <a:chExt cx="76120" cy="322562"/>
          </a:xfrm>
        </p:grpSpPr>
        <p:sp>
          <p:nvSpPr>
            <p:cNvPr id="511" name="Ellipse 510">
              <a:extLst>
                <a:ext uri="{FF2B5EF4-FFF2-40B4-BE49-F238E27FC236}">
                  <a16:creationId xmlns:a16="http://schemas.microsoft.com/office/drawing/2014/main" id="{29DAED1D-549B-412D-A334-E82A99150537}"/>
                </a:ext>
              </a:extLst>
            </p:cNvPr>
            <p:cNvSpPr/>
            <p:nvPr/>
          </p:nvSpPr>
          <p:spPr>
            <a:xfrm>
              <a:off x="6473313" y="3799098"/>
              <a:ext cx="50163" cy="556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12" name="Forme libre 1204">
              <a:extLst>
                <a:ext uri="{FF2B5EF4-FFF2-40B4-BE49-F238E27FC236}">
                  <a16:creationId xmlns:a16="http://schemas.microsoft.com/office/drawing/2014/main" id="{91C08B5D-E439-405B-8DA8-F02B744F4695}"/>
                </a:ext>
              </a:extLst>
            </p:cNvPr>
            <p:cNvSpPr/>
            <p:nvPr/>
          </p:nvSpPr>
          <p:spPr>
            <a:xfrm>
              <a:off x="6460888" y="3858660"/>
              <a:ext cx="49066" cy="209114"/>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 name="Ellipse 512">
              <a:extLst>
                <a:ext uri="{FF2B5EF4-FFF2-40B4-BE49-F238E27FC236}">
                  <a16:creationId xmlns:a16="http://schemas.microsoft.com/office/drawing/2014/main" id="{33663B05-A311-417F-998B-338545893EAD}"/>
                </a:ext>
              </a:extLst>
            </p:cNvPr>
            <p:cNvSpPr/>
            <p:nvPr/>
          </p:nvSpPr>
          <p:spPr>
            <a:xfrm>
              <a:off x="6447356" y="4066005"/>
              <a:ext cx="50163" cy="556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14" name="Groupe 513">
            <a:extLst>
              <a:ext uri="{FF2B5EF4-FFF2-40B4-BE49-F238E27FC236}">
                <a16:creationId xmlns:a16="http://schemas.microsoft.com/office/drawing/2014/main" id="{560816B0-F15E-4FA7-87C5-B022E657F3ED}"/>
              </a:ext>
            </a:extLst>
          </p:cNvPr>
          <p:cNvGrpSpPr/>
          <p:nvPr/>
        </p:nvGrpSpPr>
        <p:grpSpPr>
          <a:xfrm>
            <a:off x="6403750" y="2755769"/>
            <a:ext cx="70275" cy="297795"/>
            <a:chOff x="6447356" y="3799098"/>
            <a:chExt cx="76120" cy="322562"/>
          </a:xfrm>
        </p:grpSpPr>
        <p:sp>
          <p:nvSpPr>
            <p:cNvPr id="515" name="Ellipse 514">
              <a:extLst>
                <a:ext uri="{FF2B5EF4-FFF2-40B4-BE49-F238E27FC236}">
                  <a16:creationId xmlns:a16="http://schemas.microsoft.com/office/drawing/2014/main" id="{A5AFC418-EE2F-4F3C-B474-A9979009B95D}"/>
                </a:ext>
              </a:extLst>
            </p:cNvPr>
            <p:cNvSpPr/>
            <p:nvPr/>
          </p:nvSpPr>
          <p:spPr>
            <a:xfrm>
              <a:off x="6473313" y="3799098"/>
              <a:ext cx="50163" cy="556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16" name="Forme libre 1201">
              <a:extLst>
                <a:ext uri="{FF2B5EF4-FFF2-40B4-BE49-F238E27FC236}">
                  <a16:creationId xmlns:a16="http://schemas.microsoft.com/office/drawing/2014/main" id="{FAAE457C-A4E9-4018-AAEF-ACAAA4725A46}"/>
                </a:ext>
              </a:extLst>
            </p:cNvPr>
            <p:cNvSpPr/>
            <p:nvPr/>
          </p:nvSpPr>
          <p:spPr>
            <a:xfrm>
              <a:off x="6460888" y="3858660"/>
              <a:ext cx="49066" cy="209114"/>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Ellipse 516">
              <a:extLst>
                <a:ext uri="{FF2B5EF4-FFF2-40B4-BE49-F238E27FC236}">
                  <a16:creationId xmlns:a16="http://schemas.microsoft.com/office/drawing/2014/main" id="{84252E7B-2C53-4578-950C-1AE411978F73}"/>
                </a:ext>
              </a:extLst>
            </p:cNvPr>
            <p:cNvSpPr/>
            <p:nvPr/>
          </p:nvSpPr>
          <p:spPr>
            <a:xfrm>
              <a:off x="6447356" y="4066005"/>
              <a:ext cx="50163" cy="556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18" name="Groupe 517">
            <a:extLst>
              <a:ext uri="{FF2B5EF4-FFF2-40B4-BE49-F238E27FC236}">
                <a16:creationId xmlns:a16="http://schemas.microsoft.com/office/drawing/2014/main" id="{3116FA3E-1AA5-4046-8AEF-784245A788B6}"/>
              </a:ext>
            </a:extLst>
          </p:cNvPr>
          <p:cNvGrpSpPr/>
          <p:nvPr/>
        </p:nvGrpSpPr>
        <p:grpSpPr>
          <a:xfrm>
            <a:off x="7107129" y="2778026"/>
            <a:ext cx="70275" cy="297795"/>
            <a:chOff x="6447356" y="3799098"/>
            <a:chExt cx="76120" cy="322562"/>
          </a:xfrm>
        </p:grpSpPr>
        <p:sp>
          <p:nvSpPr>
            <p:cNvPr id="519" name="Ellipse 518">
              <a:extLst>
                <a:ext uri="{FF2B5EF4-FFF2-40B4-BE49-F238E27FC236}">
                  <a16:creationId xmlns:a16="http://schemas.microsoft.com/office/drawing/2014/main" id="{BF7E8C05-F30C-4197-A49F-D04B8D4F653C}"/>
                </a:ext>
              </a:extLst>
            </p:cNvPr>
            <p:cNvSpPr/>
            <p:nvPr/>
          </p:nvSpPr>
          <p:spPr>
            <a:xfrm>
              <a:off x="6473313" y="3799098"/>
              <a:ext cx="50163" cy="556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20" name="Forme libre 1198">
              <a:extLst>
                <a:ext uri="{FF2B5EF4-FFF2-40B4-BE49-F238E27FC236}">
                  <a16:creationId xmlns:a16="http://schemas.microsoft.com/office/drawing/2014/main" id="{75317366-E543-4981-AE12-609C61702698}"/>
                </a:ext>
              </a:extLst>
            </p:cNvPr>
            <p:cNvSpPr/>
            <p:nvPr/>
          </p:nvSpPr>
          <p:spPr>
            <a:xfrm>
              <a:off x="6460888" y="3858660"/>
              <a:ext cx="49066" cy="209114"/>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Ellipse 520">
              <a:extLst>
                <a:ext uri="{FF2B5EF4-FFF2-40B4-BE49-F238E27FC236}">
                  <a16:creationId xmlns:a16="http://schemas.microsoft.com/office/drawing/2014/main" id="{DF640257-F76C-4A42-BA47-00EA9B2E6DF0}"/>
                </a:ext>
              </a:extLst>
            </p:cNvPr>
            <p:cNvSpPr/>
            <p:nvPr/>
          </p:nvSpPr>
          <p:spPr>
            <a:xfrm>
              <a:off x="6447356" y="4066005"/>
              <a:ext cx="50163" cy="556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22" name="Groupe 521">
            <a:extLst>
              <a:ext uri="{FF2B5EF4-FFF2-40B4-BE49-F238E27FC236}">
                <a16:creationId xmlns:a16="http://schemas.microsoft.com/office/drawing/2014/main" id="{43F8B432-6B6F-49C4-AC4A-3FFBFD3CFF07}"/>
              </a:ext>
            </a:extLst>
          </p:cNvPr>
          <p:cNvGrpSpPr/>
          <p:nvPr/>
        </p:nvGrpSpPr>
        <p:grpSpPr>
          <a:xfrm>
            <a:off x="5213652" y="2733896"/>
            <a:ext cx="70275" cy="297795"/>
            <a:chOff x="6447356" y="3799098"/>
            <a:chExt cx="76120" cy="322562"/>
          </a:xfrm>
        </p:grpSpPr>
        <p:sp>
          <p:nvSpPr>
            <p:cNvPr id="523" name="Ellipse 522">
              <a:extLst>
                <a:ext uri="{FF2B5EF4-FFF2-40B4-BE49-F238E27FC236}">
                  <a16:creationId xmlns:a16="http://schemas.microsoft.com/office/drawing/2014/main" id="{798C92F8-257B-4686-B2CC-552E0D34CAB1}"/>
                </a:ext>
              </a:extLst>
            </p:cNvPr>
            <p:cNvSpPr/>
            <p:nvPr/>
          </p:nvSpPr>
          <p:spPr>
            <a:xfrm>
              <a:off x="6473313" y="3799098"/>
              <a:ext cx="50163" cy="556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24" name="Forme libre 1195">
              <a:extLst>
                <a:ext uri="{FF2B5EF4-FFF2-40B4-BE49-F238E27FC236}">
                  <a16:creationId xmlns:a16="http://schemas.microsoft.com/office/drawing/2014/main" id="{0517D30D-C64D-492E-BFF3-D5DCA4D29A64}"/>
                </a:ext>
              </a:extLst>
            </p:cNvPr>
            <p:cNvSpPr/>
            <p:nvPr/>
          </p:nvSpPr>
          <p:spPr>
            <a:xfrm>
              <a:off x="6460888" y="3858660"/>
              <a:ext cx="49066" cy="209114"/>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Ellipse 524">
              <a:extLst>
                <a:ext uri="{FF2B5EF4-FFF2-40B4-BE49-F238E27FC236}">
                  <a16:creationId xmlns:a16="http://schemas.microsoft.com/office/drawing/2014/main" id="{A3797CF3-F5D3-4C88-B244-334465CF4248}"/>
                </a:ext>
              </a:extLst>
            </p:cNvPr>
            <p:cNvSpPr/>
            <p:nvPr/>
          </p:nvSpPr>
          <p:spPr>
            <a:xfrm>
              <a:off x="6447356" y="4066005"/>
              <a:ext cx="50163" cy="55655"/>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26" name="Groupe 525">
            <a:extLst>
              <a:ext uri="{FF2B5EF4-FFF2-40B4-BE49-F238E27FC236}">
                <a16:creationId xmlns:a16="http://schemas.microsoft.com/office/drawing/2014/main" id="{EE0ACF8B-B1A6-45A7-AF7E-74DDFF0F6CD7}"/>
              </a:ext>
            </a:extLst>
          </p:cNvPr>
          <p:cNvGrpSpPr/>
          <p:nvPr/>
        </p:nvGrpSpPr>
        <p:grpSpPr>
          <a:xfrm>
            <a:off x="5926266" y="1892366"/>
            <a:ext cx="148130" cy="120147"/>
            <a:chOff x="3342084" y="2180678"/>
            <a:chExt cx="191865" cy="155620"/>
          </a:xfrm>
        </p:grpSpPr>
        <p:sp>
          <p:nvSpPr>
            <p:cNvPr id="527" name="Pentagone régulier 902">
              <a:extLst>
                <a:ext uri="{FF2B5EF4-FFF2-40B4-BE49-F238E27FC236}">
                  <a16:creationId xmlns:a16="http://schemas.microsoft.com/office/drawing/2014/main" id="{8B64DB23-B33C-45C3-9B67-C64882DE9A5E}"/>
                </a:ext>
              </a:extLst>
            </p:cNvPr>
            <p:cNvSpPr/>
            <p:nvPr/>
          </p:nvSpPr>
          <p:spPr>
            <a:xfrm rot="11209796">
              <a:off x="3424285" y="2226446"/>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Pentagone régulier 903">
              <a:extLst>
                <a:ext uri="{FF2B5EF4-FFF2-40B4-BE49-F238E27FC236}">
                  <a16:creationId xmlns:a16="http://schemas.microsoft.com/office/drawing/2014/main" id="{3E20DAA2-DF70-449B-AF88-E0CD2746CB54}"/>
                </a:ext>
              </a:extLst>
            </p:cNvPr>
            <p:cNvSpPr/>
            <p:nvPr/>
          </p:nvSpPr>
          <p:spPr>
            <a:xfrm>
              <a:off x="3342084" y="218067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9" name="Groupe 528">
            <a:extLst>
              <a:ext uri="{FF2B5EF4-FFF2-40B4-BE49-F238E27FC236}">
                <a16:creationId xmlns:a16="http://schemas.microsoft.com/office/drawing/2014/main" id="{37AD15B2-D4F1-4985-ABF0-94E1F29EC28C}"/>
              </a:ext>
            </a:extLst>
          </p:cNvPr>
          <p:cNvGrpSpPr/>
          <p:nvPr/>
        </p:nvGrpSpPr>
        <p:grpSpPr>
          <a:xfrm>
            <a:off x="7898683" y="1999688"/>
            <a:ext cx="148130" cy="120147"/>
            <a:chOff x="3342084" y="2180678"/>
            <a:chExt cx="191865" cy="155620"/>
          </a:xfrm>
        </p:grpSpPr>
        <p:sp>
          <p:nvSpPr>
            <p:cNvPr id="530" name="Pentagone régulier 902">
              <a:extLst>
                <a:ext uri="{FF2B5EF4-FFF2-40B4-BE49-F238E27FC236}">
                  <a16:creationId xmlns:a16="http://schemas.microsoft.com/office/drawing/2014/main" id="{9582C668-E1C4-48AB-9A18-6543DB6A6FFA}"/>
                </a:ext>
              </a:extLst>
            </p:cNvPr>
            <p:cNvSpPr/>
            <p:nvPr/>
          </p:nvSpPr>
          <p:spPr>
            <a:xfrm rot="11209796">
              <a:off x="3424285" y="2226446"/>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Pentagone régulier 903">
              <a:extLst>
                <a:ext uri="{FF2B5EF4-FFF2-40B4-BE49-F238E27FC236}">
                  <a16:creationId xmlns:a16="http://schemas.microsoft.com/office/drawing/2014/main" id="{C5ACFAB2-56BD-44B9-A7AC-01B95A21BCEE}"/>
                </a:ext>
              </a:extLst>
            </p:cNvPr>
            <p:cNvSpPr/>
            <p:nvPr/>
          </p:nvSpPr>
          <p:spPr>
            <a:xfrm>
              <a:off x="3342084" y="218067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2" name="Groupe 531">
            <a:extLst>
              <a:ext uri="{FF2B5EF4-FFF2-40B4-BE49-F238E27FC236}">
                <a16:creationId xmlns:a16="http://schemas.microsoft.com/office/drawing/2014/main" id="{5F254390-FAB2-427D-92D9-69E6B4F9AE9C}"/>
              </a:ext>
            </a:extLst>
          </p:cNvPr>
          <p:cNvGrpSpPr/>
          <p:nvPr/>
        </p:nvGrpSpPr>
        <p:grpSpPr>
          <a:xfrm>
            <a:off x="8439532" y="1917175"/>
            <a:ext cx="148130" cy="120147"/>
            <a:chOff x="3342084" y="2180678"/>
            <a:chExt cx="191865" cy="155620"/>
          </a:xfrm>
        </p:grpSpPr>
        <p:sp>
          <p:nvSpPr>
            <p:cNvPr id="533" name="Pentagone régulier 902">
              <a:extLst>
                <a:ext uri="{FF2B5EF4-FFF2-40B4-BE49-F238E27FC236}">
                  <a16:creationId xmlns:a16="http://schemas.microsoft.com/office/drawing/2014/main" id="{D6F5C25B-08C2-4C14-8A10-4A68745D858D}"/>
                </a:ext>
              </a:extLst>
            </p:cNvPr>
            <p:cNvSpPr/>
            <p:nvPr/>
          </p:nvSpPr>
          <p:spPr>
            <a:xfrm rot="11209796">
              <a:off x="3424285" y="2226446"/>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Pentagone régulier 903">
              <a:extLst>
                <a:ext uri="{FF2B5EF4-FFF2-40B4-BE49-F238E27FC236}">
                  <a16:creationId xmlns:a16="http://schemas.microsoft.com/office/drawing/2014/main" id="{90454F9D-8089-4148-9DE8-9257209A7762}"/>
                </a:ext>
              </a:extLst>
            </p:cNvPr>
            <p:cNvSpPr/>
            <p:nvPr/>
          </p:nvSpPr>
          <p:spPr>
            <a:xfrm>
              <a:off x="3342084" y="218067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5" name="Groupe 534">
            <a:extLst>
              <a:ext uri="{FF2B5EF4-FFF2-40B4-BE49-F238E27FC236}">
                <a16:creationId xmlns:a16="http://schemas.microsoft.com/office/drawing/2014/main" id="{D2DDA5EC-DCC4-4994-86AB-8F895ECCDA13}"/>
              </a:ext>
            </a:extLst>
          </p:cNvPr>
          <p:cNvGrpSpPr/>
          <p:nvPr/>
        </p:nvGrpSpPr>
        <p:grpSpPr>
          <a:xfrm>
            <a:off x="6691557" y="2768856"/>
            <a:ext cx="70275" cy="297795"/>
            <a:chOff x="7985758" y="2528965"/>
            <a:chExt cx="70275" cy="297795"/>
          </a:xfrm>
        </p:grpSpPr>
        <p:sp>
          <p:nvSpPr>
            <p:cNvPr id="536" name="Ellipse 535">
              <a:extLst>
                <a:ext uri="{FF2B5EF4-FFF2-40B4-BE49-F238E27FC236}">
                  <a16:creationId xmlns:a16="http://schemas.microsoft.com/office/drawing/2014/main" id="{81599973-0927-4C34-A92F-C21C5EC216FD}"/>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37" name="Forme libre 1353">
              <a:extLst>
                <a:ext uri="{FF2B5EF4-FFF2-40B4-BE49-F238E27FC236}">
                  <a16:creationId xmlns:a16="http://schemas.microsoft.com/office/drawing/2014/main" id="{45FF92E7-DAE7-4889-856F-E4840CC94AEB}"/>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Ellipse 537">
              <a:extLst>
                <a:ext uri="{FF2B5EF4-FFF2-40B4-BE49-F238E27FC236}">
                  <a16:creationId xmlns:a16="http://schemas.microsoft.com/office/drawing/2014/main" id="{D0981922-B8FC-4190-9E04-B97228BF94B2}"/>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39" name="Groupe 538">
            <a:extLst>
              <a:ext uri="{FF2B5EF4-FFF2-40B4-BE49-F238E27FC236}">
                <a16:creationId xmlns:a16="http://schemas.microsoft.com/office/drawing/2014/main" id="{1E18D245-EA99-44A5-A289-2D3C1F460D5C}"/>
              </a:ext>
            </a:extLst>
          </p:cNvPr>
          <p:cNvGrpSpPr/>
          <p:nvPr/>
        </p:nvGrpSpPr>
        <p:grpSpPr>
          <a:xfrm>
            <a:off x="6000574" y="2783524"/>
            <a:ext cx="70275" cy="297795"/>
            <a:chOff x="7985758" y="2528965"/>
            <a:chExt cx="70275" cy="297795"/>
          </a:xfrm>
        </p:grpSpPr>
        <p:sp>
          <p:nvSpPr>
            <p:cNvPr id="540" name="Ellipse 539">
              <a:extLst>
                <a:ext uri="{FF2B5EF4-FFF2-40B4-BE49-F238E27FC236}">
                  <a16:creationId xmlns:a16="http://schemas.microsoft.com/office/drawing/2014/main" id="{938F112D-F52C-4C3B-B421-CC577158E82F}"/>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41" name="Forme libre 1358">
              <a:extLst>
                <a:ext uri="{FF2B5EF4-FFF2-40B4-BE49-F238E27FC236}">
                  <a16:creationId xmlns:a16="http://schemas.microsoft.com/office/drawing/2014/main" id="{887F366E-50AD-4527-8965-35C1F6BC9F4A}"/>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Ellipse 541">
              <a:extLst>
                <a:ext uri="{FF2B5EF4-FFF2-40B4-BE49-F238E27FC236}">
                  <a16:creationId xmlns:a16="http://schemas.microsoft.com/office/drawing/2014/main" id="{A32B739E-04EA-4782-BB4D-62697A51023D}"/>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43" name="Groupe 542">
            <a:extLst>
              <a:ext uri="{FF2B5EF4-FFF2-40B4-BE49-F238E27FC236}">
                <a16:creationId xmlns:a16="http://schemas.microsoft.com/office/drawing/2014/main" id="{62B6B7A5-E847-44D9-A9D7-B71B3A5E46ED}"/>
              </a:ext>
            </a:extLst>
          </p:cNvPr>
          <p:cNvGrpSpPr/>
          <p:nvPr/>
        </p:nvGrpSpPr>
        <p:grpSpPr>
          <a:xfrm>
            <a:off x="5713736" y="2735260"/>
            <a:ext cx="70275" cy="297795"/>
            <a:chOff x="7985758" y="2528965"/>
            <a:chExt cx="70275" cy="297795"/>
          </a:xfrm>
        </p:grpSpPr>
        <p:sp>
          <p:nvSpPr>
            <p:cNvPr id="544" name="Ellipse 543">
              <a:extLst>
                <a:ext uri="{FF2B5EF4-FFF2-40B4-BE49-F238E27FC236}">
                  <a16:creationId xmlns:a16="http://schemas.microsoft.com/office/drawing/2014/main" id="{44EB472A-004E-4370-87D3-B72992B5F3FA}"/>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45" name="Forme libre 1362">
              <a:extLst>
                <a:ext uri="{FF2B5EF4-FFF2-40B4-BE49-F238E27FC236}">
                  <a16:creationId xmlns:a16="http://schemas.microsoft.com/office/drawing/2014/main" id="{78B0DA30-F38F-443D-9E1C-33E953CF2D50}"/>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Ellipse 545">
              <a:extLst>
                <a:ext uri="{FF2B5EF4-FFF2-40B4-BE49-F238E27FC236}">
                  <a16:creationId xmlns:a16="http://schemas.microsoft.com/office/drawing/2014/main" id="{CC28F4C3-7797-4F00-85E9-F6ACE8C1842C}"/>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47" name="Groupe 546">
            <a:extLst>
              <a:ext uri="{FF2B5EF4-FFF2-40B4-BE49-F238E27FC236}">
                <a16:creationId xmlns:a16="http://schemas.microsoft.com/office/drawing/2014/main" id="{C3DA14C8-234F-4FB4-A665-210784A6755C}"/>
              </a:ext>
            </a:extLst>
          </p:cNvPr>
          <p:cNvGrpSpPr/>
          <p:nvPr/>
        </p:nvGrpSpPr>
        <p:grpSpPr>
          <a:xfrm>
            <a:off x="5594889" y="2761917"/>
            <a:ext cx="70275" cy="297795"/>
            <a:chOff x="7985758" y="2528965"/>
            <a:chExt cx="70275" cy="297795"/>
          </a:xfrm>
        </p:grpSpPr>
        <p:sp>
          <p:nvSpPr>
            <p:cNvPr id="548" name="Ellipse 547">
              <a:extLst>
                <a:ext uri="{FF2B5EF4-FFF2-40B4-BE49-F238E27FC236}">
                  <a16:creationId xmlns:a16="http://schemas.microsoft.com/office/drawing/2014/main" id="{2EDD9377-291C-42AE-B3D0-3ACE0AC20259}"/>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49" name="Forme libre 1366">
              <a:extLst>
                <a:ext uri="{FF2B5EF4-FFF2-40B4-BE49-F238E27FC236}">
                  <a16:creationId xmlns:a16="http://schemas.microsoft.com/office/drawing/2014/main" id="{39D1A9B0-8104-4EB6-9B04-C554B60C0AF6}"/>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Ellipse 549">
              <a:extLst>
                <a:ext uri="{FF2B5EF4-FFF2-40B4-BE49-F238E27FC236}">
                  <a16:creationId xmlns:a16="http://schemas.microsoft.com/office/drawing/2014/main" id="{2F24D3F8-FF60-4511-B6A6-5B3EAB580292}"/>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51" name="Groupe 550">
            <a:extLst>
              <a:ext uri="{FF2B5EF4-FFF2-40B4-BE49-F238E27FC236}">
                <a16:creationId xmlns:a16="http://schemas.microsoft.com/office/drawing/2014/main" id="{C1119F84-F0DA-4F28-87C5-1F2C595523F0}"/>
              </a:ext>
            </a:extLst>
          </p:cNvPr>
          <p:cNvGrpSpPr/>
          <p:nvPr/>
        </p:nvGrpSpPr>
        <p:grpSpPr>
          <a:xfrm>
            <a:off x="6830534" y="2845013"/>
            <a:ext cx="70275" cy="297795"/>
            <a:chOff x="7985758" y="2528965"/>
            <a:chExt cx="70275" cy="297795"/>
          </a:xfrm>
        </p:grpSpPr>
        <p:sp>
          <p:nvSpPr>
            <p:cNvPr id="552" name="Ellipse 551">
              <a:extLst>
                <a:ext uri="{FF2B5EF4-FFF2-40B4-BE49-F238E27FC236}">
                  <a16:creationId xmlns:a16="http://schemas.microsoft.com/office/drawing/2014/main" id="{88FFD47C-449A-4FF0-9237-EB0811197A38}"/>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53" name="Forme libre 1370">
              <a:extLst>
                <a:ext uri="{FF2B5EF4-FFF2-40B4-BE49-F238E27FC236}">
                  <a16:creationId xmlns:a16="http://schemas.microsoft.com/office/drawing/2014/main" id="{7AA065B6-4BEA-43D4-90D1-69BDE9C0C9C2}"/>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Ellipse 553">
              <a:extLst>
                <a:ext uri="{FF2B5EF4-FFF2-40B4-BE49-F238E27FC236}">
                  <a16:creationId xmlns:a16="http://schemas.microsoft.com/office/drawing/2014/main" id="{961DD4D1-2EB3-4A8D-A641-51980918A86C}"/>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55" name="Groupe 554">
            <a:extLst>
              <a:ext uri="{FF2B5EF4-FFF2-40B4-BE49-F238E27FC236}">
                <a16:creationId xmlns:a16="http://schemas.microsoft.com/office/drawing/2014/main" id="{DDA5F62E-22BF-499E-8751-4A206DDC65F0}"/>
              </a:ext>
            </a:extLst>
          </p:cNvPr>
          <p:cNvGrpSpPr/>
          <p:nvPr/>
        </p:nvGrpSpPr>
        <p:grpSpPr>
          <a:xfrm>
            <a:off x="7487750" y="2840334"/>
            <a:ext cx="70275" cy="297795"/>
            <a:chOff x="7985758" y="2528965"/>
            <a:chExt cx="70275" cy="297795"/>
          </a:xfrm>
        </p:grpSpPr>
        <p:sp>
          <p:nvSpPr>
            <p:cNvPr id="556" name="Ellipse 555">
              <a:extLst>
                <a:ext uri="{FF2B5EF4-FFF2-40B4-BE49-F238E27FC236}">
                  <a16:creationId xmlns:a16="http://schemas.microsoft.com/office/drawing/2014/main" id="{F6693B15-0AEF-4A2E-BE76-B86675361D45}"/>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57" name="Forme libre 1374">
              <a:extLst>
                <a:ext uri="{FF2B5EF4-FFF2-40B4-BE49-F238E27FC236}">
                  <a16:creationId xmlns:a16="http://schemas.microsoft.com/office/drawing/2014/main" id="{EA2DF81E-D54D-4C04-AF4F-2421AF49E0B9}"/>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Ellipse 557">
              <a:extLst>
                <a:ext uri="{FF2B5EF4-FFF2-40B4-BE49-F238E27FC236}">
                  <a16:creationId xmlns:a16="http://schemas.microsoft.com/office/drawing/2014/main" id="{6AF91FFA-C9AB-41F5-AEB5-4109F3526FAE}"/>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59" name="Groupe 558">
            <a:extLst>
              <a:ext uri="{FF2B5EF4-FFF2-40B4-BE49-F238E27FC236}">
                <a16:creationId xmlns:a16="http://schemas.microsoft.com/office/drawing/2014/main" id="{A70DF285-24EE-4899-AA0C-FA42B9DC4DCA}"/>
              </a:ext>
            </a:extLst>
          </p:cNvPr>
          <p:cNvGrpSpPr/>
          <p:nvPr/>
        </p:nvGrpSpPr>
        <p:grpSpPr>
          <a:xfrm>
            <a:off x="7978456" y="2754585"/>
            <a:ext cx="70275" cy="297795"/>
            <a:chOff x="7985758" y="2528965"/>
            <a:chExt cx="70275" cy="297795"/>
          </a:xfrm>
        </p:grpSpPr>
        <p:sp>
          <p:nvSpPr>
            <p:cNvPr id="560" name="Ellipse 559">
              <a:extLst>
                <a:ext uri="{FF2B5EF4-FFF2-40B4-BE49-F238E27FC236}">
                  <a16:creationId xmlns:a16="http://schemas.microsoft.com/office/drawing/2014/main" id="{45303E9D-AF12-48DD-AB0A-2E18E496D598}"/>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61" name="Forme libre 1378">
              <a:extLst>
                <a:ext uri="{FF2B5EF4-FFF2-40B4-BE49-F238E27FC236}">
                  <a16:creationId xmlns:a16="http://schemas.microsoft.com/office/drawing/2014/main" id="{84245736-8C54-4C92-A61F-D3768077AA9D}"/>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2" name="Ellipse 561">
              <a:extLst>
                <a:ext uri="{FF2B5EF4-FFF2-40B4-BE49-F238E27FC236}">
                  <a16:creationId xmlns:a16="http://schemas.microsoft.com/office/drawing/2014/main" id="{E8F976D3-A58F-43F3-8326-C080415B6111}"/>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63" name="Groupe 562">
            <a:extLst>
              <a:ext uri="{FF2B5EF4-FFF2-40B4-BE49-F238E27FC236}">
                <a16:creationId xmlns:a16="http://schemas.microsoft.com/office/drawing/2014/main" id="{2C335989-99F2-4C15-BC04-874BF93137D3}"/>
              </a:ext>
            </a:extLst>
          </p:cNvPr>
          <p:cNvGrpSpPr/>
          <p:nvPr/>
        </p:nvGrpSpPr>
        <p:grpSpPr>
          <a:xfrm>
            <a:off x="7636216" y="2806962"/>
            <a:ext cx="70275" cy="297795"/>
            <a:chOff x="7985758" y="2528965"/>
            <a:chExt cx="70275" cy="297795"/>
          </a:xfrm>
        </p:grpSpPr>
        <p:sp>
          <p:nvSpPr>
            <p:cNvPr id="564" name="Ellipse 563">
              <a:extLst>
                <a:ext uri="{FF2B5EF4-FFF2-40B4-BE49-F238E27FC236}">
                  <a16:creationId xmlns:a16="http://schemas.microsoft.com/office/drawing/2014/main" id="{4CC63DBB-E931-47EE-ADDB-A17308348DED}"/>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65" name="Forme libre 1382">
              <a:extLst>
                <a:ext uri="{FF2B5EF4-FFF2-40B4-BE49-F238E27FC236}">
                  <a16:creationId xmlns:a16="http://schemas.microsoft.com/office/drawing/2014/main" id="{D7E8D7F8-1141-4142-8325-B5EAED4F61D5}"/>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Ellipse 565">
              <a:extLst>
                <a:ext uri="{FF2B5EF4-FFF2-40B4-BE49-F238E27FC236}">
                  <a16:creationId xmlns:a16="http://schemas.microsoft.com/office/drawing/2014/main" id="{D903E8A0-705A-45EB-BB38-870A6A170007}"/>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67" name="Groupe 566">
            <a:extLst>
              <a:ext uri="{FF2B5EF4-FFF2-40B4-BE49-F238E27FC236}">
                <a16:creationId xmlns:a16="http://schemas.microsoft.com/office/drawing/2014/main" id="{44921289-B335-443C-A90F-3A5F8C45826D}"/>
              </a:ext>
            </a:extLst>
          </p:cNvPr>
          <p:cNvGrpSpPr/>
          <p:nvPr/>
        </p:nvGrpSpPr>
        <p:grpSpPr>
          <a:xfrm>
            <a:off x="6130706" y="2773812"/>
            <a:ext cx="70275" cy="297795"/>
            <a:chOff x="7985758" y="2528965"/>
            <a:chExt cx="70275" cy="297795"/>
          </a:xfrm>
        </p:grpSpPr>
        <p:sp>
          <p:nvSpPr>
            <p:cNvPr id="568" name="Ellipse 567">
              <a:extLst>
                <a:ext uri="{FF2B5EF4-FFF2-40B4-BE49-F238E27FC236}">
                  <a16:creationId xmlns:a16="http://schemas.microsoft.com/office/drawing/2014/main" id="{7644CA11-45D1-4A4B-ADCB-F74C370191BE}"/>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69" name="Forme libre 1386">
              <a:extLst>
                <a:ext uri="{FF2B5EF4-FFF2-40B4-BE49-F238E27FC236}">
                  <a16:creationId xmlns:a16="http://schemas.microsoft.com/office/drawing/2014/main" id="{54F646A3-0B73-4F7B-A8D6-300440F1AE9B}"/>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0" name="Ellipse 569">
              <a:extLst>
                <a:ext uri="{FF2B5EF4-FFF2-40B4-BE49-F238E27FC236}">
                  <a16:creationId xmlns:a16="http://schemas.microsoft.com/office/drawing/2014/main" id="{55C02F0F-9AC9-4F24-95C1-A8814475B938}"/>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571" name="Groupe 570">
            <a:extLst>
              <a:ext uri="{FF2B5EF4-FFF2-40B4-BE49-F238E27FC236}">
                <a16:creationId xmlns:a16="http://schemas.microsoft.com/office/drawing/2014/main" id="{2610320B-571E-4C56-AC68-F910B0155C93}"/>
              </a:ext>
            </a:extLst>
          </p:cNvPr>
          <p:cNvGrpSpPr/>
          <p:nvPr/>
        </p:nvGrpSpPr>
        <p:grpSpPr>
          <a:xfrm>
            <a:off x="5104520" y="2721425"/>
            <a:ext cx="70275" cy="297795"/>
            <a:chOff x="7985758" y="2528965"/>
            <a:chExt cx="70275" cy="297795"/>
          </a:xfrm>
        </p:grpSpPr>
        <p:sp>
          <p:nvSpPr>
            <p:cNvPr id="572" name="Ellipse 571">
              <a:extLst>
                <a:ext uri="{FF2B5EF4-FFF2-40B4-BE49-F238E27FC236}">
                  <a16:creationId xmlns:a16="http://schemas.microsoft.com/office/drawing/2014/main" id="{540F3215-EEF1-4261-AA91-01CC17B4E6FE}"/>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573" name="Forme libre 1390">
              <a:extLst>
                <a:ext uri="{FF2B5EF4-FFF2-40B4-BE49-F238E27FC236}">
                  <a16:creationId xmlns:a16="http://schemas.microsoft.com/office/drawing/2014/main" id="{9060027B-1D83-4EE6-9ED8-FA832C3761AB}"/>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Ellipse 573">
              <a:extLst>
                <a:ext uri="{FF2B5EF4-FFF2-40B4-BE49-F238E27FC236}">
                  <a16:creationId xmlns:a16="http://schemas.microsoft.com/office/drawing/2014/main" id="{8AF639C3-3B40-46CF-A73C-6DCA01E31D16}"/>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sp>
        <p:nvSpPr>
          <p:cNvPr id="575" name="Ellipse 574">
            <a:extLst>
              <a:ext uri="{FF2B5EF4-FFF2-40B4-BE49-F238E27FC236}">
                <a16:creationId xmlns:a16="http://schemas.microsoft.com/office/drawing/2014/main" id="{972FB3D9-BBBD-4567-9763-2E305D547825}"/>
              </a:ext>
            </a:extLst>
          </p:cNvPr>
          <p:cNvSpPr/>
          <p:nvPr/>
        </p:nvSpPr>
        <p:spPr>
          <a:xfrm>
            <a:off x="5268015" y="2145779"/>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Ellipse 575">
            <a:extLst>
              <a:ext uri="{FF2B5EF4-FFF2-40B4-BE49-F238E27FC236}">
                <a16:creationId xmlns:a16="http://schemas.microsoft.com/office/drawing/2014/main" id="{AF2A0B94-BCE4-4996-963A-6185FEA12DCF}"/>
              </a:ext>
            </a:extLst>
          </p:cNvPr>
          <p:cNvSpPr/>
          <p:nvPr/>
        </p:nvSpPr>
        <p:spPr>
          <a:xfrm>
            <a:off x="5373546" y="1599788"/>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Ellipse 576">
            <a:extLst>
              <a:ext uri="{FF2B5EF4-FFF2-40B4-BE49-F238E27FC236}">
                <a16:creationId xmlns:a16="http://schemas.microsoft.com/office/drawing/2014/main" id="{D83B9036-93C7-451B-B8A8-486980DF3317}"/>
              </a:ext>
            </a:extLst>
          </p:cNvPr>
          <p:cNvSpPr/>
          <p:nvPr/>
        </p:nvSpPr>
        <p:spPr>
          <a:xfrm>
            <a:off x="5628544" y="1494916"/>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Ellipse 577">
            <a:extLst>
              <a:ext uri="{FF2B5EF4-FFF2-40B4-BE49-F238E27FC236}">
                <a16:creationId xmlns:a16="http://schemas.microsoft.com/office/drawing/2014/main" id="{3521BAC9-FC39-45AB-9936-F6BBA0F4B442}"/>
              </a:ext>
            </a:extLst>
          </p:cNvPr>
          <p:cNvSpPr/>
          <p:nvPr/>
        </p:nvSpPr>
        <p:spPr>
          <a:xfrm>
            <a:off x="5780944" y="1647316"/>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Ellipse 578">
            <a:extLst>
              <a:ext uri="{FF2B5EF4-FFF2-40B4-BE49-F238E27FC236}">
                <a16:creationId xmlns:a16="http://schemas.microsoft.com/office/drawing/2014/main" id="{66849333-39EA-44E1-9482-712B3AFA9C89}"/>
              </a:ext>
            </a:extLst>
          </p:cNvPr>
          <p:cNvSpPr/>
          <p:nvPr/>
        </p:nvSpPr>
        <p:spPr>
          <a:xfrm>
            <a:off x="5698410" y="1914183"/>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Ellipse 579">
            <a:extLst>
              <a:ext uri="{FF2B5EF4-FFF2-40B4-BE49-F238E27FC236}">
                <a16:creationId xmlns:a16="http://schemas.microsoft.com/office/drawing/2014/main" id="{328117C4-B6F4-47FD-BA31-637CF97946F4}"/>
              </a:ext>
            </a:extLst>
          </p:cNvPr>
          <p:cNvSpPr/>
          <p:nvPr/>
        </p:nvSpPr>
        <p:spPr>
          <a:xfrm>
            <a:off x="6562415" y="1298203"/>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Ellipse 580">
            <a:extLst>
              <a:ext uri="{FF2B5EF4-FFF2-40B4-BE49-F238E27FC236}">
                <a16:creationId xmlns:a16="http://schemas.microsoft.com/office/drawing/2014/main" id="{0FEE2818-3E04-406B-A05E-D63826F8814A}"/>
              </a:ext>
            </a:extLst>
          </p:cNvPr>
          <p:cNvSpPr/>
          <p:nvPr/>
        </p:nvSpPr>
        <p:spPr>
          <a:xfrm>
            <a:off x="6657407" y="1778345"/>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Ellipse 581">
            <a:extLst>
              <a:ext uri="{FF2B5EF4-FFF2-40B4-BE49-F238E27FC236}">
                <a16:creationId xmlns:a16="http://schemas.microsoft.com/office/drawing/2014/main" id="{210FA818-CA4E-40F0-B237-0E3CD82DC070}"/>
              </a:ext>
            </a:extLst>
          </p:cNvPr>
          <p:cNvSpPr/>
          <p:nvPr/>
        </p:nvSpPr>
        <p:spPr>
          <a:xfrm>
            <a:off x="6610112" y="1556632"/>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Ellipse 582">
            <a:extLst>
              <a:ext uri="{FF2B5EF4-FFF2-40B4-BE49-F238E27FC236}">
                <a16:creationId xmlns:a16="http://schemas.microsoft.com/office/drawing/2014/main" id="{1562C518-1C70-4932-B5E6-822C99E33D26}"/>
              </a:ext>
            </a:extLst>
          </p:cNvPr>
          <p:cNvSpPr/>
          <p:nvPr/>
        </p:nvSpPr>
        <p:spPr>
          <a:xfrm>
            <a:off x="5976185" y="1266920"/>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Ellipse 583">
            <a:extLst>
              <a:ext uri="{FF2B5EF4-FFF2-40B4-BE49-F238E27FC236}">
                <a16:creationId xmlns:a16="http://schemas.microsoft.com/office/drawing/2014/main" id="{1D780C95-6A63-4225-8885-83BEA4BAF4A5}"/>
              </a:ext>
            </a:extLst>
          </p:cNvPr>
          <p:cNvSpPr/>
          <p:nvPr/>
        </p:nvSpPr>
        <p:spPr>
          <a:xfrm>
            <a:off x="5768928" y="1210828"/>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Ellipse 584">
            <a:extLst>
              <a:ext uri="{FF2B5EF4-FFF2-40B4-BE49-F238E27FC236}">
                <a16:creationId xmlns:a16="http://schemas.microsoft.com/office/drawing/2014/main" id="{6A76D6A2-FF98-42AB-BDCE-110AA3FE98B6}"/>
              </a:ext>
            </a:extLst>
          </p:cNvPr>
          <p:cNvSpPr/>
          <p:nvPr/>
        </p:nvSpPr>
        <p:spPr>
          <a:xfrm>
            <a:off x="5289168" y="1325457"/>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Ellipse 585">
            <a:extLst>
              <a:ext uri="{FF2B5EF4-FFF2-40B4-BE49-F238E27FC236}">
                <a16:creationId xmlns:a16="http://schemas.microsoft.com/office/drawing/2014/main" id="{77C83439-964A-487B-ABD0-FD1144346E2F}"/>
              </a:ext>
            </a:extLst>
          </p:cNvPr>
          <p:cNvSpPr/>
          <p:nvPr/>
        </p:nvSpPr>
        <p:spPr>
          <a:xfrm>
            <a:off x="5588084" y="1680326"/>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Ellipse 586">
            <a:extLst>
              <a:ext uri="{FF2B5EF4-FFF2-40B4-BE49-F238E27FC236}">
                <a16:creationId xmlns:a16="http://schemas.microsoft.com/office/drawing/2014/main" id="{C9A74370-87BB-4C90-BA89-F7074D20D36A}"/>
              </a:ext>
            </a:extLst>
          </p:cNvPr>
          <p:cNvSpPr/>
          <p:nvPr/>
        </p:nvSpPr>
        <p:spPr>
          <a:xfrm>
            <a:off x="6387279" y="1342170"/>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Ellipse 587">
            <a:extLst>
              <a:ext uri="{FF2B5EF4-FFF2-40B4-BE49-F238E27FC236}">
                <a16:creationId xmlns:a16="http://schemas.microsoft.com/office/drawing/2014/main" id="{7A62E569-8888-49FF-9D5E-1575270241AA}"/>
              </a:ext>
            </a:extLst>
          </p:cNvPr>
          <p:cNvSpPr/>
          <p:nvPr/>
        </p:nvSpPr>
        <p:spPr>
          <a:xfrm>
            <a:off x="5547709" y="1857772"/>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Ellipse 588">
            <a:extLst>
              <a:ext uri="{FF2B5EF4-FFF2-40B4-BE49-F238E27FC236}">
                <a16:creationId xmlns:a16="http://schemas.microsoft.com/office/drawing/2014/main" id="{DC0FEC84-BCBC-4141-A400-C29CB9BB424B}"/>
              </a:ext>
            </a:extLst>
          </p:cNvPr>
          <p:cNvSpPr/>
          <p:nvPr/>
        </p:nvSpPr>
        <p:spPr>
          <a:xfrm>
            <a:off x="6107846" y="1706011"/>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Ellipse 589">
            <a:extLst>
              <a:ext uri="{FF2B5EF4-FFF2-40B4-BE49-F238E27FC236}">
                <a16:creationId xmlns:a16="http://schemas.microsoft.com/office/drawing/2014/main" id="{D3A92E04-FD28-4C0E-AA85-524BDFAF5FCE}"/>
              </a:ext>
            </a:extLst>
          </p:cNvPr>
          <p:cNvSpPr/>
          <p:nvPr/>
        </p:nvSpPr>
        <p:spPr>
          <a:xfrm>
            <a:off x="6797308" y="1644776"/>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Ellipse 590">
            <a:extLst>
              <a:ext uri="{FF2B5EF4-FFF2-40B4-BE49-F238E27FC236}">
                <a16:creationId xmlns:a16="http://schemas.microsoft.com/office/drawing/2014/main" id="{8A09D150-0437-412D-BDF9-EEED02245882}"/>
              </a:ext>
            </a:extLst>
          </p:cNvPr>
          <p:cNvSpPr/>
          <p:nvPr/>
        </p:nvSpPr>
        <p:spPr>
          <a:xfrm>
            <a:off x="6792043" y="1411518"/>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Ellipse 591">
            <a:extLst>
              <a:ext uri="{FF2B5EF4-FFF2-40B4-BE49-F238E27FC236}">
                <a16:creationId xmlns:a16="http://schemas.microsoft.com/office/drawing/2014/main" id="{BFA52652-049A-40E3-B737-270F69B190C3}"/>
              </a:ext>
            </a:extLst>
          </p:cNvPr>
          <p:cNvSpPr/>
          <p:nvPr/>
        </p:nvSpPr>
        <p:spPr>
          <a:xfrm>
            <a:off x="6294203" y="1886051"/>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Ellipse 592">
            <a:extLst>
              <a:ext uri="{FF2B5EF4-FFF2-40B4-BE49-F238E27FC236}">
                <a16:creationId xmlns:a16="http://schemas.microsoft.com/office/drawing/2014/main" id="{139A6A75-DFF9-4244-BE39-A57E4914B763}"/>
              </a:ext>
            </a:extLst>
          </p:cNvPr>
          <p:cNvSpPr/>
          <p:nvPr/>
        </p:nvSpPr>
        <p:spPr>
          <a:xfrm>
            <a:off x="6201572" y="1187472"/>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Ellipse 593">
            <a:extLst>
              <a:ext uri="{FF2B5EF4-FFF2-40B4-BE49-F238E27FC236}">
                <a16:creationId xmlns:a16="http://schemas.microsoft.com/office/drawing/2014/main" id="{372FD97A-C689-43D3-B71C-40C8F5BA7652}"/>
              </a:ext>
            </a:extLst>
          </p:cNvPr>
          <p:cNvSpPr/>
          <p:nvPr/>
        </p:nvSpPr>
        <p:spPr>
          <a:xfrm>
            <a:off x="6026515" y="1449772"/>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Ellipse 594">
            <a:extLst>
              <a:ext uri="{FF2B5EF4-FFF2-40B4-BE49-F238E27FC236}">
                <a16:creationId xmlns:a16="http://schemas.microsoft.com/office/drawing/2014/main" id="{1C49E009-182B-490D-A51B-2477552AFD6D}"/>
              </a:ext>
            </a:extLst>
          </p:cNvPr>
          <p:cNvSpPr/>
          <p:nvPr/>
        </p:nvSpPr>
        <p:spPr>
          <a:xfrm>
            <a:off x="5147794" y="1513391"/>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Ellipse 595">
            <a:extLst>
              <a:ext uri="{FF2B5EF4-FFF2-40B4-BE49-F238E27FC236}">
                <a16:creationId xmlns:a16="http://schemas.microsoft.com/office/drawing/2014/main" id="{FA174A05-D073-4390-A7CA-D5804060105F}"/>
              </a:ext>
            </a:extLst>
          </p:cNvPr>
          <p:cNvSpPr/>
          <p:nvPr/>
        </p:nvSpPr>
        <p:spPr>
          <a:xfrm>
            <a:off x="5016282" y="2136256"/>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Ellipse 596">
            <a:extLst>
              <a:ext uri="{FF2B5EF4-FFF2-40B4-BE49-F238E27FC236}">
                <a16:creationId xmlns:a16="http://schemas.microsoft.com/office/drawing/2014/main" id="{DFFF508A-667A-4232-856F-08337CF28A55}"/>
              </a:ext>
            </a:extLst>
          </p:cNvPr>
          <p:cNvSpPr/>
          <p:nvPr/>
        </p:nvSpPr>
        <p:spPr>
          <a:xfrm>
            <a:off x="6409921" y="1698255"/>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Ellipse 597">
            <a:extLst>
              <a:ext uri="{FF2B5EF4-FFF2-40B4-BE49-F238E27FC236}">
                <a16:creationId xmlns:a16="http://schemas.microsoft.com/office/drawing/2014/main" id="{EC596DCE-3B43-4DF1-AC13-6C9A28908487}"/>
              </a:ext>
            </a:extLst>
          </p:cNvPr>
          <p:cNvSpPr/>
          <p:nvPr/>
        </p:nvSpPr>
        <p:spPr>
          <a:xfrm>
            <a:off x="5353786" y="1875916"/>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Ellipse 598">
            <a:extLst>
              <a:ext uri="{FF2B5EF4-FFF2-40B4-BE49-F238E27FC236}">
                <a16:creationId xmlns:a16="http://schemas.microsoft.com/office/drawing/2014/main" id="{EFC27DCE-2748-4D03-9913-C9E6F72698DC}"/>
              </a:ext>
            </a:extLst>
          </p:cNvPr>
          <p:cNvSpPr/>
          <p:nvPr/>
        </p:nvSpPr>
        <p:spPr>
          <a:xfrm>
            <a:off x="5506186" y="2028316"/>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Ellipse 599">
            <a:extLst>
              <a:ext uri="{FF2B5EF4-FFF2-40B4-BE49-F238E27FC236}">
                <a16:creationId xmlns:a16="http://schemas.microsoft.com/office/drawing/2014/main" id="{A3D1C93F-2958-40CE-830F-DDC633CA99DE}"/>
              </a:ext>
            </a:extLst>
          </p:cNvPr>
          <p:cNvSpPr/>
          <p:nvPr/>
        </p:nvSpPr>
        <p:spPr>
          <a:xfrm>
            <a:off x="5658586" y="2180716"/>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Ellipse 600">
            <a:extLst>
              <a:ext uri="{FF2B5EF4-FFF2-40B4-BE49-F238E27FC236}">
                <a16:creationId xmlns:a16="http://schemas.microsoft.com/office/drawing/2014/main" id="{78721704-DD6F-43A2-8441-7D74EE29C754}"/>
              </a:ext>
            </a:extLst>
          </p:cNvPr>
          <p:cNvSpPr/>
          <p:nvPr/>
        </p:nvSpPr>
        <p:spPr>
          <a:xfrm>
            <a:off x="6277029" y="1518341"/>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Ellipse 601">
            <a:extLst>
              <a:ext uri="{FF2B5EF4-FFF2-40B4-BE49-F238E27FC236}">
                <a16:creationId xmlns:a16="http://schemas.microsoft.com/office/drawing/2014/main" id="{B8700041-4A55-483A-8366-DB5FAFC0E671}"/>
              </a:ext>
            </a:extLst>
          </p:cNvPr>
          <p:cNvSpPr/>
          <p:nvPr/>
        </p:nvSpPr>
        <p:spPr>
          <a:xfrm>
            <a:off x="5476157" y="1165109"/>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Ellipse 602">
            <a:extLst>
              <a:ext uri="{FF2B5EF4-FFF2-40B4-BE49-F238E27FC236}">
                <a16:creationId xmlns:a16="http://schemas.microsoft.com/office/drawing/2014/main" id="{0AFD83D7-B06F-4ADC-8974-817A1A67C0B8}"/>
              </a:ext>
            </a:extLst>
          </p:cNvPr>
          <p:cNvSpPr/>
          <p:nvPr/>
        </p:nvSpPr>
        <p:spPr>
          <a:xfrm>
            <a:off x="4765096" y="1490532"/>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Ellipse 603">
            <a:extLst>
              <a:ext uri="{FF2B5EF4-FFF2-40B4-BE49-F238E27FC236}">
                <a16:creationId xmlns:a16="http://schemas.microsoft.com/office/drawing/2014/main" id="{E6A8F193-8D76-4BC3-97A2-8D2908E9A107}"/>
              </a:ext>
            </a:extLst>
          </p:cNvPr>
          <p:cNvSpPr/>
          <p:nvPr/>
        </p:nvSpPr>
        <p:spPr>
          <a:xfrm>
            <a:off x="4928699" y="1924916"/>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Ellipse 604">
            <a:extLst>
              <a:ext uri="{FF2B5EF4-FFF2-40B4-BE49-F238E27FC236}">
                <a16:creationId xmlns:a16="http://schemas.microsoft.com/office/drawing/2014/main" id="{39F216FB-41FF-43CC-842E-727F7A58DC23}"/>
              </a:ext>
            </a:extLst>
          </p:cNvPr>
          <p:cNvSpPr/>
          <p:nvPr/>
        </p:nvSpPr>
        <p:spPr>
          <a:xfrm>
            <a:off x="5069896" y="1795332"/>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Ellipse 617">
            <a:extLst>
              <a:ext uri="{FF2B5EF4-FFF2-40B4-BE49-F238E27FC236}">
                <a16:creationId xmlns:a16="http://schemas.microsoft.com/office/drawing/2014/main" id="{4798F201-F86D-4AB4-972B-E8A414820DC2}"/>
              </a:ext>
            </a:extLst>
          </p:cNvPr>
          <p:cNvSpPr/>
          <p:nvPr/>
        </p:nvSpPr>
        <p:spPr>
          <a:xfrm>
            <a:off x="6889457" y="1057119"/>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Ellipse 618">
            <a:extLst>
              <a:ext uri="{FF2B5EF4-FFF2-40B4-BE49-F238E27FC236}">
                <a16:creationId xmlns:a16="http://schemas.microsoft.com/office/drawing/2014/main" id="{352BF862-633F-47AB-A943-8C5A304CC4E3}"/>
              </a:ext>
            </a:extLst>
          </p:cNvPr>
          <p:cNvSpPr/>
          <p:nvPr/>
        </p:nvSpPr>
        <p:spPr>
          <a:xfrm>
            <a:off x="7040390" y="1105829"/>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Ellipse 619">
            <a:extLst>
              <a:ext uri="{FF2B5EF4-FFF2-40B4-BE49-F238E27FC236}">
                <a16:creationId xmlns:a16="http://schemas.microsoft.com/office/drawing/2014/main" id="{4B82DA46-DEB8-45E6-B896-C39AFB2E53F5}"/>
              </a:ext>
            </a:extLst>
          </p:cNvPr>
          <p:cNvSpPr/>
          <p:nvPr/>
        </p:nvSpPr>
        <p:spPr>
          <a:xfrm>
            <a:off x="6910367" y="1281335"/>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Ellipse 620">
            <a:extLst>
              <a:ext uri="{FF2B5EF4-FFF2-40B4-BE49-F238E27FC236}">
                <a16:creationId xmlns:a16="http://schemas.microsoft.com/office/drawing/2014/main" id="{D98BBFAE-41A0-4A23-98D6-2CE49915B01B}"/>
              </a:ext>
            </a:extLst>
          </p:cNvPr>
          <p:cNvSpPr/>
          <p:nvPr/>
        </p:nvSpPr>
        <p:spPr>
          <a:xfrm>
            <a:off x="7062767" y="1433735"/>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Ellipse 621">
            <a:extLst>
              <a:ext uri="{FF2B5EF4-FFF2-40B4-BE49-F238E27FC236}">
                <a16:creationId xmlns:a16="http://schemas.microsoft.com/office/drawing/2014/main" id="{E3A6D9EB-61CC-4495-81AE-2E6843BB7709}"/>
              </a:ext>
            </a:extLst>
          </p:cNvPr>
          <p:cNvSpPr/>
          <p:nvPr/>
        </p:nvSpPr>
        <p:spPr>
          <a:xfrm>
            <a:off x="7299891" y="1150198"/>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Ellipse 622">
            <a:extLst>
              <a:ext uri="{FF2B5EF4-FFF2-40B4-BE49-F238E27FC236}">
                <a16:creationId xmlns:a16="http://schemas.microsoft.com/office/drawing/2014/main" id="{6BD4A08B-434F-42E0-A8E5-0D1371CBA8D6}"/>
              </a:ext>
            </a:extLst>
          </p:cNvPr>
          <p:cNvSpPr/>
          <p:nvPr/>
        </p:nvSpPr>
        <p:spPr>
          <a:xfrm>
            <a:off x="7450824" y="1198908"/>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Ellipse 623">
            <a:extLst>
              <a:ext uri="{FF2B5EF4-FFF2-40B4-BE49-F238E27FC236}">
                <a16:creationId xmlns:a16="http://schemas.microsoft.com/office/drawing/2014/main" id="{9720F9C8-9A97-4AEF-8C8F-7A9EB15D5A01}"/>
              </a:ext>
            </a:extLst>
          </p:cNvPr>
          <p:cNvSpPr/>
          <p:nvPr/>
        </p:nvSpPr>
        <p:spPr>
          <a:xfrm>
            <a:off x="7320801" y="1374414"/>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Ellipse 624">
            <a:extLst>
              <a:ext uri="{FF2B5EF4-FFF2-40B4-BE49-F238E27FC236}">
                <a16:creationId xmlns:a16="http://schemas.microsoft.com/office/drawing/2014/main" id="{DF53A301-3863-4614-97EE-1DD178467ECC}"/>
              </a:ext>
            </a:extLst>
          </p:cNvPr>
          <p:cNvSpPr/>
          <p:nvPr/>
        </p:nvSpPr>
        <p:spPr>
          <a:xfrm>
            <a:off x="7473201" y="1526814"/>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Ellipse 625">
            <a:extLst>
              <a:ext uri="{FF2B5EF4-FFF2-40B4-BE49-F238E27FC236}">
                <a16:creationId xmlns:a16="http://schemas.microsoft.com/office/drawing/2014/main" id="{EA0539B1-61A8-494A-A7CE-7A53E31F5DB0}"/>
              </a:ext>
            </a:extLst>
          </p:cNvPr>
          <p:cNvSpPr/>
          <p:nvPr/>
        </p:nvSpPr>
        <p:spPr>
          <a:xfrm>
            <a:off x="7671320" y="1337621"/>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Ellipse 626">
            <a:extLst>
              <a:ext uri="{FF2B5EF4-FFF2-40B4-BE49-F238E27FC236}">
                <a16:creationId xmlns:a16="http://schemas.microsoft.com/office/drawing/2014/main" id="{2F6CD6CA-724E-4807-9988-61AF4B4EDDCE}"/>
              </a:ext>
            </a:extLst>
          </p:cNvPr>
          <p:cNvSpPr/>
          <p:nvPr/>
        </p:nvSpPr>
        <p:spPr>
          <a:xfrm>
            <a:off x="7822253" y="1386331"/>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Ellipse 627">
            <a:extLst>
              <a:ext uri="{FF2B5EF4-FFF2-40B4-BE49-F238E27FC236}">
                <a16:creationId xmlns:a16="http://schemas.microsoft.com/office/drawing/2014/main" id="{1514AE37-CEFA-44AB-B93E-07924DF36473}"/>
              </a:ext>
            </a:extLst>
          </p:cNvPr>
          <p:cNvSpPr/>
          <p:nvPr/>
        </p:nvSpPr>
        <p:spPr>
          <a:xfrm>
            <a:off x="7692230" y="1561837"/>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Ellipse 628">
            <a:extLst>
              <a:ext uri="{FF2B5EF4-FFF2-40B4-BE49-F238E27FC236}">
                <a16:creationId xmlns:a16="http://schemas.microsoft.com/office/drawing/2014/main" id="{422CC32C-E03B-4490-A59C-9684D4AED818}"/>
              </a:ext>
            </a:extLst>
          </p:cNvPr>
          <p:cNvSpPr/>
          <p:nvPr/>
        </p:nvSpPr>
        <p:spPr>
          <a:xfrm>
            <a:off x="7844630" y="1714237"/>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Ellipse 629">
            <a:extLst>
              <a:ext uri="{FF2B5EF4-FFF2-40B4-BE49-F238E27FC236}">
                <a16:creationId xmlns:a16="http://schemas.microsoft.com/office/drawing/2014/main" id="{B0B6B2CE-BF1F-4F56-A5CE-C72A1FF68808}"/>
              </a:ext>
            </a:extLst>
          </p:cNvPr>
          <p:cNvSpPr/>
          <p:nvPr/>
        </p:nvSpPr>
        <p:spPr>
          <a:xfrm>
            <a:off x="7823720" y="1490021"/>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Ellipse 630">
            <a:extLst>
              <a:ext uri="{FF2B5EF4-FFF2-40B4-BE49-F238E27FC236}">
                <a16:creationId xmlns:a16="http://schemas.microsoft.com/office/drawing/2014/main" id="{FBC4B6F3-24CD-4311-890E-C7BDCE1218BA}"/>
              </a:ext>
            </a:extLst>
          </p:cNvPr>
          <p:cNvSpPr/>
          <p:nvPr/>
        </p:nvSpPr>
        <p:spPr>
          <a:xfrm>
            <a:off x="7974653" y="1538731"/>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Ellipse 631">
            <a:extLst>
              <a:ext uri="{FF2B5EF4-FFF2-40B4-BE49-F238E27FC236}">
                <a16:creationId xmlns:a16="http://schemas.microsoft.com/office/drawing/2014/main" id="{1F098B2F-D2D1-4A95-A2EA-61731B4CAAAB}"/>
              </a:ext>
            </a:extLst>
          </p:cNvPr>
          <p:cNvSpPr/>
          <p:nvPr/>
        </p:nvSpPr>
        <p:spPr>
          <a:xfrm>
            <a:off x="7844630" y="1714237"/>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Ellipse 632">
            <a:extLst>
              <a:ext uri="{FF2B5EF4-FFF2-40B4-BE49-F238E27FC236}">
                <a16:creationId xmlns:a16="http://schemas.microsoft.com/office/drawing/2014/main" id="{4C6CED79-A96A-48E6-8C7C-A7DCE0857FAE}"/>
              </a:ext>
            </a:extLst>
          </p:cNvPr>
          <p:cNvSpPr/>
          <p:nvPr/>
        </p:nvSpPr>
        <p:spPr>
          <a:xfrm>
            <a:off x="7997030" y="1866637"/>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Ellipse 633">
            <a:extLst>
              <a:ext uri="{FF2B5EF4-FFF2-40B4-BE49-F238E27FC236}">
                <a16:creationId xmlns:a16="http://schemas.microsoft.com/office/drawing/2014/main" id="{6F472878-9E9C-4005-B060-0EF64B1AEC8E}"/>
              </a:ext>
            </a:extLst>
          </p:cNvPr>
          <p:cNvSpPr/>
          <p:nvPr/>
        </p:nvSpPr>
        <p:spPr>
          <a:xfrm>
            <a:off x="8188684" y="1445152"/>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Ellipse 634">
            <a:extLst>
              <a:ext uri="{FF2B5EF4-FFF2-40B4-BE49-F238E27FC236}">
                <a16:creationId xmlns:a16="http://schemas.microsoft.com/office/drawing/2014/main" id="{878AB9CF-F3A2-4486-9E48-23BD38E2E4AB}"/>
              </a:ext>
            </a:extLst>
          </p:cNvPr>
          <p:cNvSpPr/>
          <p:nvPr/>
        </p:nvSpPr>
        <p:spPr>
          <a:xfrm>
            <a:off x="8339617" y="1493862"/>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Ellipse 635">
            <a:extLst>
              <a:ext uri="{FF2B5EF4-FFF2-40B4-BE49-F238E27FC236}">
                <a16:creationId xmlns:a16="http://schemas.microsoft.com/office/drawing/2014/main" id="{3FD82428-0711-40D3-B5D6-52F0291E67A3}"/>
              </a:ext>
            </a:extLst>
          </p:cNvPr>
          <p:cNvSpPr/>
          <p:nvPr/>
        </p:nvSpPr>
        <p:spPr>
          <a:xfrm>
            <a:off x="8209594" y="1669368"/>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Ellipse 636">
            <a:extLst>
              <a:ext uri="{FF2B5EF4-FFF2-40B4-BE49-F238E27FC236}">
                <a16:creationId xmlns:a16="http://schemas.microsoft.com/office/drawing/2014/main" id="{DCF28677-A79C-407A-8490-9A88B6BCD854}"/>
              </a:ext>
            </a:extLst>
          </p:cNvPr>
          <p:cNvSpPr/>
          <p:nvPr/>
        </p:nvSpPr>
        <p:spPr>
          <a:xfrm>
            <a:off x="8361994" y="1821768"/>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Ellipse 637">
            <a:extLst>
              <a:ext uri="{FF2B5EF4-FFF2-40B4-BE49-F238E27FC236}">
                <a16:creationId xmlns:a16="http://schemas.microsoft.com/office/drawing/2014/main" id="{9BB4C1A4-4B75-44F2-B39E-68466E03129B}"/>
              </a:ext>
            </a:extLst>
          </p:cNvPr>
          <p:cNvSpPr/>
          <p:nvPr/>
        </p:nvSpPr>
        <p:spPr>
          <a:xfrm>
            <a:off x="8422568" y="1413805"/>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Ellipse 638">
            <a:extLst>
              <a:ext uri="{FF2B5EF4-FFF2-40B4-BE49-F238E27FC236}">
                <a16:creationId xmlns:a16="http://schemas.microsoft.com/office/drawing/2014/main" id="{FF2BE8A9-AA55-44EA-9811-B61A04D65F30}"/>
              </a:ext>
            </a:extLst>
          </p:cNvPr>
          <p:cNvSpPr/>
          <p:nvPr/>
        </p:nvSpPr>
        <p:spPr>
          <a:xfrm>
            <a:off x="8573501" y="1462515"/>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Ellipse 639">
            <a:extLst>
              <a:ext uri="{FF2B5EF4-FFF2-40B4-BE49-F238E27FC236}">
                <a16:creationId xmlns:a16="http://schemas.microsoft.com/office/drawing/2014/main" id="{206E46F6-1271-47A0-ADD8-BC9EE6613595}"/>
              </a:ext>
            </a:extLst>
          </p:cNvPr>
          <p:cNvSpPr/>
          <p:nvPr/>
        </p:nvSpPr>
        <p:spPr>
          <a:xfrm>
            <a:off x="8443478" y="1638021"/>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Ellipse 640">
            <a:extLst>
              <a:ext uri="{FF2B5EF4-FFF2-40B4-BE49-F238E27FC236}">
                <a16:creationId xmlns:a16="http://schemas.microsoft.com/office/drawing/2014/main" id="{89A7260A-08B8-4081-AA2D-376B3DD41FD8}"/>
              </a:ext>
            </a:extLst>
          </p:cNvPr>
          <p:cNvSpPr/>
          <p:nvPr/>
        </p:nvSpPr>
        <p:spPr>
          <a:xfrm>
            <a:off x="8595878" y="1790421"/>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Éclair 642">
            <a:extLst>
              <a:ext uri="{FF2B5EF4-FFF2-40B4-BE49-F238E27FC236}">
                <a16:creationId xmlns:a16="http://schemas.microsoft.com/office/drawing/2014/main" id="{D6BE3FC9-2D9C-4F11-9E07-0E429EF8BA22}"/>
              </a:ext>
            </a:extLst>
          </p:cNvPr>
          <p:cNvSpPr/>
          <p:nvPr/>
        </p:nvSpPr>
        <p:spPr>
          <a:xfrm rot="19245280" flipH="1">
            <a:off x="3671597" y="2787822"/>
            <a:ext cx="837450" cy="660988"/>
          </a:xfrm>
          <a:prstGeom prst="lightningBolt">
            <a:avLst/>
          </a:prstGeom>
          <a:solidFill>
            <a:srgbClr val="FF0000">
              <a:alpha val="7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ZoneTexte 643">
            <a:extLst>
              <a:ext uri="{FF2B5EF4-FFF2-40B4-BE49-F238E27FC236}">
                <a16:creationId xmlns:a16="http://schemas.microsoft.com/office/drawing/2014/main" id="{04B99ADA-3D7E-41C8-BE9F-BA0D27E75D70}"/>
              </a:ext>
            </a:extLst>
          </p:cNvPr>
          <p:cNvSpPr txBox="1"/>
          <p:nvPr/>
        </p:nvSpPr>
        <p:spPr>
          <a:xfrm>
            <a:off x="3621686" y="3637517"/>
            <a:ext cx="1904432" cy="584775"/>
          </a:xfrm>
          <a:prstGeom prst="rect">
            <a:avLst/>
          </a:prstGeom>
          <a:noFill/>
        </p:spPr>
        <p:txBody>
          <a:bodyPr wrap="none" rtlCol="0">
            <a:spAutoFit/>
          </a:bodyPr>
          <a:lstStyle/>
          <a:p>
            <a:pPr algn="ctr"/>
            <a:r>
              <a:rPr lang="fr-FR" sz="1600" dirty="0">
                <a:solidFill>
                  <a:srgbClr val="FF0000"/>
                </a:solidFill>
              </a:rPr>
              <a:t>Stress oxydatif (ROS)</a:t>
            </a:r>
          </a:p>
          <a:p>
            <a:pPr algn="ctr"/>
            <a:r>
              <a:rPr lang="fr-FR" sz="1600" dirty="0">
                <a:solidFill>
                  <a:srgbClr val="FF0000"/>
                </a:solidFill>
              </a:rPr>
              <a:t>Photo-inhibition</a:t>
            </a:r>
            <a:endParaRPr lang="en-US" sz="1600" dirty="0">
              <a:solidFill>
                <a:srgbClr val="FF0000"/>
              </a:solidFill>
            </a:endParaRPr>
          </a:p>
        </p:txBody>
      </p:sp>
      <p:sp>
        <p:nvSpPr>
          <p:cNvPr id="645" name="ZoneTexte 644">
            <a:extLst>
              <a:ext uri="{FF2B5EF4-FFF2-40B4-BE49-F238E27FC236}">
                <a16:creationId xmlns:a16="http://schemas.microsoft.com/office/drawing/2014/main" id="{3ACB2971-18D7-4EF0-A22F-8E635D688313}"/>
              </a:ext>
            </a:extLst>
          </p:cNvPr>
          <p:cNvSpPr txBox="1"/>
          <p:nvPr/>
        </p:nvSpPr>
        <p:spPr>
          <a:xfrm>
            <a:off x="5590199" y="3368976"/>
            <a:ext cx="2774324" cy="830997"/>
          </a:xfrm>
          <a:prstGeom prst="rect">
            <a:avLst/>
          </a:prstGeom>
          <a:noFill/>
        </p:spPr>
        <p:txBody>
          <a:bodyPr wrap="square" rtlCol="0">
            <a:spAutoFit/>
          </a:bodyPr>
          <a:lstStyle/>
          <a:p>
            <a:pPr algn="ctr"/>
            <a:r>
              <a:rPr lang="fr-FR" sz="1600" dirty="0">
                <a:solidFill>
                  <a:schemeClr val="accent4">
                    <a:lumMod val="75000"/>
                  </a:schemeClr>
                </a:solidFill>
              </a:rPr>
              <a:t>Surexpression de</a:t>
            </a:r>
          </a:p>
          <a:p>
            <a:pPr algn="ctr"/>
            <a:r>
              <a:rPr lang="fr-FR" sz="1600" dirty="0">
                <a:solidFill>
                  <a:schemeClr val="accent4">
                    <a:lumMod val="75000"/>
                  </a:schemeClr>
                </a:solidFill>
              </a:rPr>
              <a:t> pigments dont </a:t>
            </a:r>
            <a:r>
              <a:rPr lang="fr-FR" sz="1600" u="sng" dirty="0">
                <a:solidFill>
                  <a:schemeClr val="accent4">
                    <a:lumMod val="75000"/>
                  </a:schemeClr>
                </a:solidFill>
              </a:rPr>
              <a:t>fucoxanthine</a:t>
            </a:r>
          </a:p>
          <a:p>
            <a:pPr algn="ctr"/>
            <a:r>
              <a:rPr lang="fr-FR" sz="1600" dirty="0">
                <a:solidFill>
                  <a:schemeClr val="accent4">
                    <a:lumMod val="75000"/>
                  </a:schemeClr>
                </a:solidFill>
              </a:rPr>
              <a:t>+ modification </a:t>
            </a:r>
            <a:r>
              <a:rPr lang="fr-FR" sz="1600" dirty="0" err="1">
                <a:solidFill>
                  <a:schemeClr val="accent4">
                    <a:lumMod val="75000"/>
                  </a:schemeClr>
                </a:solidFill>
              </a:rPr>
              <a:t>lipidome</a:t>
            </a:r>
            <a:r>
              <a:rPr lang="fr-FR" sz="1600" dirty="0">
                <a:solidFill>
                  <a:schemeClr val="accent4">
                    <a:lumMod val="75000"/>
                  </a:schemeClr>
                </a:solidFill>
              </a:rPr>
              <a:t> ?</a:t>
            </a:r>
            <a:endParaRPr lang="en-US" sz="1600" dirty="0">
              <a:solidFill>
                <a:schemeClr val="accent4">
                  <a:lumMod val="75000"/>
                </a:schemeClr>
              </a:solidFill>
            </a:endParaRPr>
          </a:p>
        </p:txBody>
      </p:sp>
      <p:grpSp>
        <p:nvGrpSpPr>
          <p:cNvPr id="646" name="Groupe 645">
            <a:extLst>
              <a:ext uri="{FF2B5EF4-FFF2-40B4-BE49-F238E27FC236}">
                <a16:creationId xmlns:a16="http://schemas.microsoft.com/office/drawing/2014/main" id="{AC11E453-28F7-48B9-9F6B-4AA774081852}"/>
              </a:ext>
            </a:extLst>
          </p:cNvPr>
          <p:cNvGrpSpPr/>
          <p:nvPr/>
        </p:nvGrpSpPr>
        <p:grpSpPr>
          <a:xfrm>
            <a:off x="6046885" y="2383860"/>
            <a:ext cx="231678" cy="50414"/>
            <a:chOff x="7607546" y="2881584"/>
            <a:chExt cx="231678" cy="50414"/>
          </a:xfrm>
        </p:grpSpPr>
        <p:sp>
          <p:nvSpPr>
            <p:cNvPr id="647" name="Rectangle à coins arrondis 1493">
              <a:extLst>
                <a:ext uri="{FF2B5EF4-FFF2-40B4-BE49-F238E27FC236}">
                  <a16:creationId xmlns:a16="http://schemas.microsoft.com/office/drawing/2014/main" id="{3FADDA2E-44A2-41EF-BD16-0DCCC14ACC56}"/>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48" name="Forme libre 1494">
              <a:extLst>
                <a:ext uri="{FF2B5EF4-FFF2-40B4-BE49-F238E27FC236}">
                  <a16:creationId xmlns:a16="http://schemas.microsoft.com/office/drawing/2014/main" id="{D3A6A96B-D22C-42E7-8DC1-FFB477D3581F}"/>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49" name="Groupe 648">
            <a:extLst>
              <a:ext uri="{FF2B5EF4-FFF2-40B4-BE49-F238E27FC236}">
                <a16:creationId xmlns:a16="http://schemas.microsoft.com/office/drawing/2014/main" id="{4E339056-37E8-49DC-967A-3BF512D2399A}"/>
              </a:ext>
            </a:extLst>
          </p:cNvPr>
          <p:cNvGrpSpPr/>
          <p:nvPr/>
        </p:nvGrpSpPr>
        <p:grpSpPr>
          <a:xfrm>
            <a:off x="6726396" y="2276194"/>
            <a:ext cx="231678" cy="50414"/>
            <a:chOff x="7607546" y="2881584"/>
            <a:chExt cx="231678" cy="50414"/>
          </a:xfrm>
        </p:grpSpPr>
        <p:sp>
          <p:nvSpPr>
            <p:cNvPr id="650" name="Rectangle à coins arrondis 1497">
              <a:extLst>
                <a:ext uri="{FF2B5EF4-FFF2-40B4-BE49-F238E27FC236}">
                  <a16:creationId xmlns:a16="http://schemas.microsoft.com/office/drawing/2014/main" id="{EDA4559D-BA3A-4F8A-B38B-6751B4B33CD3}"/>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51" name="Forme libre 1498">
              <a:extLst>
                <a:ext uri="{FF2B5EF4-FFF2-40B4-BE49-F238E27FC236}">
                  <a16:creationId xmlns:a16="http://schemas.microsoft.com/office/drawing/2014/main" id="{3DAD9E59-064F-4225-8484-CCE109DBE2E9}"/>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52" name="Groupe 651">
            <a:extLst>
              <a:ext uri="{FF2B5EF4-FFF2-40B4-BE49-F238E27FC236}">
                <a16:creationId xmlns:a16="http://schemas.microsoft.com/office/drawing/2014/main" id="{01139213-CCE4-4B58-9A40-1E1F0EB2C4FF}"/>
              </a:ext>
            </a:extLst>
          </p:cNvPr>
          <p:cNvGrpSpPr/>
          <p:nvPr/>
        </p:nvGrpSpPr>
        <p:grpSpPr>
          <a:xfrm>
            <a:off x="6878796" y="2428594"/>
            <a:ext cx="231678" cy="50414"/>
            <a:chOff x="7607546" y="2881584"/>
            <a:chExt cx="231678" cy="50414"/>
          </a:xfrm>
        </p:grpSpPr>
        <p:sp>
          <p:nvSpPr>
            <p:cNvPr id="653" name="Rectangle à coins arrondis 1500">
              <a:extLst>
                <a:ext uri="{FF2B5EF4-FFF2-40B4-BE49-F238E27FC236}">
                  <a16:creationId xmlns:a16="http://schemas.microsoft.com/office/drawing/2014/main" id="{FB24916A-C920-48EF-ACC0-47554F0F61BC}"/>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54" name="Forme libre 1501">
              <a:extLst>
                <a:ext uri="{FF2B5EF4-FFF2-40B4-BE49-F238E27FC236}">
                  <a16:creationId xmlns:a16="http://schemas.microsoft.com/office/drawing/2014/main" id="{8736C475-CEE4-4400-892B-4252B9A9043B}"/>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55" name="Groupe 654">
            <a:extLst>
              <a:ext uri="{FF2B5EF4-FFF2-40B4-BE49-F238E27FC236}">
                <a16:creationId xmlns:a16="http://schemas.microsoft.com/office/drawing/2014/main" id="{2A2914B1-B592-4473-88B3-C53F40184724}"/>
              </a:ext>
            </a:extLst>
          </p:cNvPr>
          <p:cNvGrpSpPr/>
          <p:nvPr/>
        </p:nvGrpSpPr>
        <p:grpSpPr>
          <a:xfrm rot="12459553">
            <a:off x="5892415" y="2472109"/>
            <a:ext cx="231678" cy="50414"/>
            <a:chOff x="7607546" y="2881584"/>
            <a:chExt cx="231678" cy="50414"/>
          </a:xfrm>
        </p:grpSpPr>
        <p:sp>
          <p:nvSpPr>
            <p:cNvPr id="656" name="Rectangle à coins arrondis 1503">
              <a:extLst>
                <a:ext uri="{FF2B5EF4-FFF2-40B4-BE49-F238E27FC236}">
                  <a16:creationId xmlns:a16="http://schemas.microsoft.com/office/drawing/2014/main" id="{6557FFBA-72C8-4BB2-871F-EDB8A1EC6CC4}"/>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57" name="Forme libre 1504">
              <a:extLst>
                <a:ext uri="{FF2B5EF4-FFF2-40B4-BE49-F238E27FC236}">
                  <a16:creationId xmlns:a16="http://schemas.microsoft.com/office/drawing/2014/main" id="{16786F33-5E8E-4850-AEF3-D0DECC0D47E9}"/>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58" name="Groupe 657">
            <a:extLst>
              <a:ext uri="{FF2B5EF4-FFF2-40B4-BE49-F238E27FC236}">
                <a16:creationId xmlns:a16="http://schemas.microsoft.com/office/drawing/2014/main" id="{CE9B2968-E170-4EF5-90D8-525EE0EFE24B}"/>
              </a:ext>
            </a:extLst>
          </p:cNvPr>
          <p:cNvGrpSpPr/>
          <p:nvPr/>
        </p:nvGrpSpPr>
        <p:grpSpPr>
          <a:xfrm rot="12459553">
            <a:off x="6044815" y="2624509"/>
            <a:ext cx="231678" cy="50414"/>
            <a:chOff x="7607546" y="2881584"/>
            <a:chExt cx="231678" cy="50414"/>
          </a:xfrm>
        </p:grpSpPr>
        <p:sp>
          <p:nvSpPr>
            <p:cNvPr id="659" name="Rectangle à coins arrondis 1506">
              <a:extLst>
                <a:ext uri="{FF2B5EF4-FFF2-40B4-BE49-F238E27FC236}">
                  <a16:creationId xmlns:a16="http://schemas.microsoft.com/office/drawing/2014/main" id="{54C652E3-AB88-414F-B12F-E4311542E3B0}"/>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60" name="Forme libre 1507">
              <a:extLst>
                <a:ext uri="{FF2B5EF4-FFF2-40B4-BE49-F238E27FC236}">
                  <a16:creationId xmlns:a16="http://schemas.microsoft.com/office/drawing/2014/main" id="{0BF4320F-6373-40D1-B6BE-05BDC5E418D0}"/>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1" name="Groupe 660">
            <a:extLst>
              <a:ext uri="{FF2B5EF4-FFF2-40B4-BE49-F238E27FC236}">
                <a16:creationId xmlns:a16="http://schemas.microsoft.com/office/drawing/2014/main" id="{A59FCA1E-68F0-42D4-9B55-34AD9E491EA4}"/>
              </a:ext>
            </a:extLst>
          </p:cNvPr>
          <p:cNvGrpSpPr/>
          <p:nvPr/>
        </p:nvGrpSpPr>
        <p:grpSpPr>
          <a:xfrm rot="20079175">
            <a:off x="7006379" y="2197296"/>
            <a:ext cx="231678" cy="50414"/>
            <a:chOff x="7607546" y="2881584"/>
            <a:chExt cx="231678" cy="50414"/>
          </a:xfrm>
        </p:grpSpPr>
        <p:sp>
          <p:nvSpPr>
            <p:cNvPr id="662" name="Rectangle à coins arrondis 1509">
              <a:extLst>
                <a:ext uri="{FF2B5EF4-FFF2-40B4-BE49-F238E27FC236}">
                  <a16:creationId xmlns:a16="http://schemas.microsoft.com/office/drawing/2014/main" id="{DCE23C50-554F-4B28-8940-B1A993367E4D}"/>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63" name="Forme libre 1510">
              <a:extLst>
                <a:ext uri="{FF2B5EF4-FFF2-40B4-BE49-F238E27FC236}">
                  <a16:creationId xmlns:a16="http://schemas.microsoft.com/office/drawing/2014/main" id="{92ECA087-F010-4BDB-A474-8748EFE7D85D}"/>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4" name="Groupe 663">
            <a:extLst>
              <a:ext uri="{FF2B5EF4-FFF2-40B4-BE49-F238E27FC236}">
                <a16:creationId xmlns:a16="http://schemas.microsoft.com/office/drawing/2014/main" id="{994D7802-4FBC-4758-B715-FE7995D3EE74}"/>
              </a:ext>
            </a:extLst>
          </p:cNvPr>
          <p:cNvGrpSpPr/>
          <p:nvPr/>
        </p:nvGrpSpPr>
        <p:grpSpPr>
          <a:xfrm rot="2725239">
            <a:off x="7158779" y="2349696"/>
            <a:ext cx="231678" cy="50414"/>
            <a:chOff x="7607546" y="2881584"/>
            <a:chExt cx="231678" cy="50414"/>
          </a:xfrm>
        </p:grpSpPr>
        <p:sp>
          <p:nvSpPr>
            <p:cNvPr id="665" name="Rectangle à coins arrondis 1512">
              <a:extLst>
                <a:ext uri="{FF2B5EF4-FFF2-40B4-BE49-F238E27FC236}">
                  <a16:creationId xmlns:a16="http://schemas.microsoft.com/office/drawing/2014/main" id="{D7765141-3A0B-4470-AEE7-4E04B9B2FB82}"/>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66" name="Forme libre 1513">
              <a:extLst>
                <a:ext uri="{FF2B5EF4-FFF2-40B4-BE49-F238E27FC236}">
                  <a16:creationId xmlns:a16="http://schemas.microsoft.com/office/drawing/2014/main" id="{85487287-D088-4865-8F54-FD9965837ABC}"/>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7" name="Groupe 666">
            <a:extLst>
              <a:ext uri="{FF2B5EF4-FFF2-40B4-BE49-F238E27FC236}">
                <a16:creationId xmlns:a16="http://schemas.microsoft.com/office/drawing/2014/main" id="{7761B92A-D125-4709-A921-30FC69F56247}"/>
              </a:ext>
            </a:extLst>
          </p:cNvPr>
          <p:cNvGrpSpPr/>
          <p:nvPr/>
        </p:nvGrpSpPr>
        <p:grpSpPr>
          <a:xfrm rot="21035638">
            <a:off x="7447425" y="2641689"/>
            <a:ext cx="231678" cy="50414"/>
            <a:chOff x="7607546" y="2881584"/>
            <a:chExt cx="231678" cy="50414"/>
          </a:xfrm>
        </p:grpSpPr>
        <p:sp>
          <p:nvSpPr>
            <p:cNvPr id="668" name="Rectangle à coins arrondis 1515">
              <a:extLst>
                <a:ext uri="{FF2B5EF4-FFF2-40B4-BE49-F238E27FC236}">
                  <a16:creationId xmlns:a16="http://schemas.microsoft.com/office/drawing/2014/main" id="{D22D1E4B-7B53-4074-A066-29F6E8941834}"/>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69" name="Forme libre 1516">
              <a:extLst>
                <a:ext uri="{FF2B5EF4-FFF2-40B4-BE49-F238E27FC236}">
                  <a16:creationId xmlns:a16="http://schemas.microsoft.com/office/drawing/2014/main" id="{72A58D43-998C-4054-9ABC-2340DBFF6CE1}"/>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0" name="Groupe 669">
            <a:extLst>
              <a:ext uri="{FF2B5EF4-FFF2-40B4-BE49-F238E27FC236}">
                <a16:creationId xmlns:a16="http://schemas.microsoft.com/office/drawing/2014/main" id="{AC7C22F9-0B97-4366-8918-DFCF662C501E}"/>
              </a:ext>
            </a:extLst>
          </p:cNvPr>
          <p:cNvGrpSpPr/>
          <p:nvPr/>
        </p:nvGrpSpPr>
        <p:grpSpPr>
          <a:xfrm rot="12840543">
            <a:off x="7604009" y="2727377"/>
            <a:ext cx="231678" cy="50414"/>
            <a:chOff x="7607546" y="2881584"/>
            <a:chExt cx="231678" cy="50414"/>
          </a:xfrm>
        </p:grpSpPr>
        <p:sp>
          <p:nvSpPr>
            <p:cNvPr id="671" name="Rectangle à coins arrondis 1518">
              <a:extLst>
                <a:ext uri="{FF2B5EF4-FFF2-40B4-BE49-F238E27FC236}">
                  <a16:creationId xmlns:a16="http://schemas.microsoft.com/office/drawing/2014/main" id="{67106970-CCCE-4CB8-BADD-52015D6E2C6A}"/>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72" name="Forme libre 1519">
              <a:extLst>
                <a:ext uri="{FF2B5EF4-FFF2-40B4-BE49-F238E27FC236}">
                  <a16:creationId xmlns:a16="http://schemas.microsoft.com/office/drawing/2014/main" id="{D0F04F15-0DD7-4E40-8ABF-24BDB548AC91}"/>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3" name="Groupe 672">
            <a:extLst>
              <a:ext uri="{FF2B5EF4-FFF2-40B4-BE49-F238E27FC236}">
                <a16:creationId xmlns:a16="http://schemas.microsoft.com/office/drawing/2014/main" id="{C61B52C0-6B3E-47E9-9C62-0209467D35B2}"/>
              </a:ext>
            </a:extLst>
          </p:cNvPr>
          <p:cNvGrpSpPr/>
          <p:nvPr/>
        </p:nvGrpSpPr>
        <p:grpSpPr>
          <a:xfrm rot="1748468">
            <a:off x="8110755" y="2606126"/>
            <a:ext cx="231678" cy="50414"/>
            <a:chOff x="7607546" y="2881584"/>
            <a:chExt cx="231678" cy="50414"/>
          </a:xfrm>
        </p:grpSpPr>
        <p:sp>
          <p:nvSpPr>
            <p:cNvPr id="674" name="Rectangle à coins arrondis 1521">
              <a:extLst>
                <a:ext uri="{FF2B5EF4-FFF2-40B4-BE49-F238E27FC236}">
                  <a16:creationId xmlns:a16="http://schemas.microsoft.com/office/drawing/2014/main" id="{459B4C84-2975-4A53-A0AE-F35088E92071}"/>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75" name="Forme libre 1522">
              <a:extLst>
                <a:ext uri="{FF2B5EF4-FFF2-40B4-BE49-F238E27FC236}">
                  <a16:creationId xmlns:a16="http://schemas.microsoft.com/office/drawing/2014/main" id="{58940622-2FD2-4CCE-A703-54375850A5DB}"/>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6" name="Groupe 675">
            <a:extLst>
              <a:ext uri="{FF2B5EF4-FFF2-40B4-BE49-F238E27FC236}">
                <a16:creationId xmlns:a16="http://schemas.microsoft.com/office/drawing/2014/main" id="{BDF7F71A-21D7-4852-B984-61762B40BCC9}"/>
              </a:ext>
            </a:extLst>
          </p:cNvPr>
          <p:cNvGrpSpPr/>
          <p:nvPr/>
        </p:nvGrpSpPr>
        <p:grpSpPr>
          <a:xfrm rot="458409">
            <a:off x="8161248" y="2686596"/>
            <a:ext cx="231678" cy="50414"/>
            <a:chOff x="7607546" y="2881584"/>
            <a:chExt cx="231678" cy="50414"/>
          </a:xfrm>
        </p:grpSpPr>
        <p:sp>
          <p:nvSpPr>
            <p:cNvPr id="677" name="Rectangle à coins arrondis 1524">
              <a:extLst>
                <a:ext uri="{FF2B5EF4-FFF2-40B4-BE49-F238E27FC236}">
                  <a16:creationId xmlns:a16="http://schemas.microsoft.com/office/drawing/2014/main" id="{EE2E958F-BC3E-4F1C-BC74-7B39AB72333E}"/>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78" name="Forme libre 1525">
              <a:extLst>
                <a:ext uri="{FF2B5EF4-FFF2-40B4-BE49-F238E27FC236}">
                  <a16:creationId xmlns:a16="http://schemas.microsoft.com/office/drawing/2014/main" id="{3B644170-4D3C-432D-8CEA-5E040E9FE635}"/>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79" name="Groupe 678">
            <a:extLst>
              <a:ext uri="{FF2B5EF4-FFF2-40B4-BE49-F238E27FC236}">
                <a16:creationId xmlns:a16="http://schemas.microsoft.com/office/drawing/2014/main" id="{D32B00C7-326C-4D0B-BA65-639399EFD87E}"/>
              </a:ext>
            </a:extLst>
          </p:cNvPr>
          <p:cNvGrpSpPr/>
          <p:nvPr/>
        </p:nvGrpSpPr>
        <p:grpSpPr>
          <a:xfrm rot="18351172">
            <a:off x="7954011" y="2486767"/>
            <a:ext cx="231678" cy="50414"/>
            <a:chOff x="7607546" y="2881584"/>
            <a:chExt cx="231678" cy="50414"/>
          </a:xfrm>
        </p:grpSpPr>
        <p:sp>
          <p:nvSpPr>
            <p:cNvPr id="680" name="Rectangle à coins arrondis 1527">
              <a:extLst>
                <a:ext uri="{FF2B5EF4-FFF2-40B4-BE49-F238E27FC236}">
                  <a16:creationId xmlns:a16="http://schemas.microsoft.com/office/drawing/2014/main" id="{DA6DB17F-7348-4476-939B-943862935F32}"/>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81" name="Forme libre 1528">
              <a:extLst>
                <a:ext uri="{FF2B5EF4-FFF2-40B4-BE49-F238E27FC236}">
                  <a16:creationId xmlns:a16="http://schemas.microsoft.com/office/drawing/2014/main" id="{DF281C86-FDCE-4F97-8E6D-2E0FBE9BDB8C}"/>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82" name="Groupe 681">
            <a:extLst>
              <a:ext uri="{FF2B5EF4-FFF2-40B4-BE49-F238E27FC236}">
                <a16:creationId xmlns:a16="http://schemas.microsoft.com/office/drawing/2014/main" id="{905E1EFC-8D58-444D-950E-B069B24EB4AC}"/>
              </a:ext>
            </a:extLst>
          </p:cNvPr>
          <p:cNvGrpSpPr/>
          <p:nvPr/>
        </p:nvGrpSpPr>
        <p:grpSpPr>
          <a:xfrm rot="12210361">
            <a:off x="7693686" y="2508808"/>
            <a:ext cx="231678" cy="50414"/>
            <a:chOff x="7607546" y="2881584"/>
            <a:chExt cx="231678" cy="50414"/>
          </a:xfrm>
        </p:grpSpPr>
        <p:sp>
          <p:nvSpPr>
            <p:cNvPr id="683" name="Rectangle à coins arrondis 1530">
              <a:extLst>
                <a:ext uri="{FF2B5EF4-FFF2-40B4-BE49-F238E27FC236}">
                  <a16:creationId xmlns:a16="http://schemas.microsoft.com/office/drawing/2014/main" id="{AE7A80B2-147B-4B62-943C-70273B7AE09B}"/>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84" name="Forme libre 1531">
              <a:extLst>
                <a:ext uri="{FF2B5EF4-FFF2-40B4-BE49-F238E27FC236}">
                  <a16:creationId xmlns:a16="http://schemas.microsoft.com/office/drawing/2014/main" id="{1D0A469D-3457-4C95-B804-89CCD98C368A}"/>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85" name="ZoneTexte 684">
            <a:extLst>
              <a:ext uri="{FF2B5EF4-FFF2-40B4-BE49-F238E27FC236}">
                <a16:creationId xmlns:a16="http://schemas.microsoft.com/office/drawing/2014/main" id="{EA28D9AE-4C00-4AD0-936B-08EFFA8CE7DF}"/>
              </a:ext>
            </a:extLst>
          </p:cNvPr>
          <p:cNvSpPr txBox="1"/>
          <p:nvPr/>
        </p:nvSpPr>
        <p:spPr>
          <a:xfrm>
            <a:off x="794374" y="1235350"/>
            <a:ext cx="2691263" cy="276999"/>
          </a:xfrm>
          <a:prstGeom prst="rect">
            <a:avLst/>
          </a:prstGeom>
          <a:noFill/>
        </p:spPr>
        <p:txBody>
          <a:bodyPr wrap="square" rtlCol="0">
            <a:spAutoFit/>
          </a:bodyPr>
          <a:lstStyle/>
          <a:p>
            <a:r>
              <a:rPr lang="fr-FR" sz="1200" dirty="0"/>
              <a:t>Métabolites </a:t>
            </a:r>
            <a:r>
              <a:rPr lang="fr-FR" sz="1200" dirty="0" err="1"/>
              <a:t>intra-cellulaires</a:t>
            </a:r>
            <a:r>
              <a:rPr lang="fr-FR" sz="1200" dirty="0"/>
              <a:t> de l’algue</a:t>
            </a:r>
          </a:p>
        </p:txBody>
      </p:sp>
      <p:grpSp>
        <p:nvGrpSpPr>
          <p:cNvPr id="686" name="Groupe 685">
            <a:extLst>
              <a:ext uri="{FF2B5EF4-FFF2-40B4-BE49-F238E27FC236}">
                <a16:creationId xmlns:a16="http://schemas.microsoft.com/office/drawing/2014/main" id="{FB991AF3-B681-4A36-85F1-47E5DFB3BD7A}"/>
              </a:ext>
            </a:extLst>
          </p:cNvPr>
          <p:cNvGrpSpPr/>
          <p:nvPr/>
        </p:nvGrpSpPr>
        <p:grpSpPr>
          <a:xfrm>
            <a:off x="177200" y="3041654"/>
            <a:ext cx="644408" cy="279915"/>
            <a:chOff x="3638996" y="776950"/>
            <a:chExt cx="417986" cy="279915"/>
          </a:xfrm>
        </p:grpSpPr>
        <p:grpSp>
          <p:nvGrpSpPr>
            <p:cNvPr id="687" name="Groupe 686">
              <a:extLst>
                <a:ext uri="{FF2B5EF4-FFF2-40B4-BE49-F238E27FC236}">
                  <a16:creationId xmlns:a16="http://schemas.microsoft.com/office/drawing/2014/main" id="{3637263E-EA61-4DC6-864D-8C3349633CF8}"/>
                </a:ext>
              </a:extLst>
            </p:cNvPr>
            <p:cNvGrpSpPr/>
            <p:nvPr/>
          </p:nvGrpSpPr>
          <p:grpSpPr>
            <a:xfrm rot="12459553">
              <a:off x="3672904" y="776950"/>
              <a:ext cx="231678" cy="50414"/>
              <a:chOff x="7607546" y="2881584"/>
              <a:chExt cx="231678" cy="50414"/>
            </a:xfrm>
          </p:grpSpPr>
          <p:sp>
            <p:nvSpPr>
              <p:cNvPr id="694" name="Rectangle à coins arrondis 1533">
                <a:extLst>
                  <a:ext uri="{FF2B5EF4-FFF2-40B4-BE49-F238E27FC236}">
                    <a16:creationId xmlns:a16="http://schemas.microsoft.com/office/drawing/2014/main" id="{769C0582-8C7A-4BF7-A76C-F7F0D6BC124D}"/>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95" name="Forme libre 1534">
                <a:extLst>
                  <a:ext uri="{FF2B5EF4-FFF2-40B4-BE49-F238E27FC236}">
                    <a16:creationId xmlns:a16="http://schemas.microsoft.com/office/drawing/2014/main" id="{702D3A22-41D8-4193-942C-25A314A45102}"/>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88" name="Groupe 687">
              <a:extLst>
                <a:ext uri="{FF2B5EF4-FFF2-40B4-BE49-F238E27FC236}">
                  <a16:creationId xmlns:a16="http://schemas.microsoft.com/office/drawing/2014/main" id="{FA12832A-B28A-41DF-B123-31F7DD26FE42}"/>
                </a:ext>
              </a:extLst>
            </p:cNvPr>
            <p:cNvGrpSpPr/>
            <p:nvPr/>
          </p:nvGrpSpPr>
          <p:grpSpPr>
            <a:xfrm rot="20361436">
              <a:off x="3825304" y="929350"/>
              <a:ext cx="231678" cy="50414"/>
              <a:chOff x="7607546" y="2881584"/>
              <a:chExt cx="231678" cy="50414"/>
            </a:xfrm>
          </p:grpSpPr>
          <p:sp>
            <p:nvSpPr>
              <p:cNvPr id="692" name="Rectangle à coins arrondis 1536">
                <a:extLst>
                  <a:ext uri="{FF2B5EF4-FFF2-40B4-BE49-F238E27FC236}">
                    <a16:creationId xmlns:a16="http://schemas.microsoft.com/office/drawing/2014/main" id="{9C31F482-591D-4E7A-84FA-1654799290F4}"/>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93" name="Forme libre 1537">
                <a:extLst>
                  <a:ext uri="{FF2B5EF4-FFF2-40B4-BE49-F238E27FC236}">
                    <a16:creationId xmlns:a16="http://schemas.microsoft.com/office/drawing/2014/main" id="{357402A8-9C3D-4D3A-8705-89F0C85B4809}"/>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89" name="Groupe 688">
              <a:extLst>
                <a:ext uri="{FF2B5EF4-FFF2-40B4-BE49-F238E27FC236}">
                  <a16:creationId xmlns:a16="http://schemas.microsoft.com/office/drawing/2014/main" id="{928A4BB3-B0AD-4CC2-B8C4-F6CC61D81D70}"/>
                </a:ext>
              </a:extLst>
            </p:cNvPr>
            <p:cNvGrpSpPr/>
            <p:nvPr/>
          </p:nvGrpSpPr>
          <p:grpSpPr>
            <a:xfrm rot="1678243">
              <a:off x="3638996" y="1006451"/>
              <a:ext cx="231678" cy="50414"/>
              <a:chOff x="7607546" y="2881584"/>
              <a:chExt cx="231678" cy="50414"/>
            </a:xfrm>
          </p:grpSpPr>
          <p:sp>
            <p:nvSpPr>
              <p:cNvPr id="690" name="Rectangle à coins arrondis 1539">
                <a:extLst>
                  <a:ext uri="{FF2B5EF4-FFF2-40B4-BE49-F238E27FC236}">
                    <a16:creationId xmlns:a16="http://schemas.microsoft.com/office/drawing/2014/main" id="{4C581A26-BDE5-4205-A14E-4F306AB2D65A}"/>
                  </a:ext>
                </a:extLst>
              </p:cNvPr>
              <p:cNvSpPr/>
              <p:nvPr/>
            </p:nvSpPr>
            <p:spPr>
              <a:xfrm rot="4917511">
                <a:off x="7632791" y="2861781"/>
                <a:ext cx="44972" cy="95461"/>
              </a:xfrm>
              <a:prstGeom prst="roundRect">
                <a:avLst>
                  <a:gd name="adj" fmla="val 50000"/>
                </a:avLst>
              </a:prstGeom>
              <a:solidFill>
                <a:srgbClr val="FFCCFF"/>
              </a:solidFill>
              <a:ln>
                <a:solidFill>
                  <a:srgbClr val="FF00FF"/>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91" name="Forme libre 1540">
                <a:extLst>
                  <a:ext uri="{FF2B5EF4-FFF2-40B4-BE49-F238E27FC236}">
                    <a16:creationId xmlns:a16="http://schemas.microsoft.com/office/drawing/2014/main" id="{B8179152-EF3C-4D56-9BCF-9AC7E4E6E550}"/>
                  </a:ext>
                </a:extLst>
              </p:cNvPr>
              <p:cNvSpPr/>
              <p:nvPr/>
            </p:nvSpPr>
            <p:spPr>
              <a:xfrm rot="10317511">
                <a:off x="7702625" y="2881584"/>
                <a:ext cx="136599" cy="34128"/>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696" name="ZoneTexte 695">
            <a:extLst>
              <a:ext uri="{FF2B5EF4-FFF2-40B4-BE49-F238E27FC236}">
                <a16:creationId xmlns:a16="http://schemas.microsoft.com/office/drawing/2014/main" id="{A16004BE-BC28-4968-8FB1-91D3FE24CADF}"/>
              </a:ext>
            </a:extLst>
          </p:cNvPr>
          <p:cNvSpPr txBox="1"/>
          <p:nvPr/>
        </p:nvSpPr>
        <p:spPr>
          <a:xfrm>
            <a:off x="907544" y="2980327"/>
            <a:ext cx="1776916" cy="276999"/>
          </a:xfrm>
          <a:prstGeom prst="rect">
            <a:avLst/>
          </a:prstGeom>
          <a:noFill/>
        </p:spPr>
        <p:txBody>
          <a:bodyPr wrap="square" rtlCol="0">
            <a:spAutoFit/>
          </a:bodyPr>
          <a:lstStyle/>
          <a:p>
            <a:r>
              <a:rPr lang="fr-FR" sz="1200" dirty="0"/>
              <a:t> </a:t>
            </a:r>
            <a:r>
              <a:rPr lang="fr-FR" sz="1200" i="1" dirty="0" err="1">
                <a:solidFill>
                  <a:srgbClr val="FF00FF"/>
                </a:solidFill>
              </a:rPr>
              <a:t>Rubritalea</a:t>
            </a:r>
            <a:r>
              <a:rPr lang="fr-FR" sz="1200" dirty="0">
                <a:solidFill>
                  <a:srgbClr val="FF00FF"/>
                </a:solidFill>
              </a:rPr>
              <a:t>, … ? </a:t>
            </a:r>
            <a:endParaRPr lang="en-US" sz="1200" dirty="0">
              <a:solidFill>
                <a:srgbClr val="FF00FF"/>
              </a:solidFill>
            </a:endParaRPr>
          </a:p>
        </p:txBody>
      </p:sp>
      <p:sp>
        <p:nvSpPr>
          <p:cNvPr id="697" name="Éclair 696">
            <a:extLst>
              <a:ext uri="{FF2B5EF4-FFF2-40B4-BE49-F238E27FC236}">
                <a16:creationId xmlns:a16="http://schemas.microsoft.com/office/drawing/2014/main" id="{675448D2-335D-454C-9F81-7EA02D1529B9}"/>
              </a:ext>
            </a:extLst>
          </p:cNvPr>
          <p:cNvSpPr/>
          <p:nvPr/>
        </p:nvSpPr>
        <p:spPr>
          <a:xfrm rot="17471643" flipH="1">
            <a:off x="5166782" y="1579764"/>
            <a:ext cx="542415" cy="460116"/>
          </a:xfrm>
          <a:prstGeom prst="lightningBol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8" name="Groupe 697">
            <a:extLst>
              <a:ext uri="{FF2B5EF4-FFF2-40B4-BE49-F238E27FC236}">
                <a16:creationId xmlns:a16="http://schemas.microsoft.com/office/drawing/2014/main" id="{DB330CDF-3A5C-4216-8628-B3436F85C852}"/>
              </a:ext>
            </a:extLst>
          </p:cNvPr>
          <p:cNvGrpSpPr/>
          <p:nvPr/>
        </p:nvGrpSpPr>
        <p:grpSpPr>
          <a:xfrm>
            <a:off x="208462" y="1966702"/>
            <a:ext cx="442049" cy="348454"/>
            <a:chOff x="6370971" y="1627028"/>
            <a:chExt cx="442049" cy="348454"/>
          </a:xfrm>
        </p:grpSpPr>
        <p:grpSp>
          <p:nvGrpSpPr>
            <p:cNvPr id="699" name="Groupe 698">
              <a:extLst>
                <a:ext uri="{FF2B5EF4-FFF2-40B4-BE49-F238E27FC236}">
                  <a16:creationId xmlns:a16="http://schemas.microsoft.com/office/drawing/2014/main" id="{C4E91D8F-118C-40A1-B587-90508A96C16B}"/>
                </a:ext>
              </a:extLst>
            </p:cNvPr>
            <p:cNvGrpSpPr/>
            <p:nvPr/>
          </p:nvGrpSpPr>
          <p:grpSpPr>
            <a:xfrm>
              <a:off x="6370971" y="1627028"/>
              <a:ext cx="70275" cy="297795"/>
              <a:chOff x="7985758" y="2528965"/>
              <a:chExt cx="70275" cy="297795"/>
            </a:xfrm>
          </p:grpSpPr>
          <p:sp>
            <p:nvSpPr>
              <p:cNvPr id="712" name="Ellipse 711">
                <a:extLst>
                  <a:ext uri="{FF2B5EF4-FFF2-40B4-BE49-F238E27FC236}">
                    <a16:creationId xmlns:a16="http://schemas.microsoft.com/office/drawing/2014/main" id="{2C08AD6C-01D3-4A90-8AF0-D1642D7CF517}"/>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713" name="Forme libre 1546">
                <a:extLst>
                  <a:ext uri="{FF2B5EF4-FFF2-40B4-BE49-F238E27FC236}">
                    <a16:creationId xmlns:a16="http://schemas.microsoft.com/office/drawing/2014/main" id="{26038B11-7517-4F6B-82E8-5EC3DE88A97E}"/>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4" name="Ellipse 713">
                <a:extLst>
                  <a:ext uri="{FF2B5EF4-FFF2-40B4-BE49-F238E27FC236}">
                    <a16:creationId xmlns:a16="http://schemas.microsoft.com/office/drawing/2014/main" id="{CC1B953B-5DD0-450A-8523-3BE940E4FE43}"/>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700" name="Groupe 699">
              <a:extLst>
                <a:ext uri="{FF2B5EF4-FFF2-40B4-BE49-F238E27FC236}">
                  <a16:creationId xmlns:a16="http://schemas.microsoft.com/office/drawing/2014/main" id="{6E8ECB78-7B39-407A-B90F-23EDA14BC8A1}"/>
                </a:ext>
              </a:extLst>
            </p:cNvPr>
            <p:cNvGrpSpPr/>
            <p:nvPr/>
          </p:nvGrpSpPr>
          <p:grpSpPr>
            <a:xfrm>
              <a:off x="6605076" y="1677687"/>
              <a:ext cx="70275" cy="297795"/>
              <a:chOff x="7985758" y="2528965"/>
              <a:chExt cx="70275" cy="297795"/>
            </a:xfrm>
          </p:grpSpPr>
          <p:sp>
            <p:nvSpPr>
              <p:cNvPr id="709" name="Ellipse 708">
                <a:extLst>
                  <a:ext uri="{FF2B5EF4-FFF2-40B4-BE49-F238E27FC236}">
                    <a16:creationId xmlns:a16="http://schemas.microsoft.com/office/drawing/2014/main" id="{1E8C9339-2C60-4CDD-9B04-33D5306F548D}"/>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710" name="Forme libre 1550">
                <a:extLst>
                  <a:ext uri="{FF2B5EF4-FFF2-40B4-BE49-F238E27FC236}">
                    <a16:creationId xmlns:a16="http://schemas.microsoft.com/office/drawing/2014/main" id="{DDD3790C-B86F-45AB-8A5A-76FC9B27641F}"/>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1" name="Ellipse 710">
                <a:extLst>
                  <a:ext uri="{FF2B5EF4-FFF2-40B4-BE49-F238E27FC236}">
                    <a16:creationId xmlns:a16="http://schemas.microsoft.com/office/drawing/2014/main" id="{33C484F5-7536-4AAE-80F8-A5664619BB39}"/>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701" name="Groupe 700">
              <a:extLst>
                <a:ext uri="{FF2B5EF4-FFF2-40B4-BE49-F238E27FC236}">
                  <a16:creationId xmlns:a16="http://schemas.microsoft.com/office/drawing/2014/main" id="{0EFFF032-7E92-4458-B3C1-DD96F11FE972}"/>
                </a:ext>
              </a:extLst>
            </p:cNvPr>
            <p:cNvGrpSpPr/>
            <p:nvPr/>
          </p:nvGrpSpPr>
          <p:grpSpPr>
            <a:xfrm>
              <a:off x="6742745" y="1657431"/>
              <a:ext cx="70275" cy="297795"/>
              <a:chOff x="7985758" y="2528965"/>
              <a:chExt cx="70275" cy="297795"/>
            </a:xfrm>
          </p:grpSpPr>
          <p:sp>
            <p:nvSpPr>
              <p:cNvPr id="706" name="Ellipse 705">
                <a:extLst>
                  <a:ext uri="{FF2B5EF4-FFF2-40B4-BE49-F238E27FC236}">
                    <a16:creationId xmlns:a16="http://schemas.microsoft.com/office/drawing/2014/main" id="{4B967F16-947B-46F2-A12D-1382A92E6704}"/>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707" name="Forme libre 1554">
                <a:extLst>
                  <a:ext uri="{FF2B5EF4-FFF2-40B4-BE49-F238E27FC236}">
                    <a16:creationId xmlns:a16="http://schemas.microsoft.com/office/drawing/2014/main" id="{4FF88E76-D123-472A-9FD1-E857422D811B}"/>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8" name="Ellipse 707">
                <a:extLst>
                  <a:ext uri="{FF2B5EF4-FFF2-40B4-BE49-F238E27FC236}">
                    <a16:creationId xmlns:a16="http://schemas.microsoft.com/office/drawing/2014/main" id="{21AF6873-FCA5-426E-9F46-78696D32ED42}"/>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nvGrpSpPr>
            <p:cNvPr id="702" name="Groupe 701">
              <a:extLst>
                <a:ext uri="{FF2B5EF4-FFF2-40B4-BE49-F238E27FC236}">
                  <a16:creationId xmlns:a16="http://schemas.microsoft.com/office/drawing/2014/main" id="{934F6D66-698D-4A95-9D4C-4D7F4AA8F55C}"/>
                </a:ext>
              </a:extLst>
            </p:cNvPr>
            <p:cNvGrpSpPr/>
            <p:nvPr/>
          </p:nvGrpSpPr>
          <p:grpSpPr>
            <a:xfrm>
              <a:off x="6471324" y="1637947"/>
              <a:ext cx="70275" cy="297795"/>
              <a:chOff x="7985758" y="2528965"/>
              <a:chExt cx="70275" cy="297795"/>
            </a:xfrm>
          </p:grpSpPr>
          <p:sp>
            <p:nvSpPr>
              <p:cNvPr id="703" name="Ellipse 702">
                <a:extLst>
                  <a:ext uri="{FF2B5EF4-FFF2-40B4-BE49-F238E27FC236}">
                    <a16:creationId xmlns:a16="http://schemas.microsoft.com/office/drawing/2014/main" id="{7ABE8EFB-870C-40EA-8747-808CDA41C68F}"/>
                  </a:ext>
                </a:extLst>
              </p:cNvPr>
              <p:cNvSpPr/>
              <p:nvPr/>
            </p:nvSpPr>
            <p:spPr>
              <a:xfrm>
                <a:off x="8009722" y="2528965"/>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704" name="Forme libre 1558">
                <a:extLst>
                  <a:ext uri="{FF2B5EF4-FFF2-40B4-BE49-F238E27FC236}">
                    <a16:creationId xmlns:a16="http://schemas.microsoft.com/office/drawing/2014/main" id="{94AE0910-ABA1-4EEF-86E8-B3586FA73015}"/>
                  </a:ext>
                </a:extLst>
              </p:cNvPr>
              <p:cNvSpPr/>
              <p:nvPr/>
            </p:nvSpPr>
            <p:spPr>
              <a:xfrm>
                <a:off x="7998251" y="2583954"/>
                <a:ext cx="45298" cy="193058"/>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5" name="Ellipse 704">
                <a:extLst>
                  <a:ext uri="{FF2B5EF4-FFF2-40B4-BE49-F238E27FC236}">
                    <a16:creationId xmlns:a16="http://schemas.microsoft.com/office/drawing/2014/main" id="{C10AB225-F9D6-4639-BAAD-FE8B372276A7}"/>
                  </a:ext>
                </a:extLst>
              </p:cNvPr>
              <p:cNvSpPr/>
              <p:nvPr/>
            </p:nvSpPr>
            <p:spPr>
              <a:xfrm>
                <a:off x="7985758" y="2775378"/>
                <a:ext cx="46311" cy="51382"/>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grpSp>
      </p:grpSp>
      <p:sp>
        <p:nvSpPr>
          <p:cNvPr id="715" name="ZoneTexte 714">
            <a:extLst>
              <a:ext uri="{FF2B5EF4-FFF2-40B4-BE49-F238E27FC236}">
                <a16:creationId xmlns:a16="http://schemas.microsoft.com/office/drawing/2014/main" id="{B06C2701-D787-4ECC-988D-70A28B9F80FF}"/>
              </a:ext>
            </a:extLst>
          </p:cNvPr>
          <p:cNvSpPr txBox="1"/>
          <p:nvPr/>
        </p:nvSpPr>
        <p:spPr>
          <a:xfrm>
            <a:off x="761362" y="1914228"/>
            <a:ext cx="2847730" cy="461665"/>
          </a:xfrm>
          <a:prstGeom prst="rect">
            <a:avLst/>
          </a:prstGeom>
          <a:noFill/>
        </p:spPr>
        <p:txBody>
          <a:bodyPr wrap="square" rtlCol="0">
            <a:spAutoFit/>
          </a:bodyPr>
          <a:lstStyle/>
          <a:p>
            <a:r>
              <a:rPr lang="fr-FR" sz="1200" dirty="0"/>
              <a:t>Pigments photosynthétiques (</a:t>
            </a:r>
            <a:r>
              <a:rPr lang="fr-FR" sz="1200" dirty="0" err="1"/>
              <a:t>pheophytine</a:t>
            </a:r>
            <a:r>
              <a:rPr lang="fr-FR" sz="1200" dirty="0"/>
              <a:t>, </a:t>
            </a:r>
            <a:r>
              <a:rPr lang="fr-FR" sz="1200" dirty="0" err="1"/>
              <a:t>carotenoides</a:t>
            </a:r>
            <a:r>
              <a:rPr lang="fr-FR" sz="1200" dirty="0"/>
              <a:t> et </a:t>
            </a:r>
            <a:r>
              <a:rPr lang="fr-FR" sz="1200" dirty="0" err="1"/>
              <a:t>derivés</a:t>
            </a:r>
            <a:r>
              <a:rPr lang="fr-FR" sz="1200" dirty="0"/>
              <a:t>)</a:t>
            </a:r>
            <a:endParaRPr lang="en-US" sz="1200" dirty="0"/>
          </a:p>
        </p:txBody>
      </p:sp>
      <p:grpSp>
        <p:nvGrpSpPr>
          <p:cNvPr id="721" name="Groupe 720">
            <a:extLst>
              <a:ext uri="{FF2B5EF4-FFF2-40B4-BE49-F238E27FC236}">
                <a16:creationId xmlns:a16="http://schemas.microsoft.com/office/drawing/2014/main" id="{B72C05FB-F48B-40AB-A563-87BFBEAEFD07}"/>
              </a:ext>
            </a:extLst>
          </p:cNvPr>
          <p:cNvGrpSpPr/>
          <p:nvPr/>
        </p:nvGrpSpPr>
        <p:grpSpPr>
          <a:xfrm>
            <a:off x="3327337" y="6060068"/>
            <a:ext cx="3358487" cy="443398"/>
            <a:chOff x="480062" y="6429842"/>
            <a:chExt cx="3313918" cy="443398"/>
          </a:xfrm>
        </p:grpSpPr>
        <p:sp>
          <p:nvSpPr>
            <p:cNvPr id="722" name="Forme libre 734">
              <a:extLst>
                <a:ext uri="{FF2B5EF4-FFF2-40B4-BE49-F238E27FC236}">
                  <a16:creationId xmlns:a16="http://schemas.microsoft.com/office/drawing/2014/main" id="{347DD85A-7377-4E69-B07A-5E3D7BD5A88B}"/>
                </a:ext>
              </a:extLst>
            </p:cNvPr>
            <p:cNvSpPr/>
            <p:nvPr/>
          </p:nvSpPr>
          <p:spPr>
            <a:xfrm>
              <a:off x="502764" y="6429842"/>
              <a:ext cx="3291216" cy="435777"/>
            </a:xfrm>
            <a:custGeom>
              <a:avLst/>
              <a:gdLst>
                <a:gd name="connsiteX0" fmla="*/ 22860 w 7033260"/>
                <a:gd name="connsiteY0" fmla="*/ 198120 h 723900"/>
                <a:gd name="connsiteX1" fmla="*/ 175260 w 7033260"/>
                <a:gd name="connsiteY1" fmla="*/ 60960 h 723900"/>
                <a:gd name="connsiteX2" fmla="*/ 304800 w 7033260"/>
                <a:gd name="connsiteY2" fmla="*/ 83820 h 723900"/>
                <a:gd name="connsiteX3" fmla="*/ 373380 w 7033260"/>
                <a:gd name="connsiteY3" fmla="*/ 7620 h 723900"/>
                <a:gd name="connsiteX4" fmla="*/ 487680 w 7033260"/>
                <a:gd name="connsiteY4" fmla="*/ 15240 h 723900"/>
                <a:gd name="connsiteX5" fmla="*/ 601980 w 7033260"/>
                <a:gd name="connsiteY5" fmla="*/ 137160 h 723900"/>
                <a:gd name="connsiteX6" fmla="*/ 685800 w 7033260"/>
                <a:gd name="connsiteY6" fmla="*/ 7620 h 723900"/>
                <a:gd name="connsiteX7" fmla="*/ 746760 w 7033260"/>
                <a:gd name="connsiteY7" fmla="*/ 22860 h 723900"/>
                <a:gd name="connsiteX8" fmla="*/ 784860 w 7033260"/>
                <a:gd name="connsiteY8" fmla="*/ 22860 h 723900"/>
                <a:gd name="connsiteX9" fmla="*/ 899160 w 7033260"/>
                <a:gd name="connsiteY9" fmla="*/ 0 h 723900"/>
                <a:gd name="connsiteX10" fmla="*/ 1013460 w 7033260"/>
                <a:gd name="connsiteY10" fmla="*/ 15240 h 723900"/>
                <a:gd name="connsiteX11" fmla="*/ 1036320 w 7033260"/>
                <a:gd name="connsiteY11" fmla="*/ 121920 h 723900"/>
                <a:gd name="connsiteX12" fmla="*/ 1036320 w 7033260"/>
                <a:gd name="connsiteY12" fmla="*/ 121920 h 723900"/>
                <a:gd name="connsiteX13" fmla="*/ 1158240 w 7033260"/>
                <a:gd name="connsiteY13" fmla="*/ 129540 h 723900"/>
                <a:gd name="connsiteX14" fmla="*/ 1234440 w 7033260"/>
                <a:gd name="connsiteY14" fmla="*/ 121920 h 723900"/>
                <a:gd name="connsiteX15" fmla="*/ 1287780 w 7033260"/>
                <a:gd name="connsiteY15" fmla="*/ 106680 h 723900"/>
                <a:gd name="connsiteX16" fmla="*/ 1394460 w 7033260"/>
                <a:gd name="connsiteY16" fmla="*/ 83820 h 723900"/>
                <a:gd name="connsiteX17" fmla="*/ 1463040 w 7033260"/>
                <a:gd name="connsiteY17" fmla="*/ 68580 h 723900"/>
                <a:gd name="connsiteX18" fmla="*/ 1615440 w 7033260"/>
                <a:gd name="connsiteY18" fmla="*/ 220980 h 723900"/>
                <a:gd name="connsiteX19" fmla="*/ 1668780 w 7033260"/>
                <a:gd name="connsiteY19" fmla="*/ 259080 h 723900"/>
                <a:gd name="connsiteX20" fmla="*/ 1805940 w 7033260"/>
                <a:gd name="connsiteY20" fmla="*/ 220980 h 723900"/>
                <a:gd name="connsiteX21" fmla="*/ 1927860 w 7033260"/>
                <a:gd name="connsiteY21" fmla="*/ 198120 h 723900"/>
                <a:gd name="connsiteX22" fmla="*/ 1988820 w 7033260"/>
                <a:gd name="connsiteY22" fmla="*/ 251460 h 723900"/>
                <a:gd name="connsiteX23" fmla="*/ 2019300 w 7033260"/>
                <a:gd name="connsiteY23" fmla="*/ 312420 h 723900"/>
                <a:gd name="connsiteX24" fmla="*/ 2194560 w 7033260"/>
                <a:gd name="connsiteY24" fmla="*/ 312420 h 723900"/>
                <a:gd name="connsiteX25" fmla="*/ 2331720 w 7033260"/>
                <a:gd name="connsiteY25" fmla="*/ 312420 h 723900"/>
                <a:gd name="connsiteX26" fmla="*/ 2377440 w 7033260"/>
                <a:gd name="connsiteY26" fmla="*/ 281940 h 723900"/>
                <a:gd name="connsiteX27" fmla="*/ 2423160 w 7033260"/>
                <a:gd name="connsiteY27" fmla="*/ 228600 h 723900"/>
                <a:gd name="connsiteX28" fmla="*/ 2430780 w 7033260"/>
                <a:gd name="connsiteY28" fmla="*/ 205740 h 723900"/>
                <a:gd name="connsiteX29" fmla="*/ 2446020 w 7033260"/>
                <a:gd name="connsiteY29" fmla="*/ 182880 h 723900"/>
                <a:gd name="connsiteX30" fmla="*/ 2514600 w 7033260"/>
                <a:gd name="connsiteY30" fmla="*/ 167640 h 723900"/>
                <a:gd name="connsiteX31" fmla="*/ 2598420 w 7033260"/>
                <a:gd name="connsiteY31" fmla="*/ 182880 h 723900"/>
                <a:gd name="connsiteX32" fmla="*/ 2689860 w 7033260"/>
                <a:gd name="connsiteY32" fmla="*/ 220980 h 723900"/>
                <a:gd name="connsiteX33" fmla="*/ 2697480 w 7033260"/>
                <a:gd name="connsiteY33" fmla="*/ 220980 h 723900"/>
                <a:gd name="connsiteX34" fmla="*/ 2750820 w 7033260"/>
                <a:gd name="connsiteY34" fmla="*/ 236220 h 723900"/>
                <a:gd name="connsiteX35" fmla="*/ 2811780 w 7033260"/>
                <a:gd name="connsiteY35" fmla="*/ 259080 h 723900"/>
                <a:gd name="connsiteX36" fmla="*/ 2857500 w 7033260"/>
                <a:gd name="connsiteY36" fmla="*/ 274320 h 723900"/>
                <a:gd name="connsiteX37" fmla="*/ 2926080 w 7033260"/>
                <a:gd name="connsiteY37" fmla="*/ 274320 h 723900"/>
                <a:gd name="connsiteX38" fmla="*/ 3009900 w 7033260"/>
                <a:gd name="connsiteY38" fmla="*/ 304800 h 723900"/>
                <a:gd name="connsiteX39" fmla="*/ 3032760 w 7033260"/>
                <a:gd name="connsiteY39" fmla="*/ 320040 h 723900"/>
                <a:gd name="connsiteX40" fmla="*/ 3238500 w 7033260"/>
                <a:gd name="connsiteY40" fmla="*/ 358140 h 723900"/>
                <a:gd name="connsiteX41" fmla="*/ 3322320 w 7033260"/>
                <a:gd name="connsiteY41" fmla="*/ 327660 h 723900"/>
                <a:gd name="connsiteX42" fmla="*/ 3398520 w 7033260"/>
                <a:gd name="connsiteY42" fmla="*/ 274320 h 723900"/>
                <a:gd name="connsiteX43" fmla="*/ 3421380 w 7033260"/>
                <a:gd name="connsiteY43" fmla="*/ 266700 h 723900"/>
                <a:gd name="connsiteX44" fmla="*/ 3421380 w 7033260"/>
                <a:gd name="connsiteY44" fmla="*/ 266700 h 723900"/>
                <a:gd name="connsiteX45" fmla="*/ 3596640 w 7033260"/>
                <a:gd name="connsiteY45" fmla="*/ 251460 h 723900"/>
                <a:gd name="connsiteX46" fmla="*/ 3741420 w 7033260"/>
                <a:gd name="connsiteY46" fmla="*/ 358140 h 723900"/>
                <a:gd name="connsiteX47" fmla="*/ 3825240 w 7033260"/>
                <a:gd name="connsiteY47" fmla="*/ 396240 h 723900"/>
                <a:gd name="connsiteX48" fmla="*/ 4000500 w 7033260"/>
                <a:gd name="connsiteY48" fmla="*/ 365760 h 723900"/>
                <a:gd name="connsiteX49" fmla="*/ 4061460 w 7033260"/>
                <a:gd name="connsiteY49" fmla="*/ 335280 h 723900"/>
                <a:gd name="connsiteX50" fmla="*/ 4244340 w 7033260"/>
                <a:gd name="connsiteY50" fmla="*/ 350520 h 723900"/>
                <a:gd name="connsiteX51" fmla="*/ 4312920 w 7033260"/>
                <a:gd name="connsiteY51" fmla="*/ 381000 h 723900"/>
                <a:gd name="connsiteX52" fmla="*/ 4610100 w 7033260"/>
                <a:gd name="connsiteY52" fmla="*/ 472440 h 723900"/>
                <a:gd name="connsiteX53" fmla="*/ 4724400 w 7033260"/>
                <a:gd name="connsiteY53" fmla="*/ 388620 h 723900"/>
                <a:gd name="connsiteX54" fmla="*/ 4777740 w 7033260"/>
                <a:gd name="connsiteY54" fmla="*/ 320040 h 723900"/>
                <a:gd name="connsiteX55" fmla="*/ 4815840 w 7033260"/>
                <a:gd name="connsiteY55" fmla="*/ 335280 h 723900"/>
                <a:gd name="connsiteX56" fmla="*/ 4907280 w 7033260"/>
                <a:gd name="connsiteY56" fmla="*/ 381000 h 723900"/>
                <a:gd name="connsiteX57" fmla="*/ 4945380 w 7033260"/>
                <a:gd name="connsiteY57" fmla="*/ 388620 h 723900"/>
                <a:gd name="connsiteX58" fmla="*/ 5128260 w 7033260"/>
                <a:gd name="connsiteY58" fmla="*/ 441960 h 723900"/>
                <a:gd name="connsiteX59" fmla="*/ 5189220 w 7033260"/>
                <a:gd name="connsiteY59" fmla="*/ 495300 h 723900"/>
                <a:gd name="connsiteX60" fmla="*/ 5280660 w 7033260"/>
                <a:gd name="connsiteY60" fmla="*/ 502920 h 723900"/>
                <a:gd name="connsiteX61" fmla="*/ 5341620 w 7033260"/>
                <a:gd name="connsiteY61" fmla="*/ 480060 h 723900"/>
                <a:gd name="connsiteX62" fmla="*/ 5486400 w 7033260"/>
                <a:gd name="connsiteY62" fmla="*/ 525780 h 723900"/>
                <a:gd name="connsiteX63" fmla="*/ 5676900 w 7033260"/>
                <a:gd name="connsiteY63" fmla="*/ 510540 h 723900"/>
                <a:gd name="connsiteX64" fmla="*/ 5753100 w 7033260"/>
                <a:gd name="connsiteY64" fmla="*/ 472440 h 723900"/>
                <a:gd name="connsiteX65" fmla="*/ 5935980 w 7033260"/>
                <a:gd name="connsiteY65" fmla="*/ 502920 h 723900"/>
                <a:gd name="connsiteX66" fmla="*/ 5996940 w 7033260"/>
                <a:gd name="connsiteY66" fmla="*/ 472440 h 723900"/>
                <a:gd name="connsiteX67" fmla="*/ 6118860 w 7033260"/>
                <a:gd name="connsiteY67" fmla="*/ 434340 h 723900"/>
                <a:gd name="connsiteX68" fmla="*/ 6187440 w 7033260"/>
                <a:gd name="connsiteY68" fmla="*/ 441960 h 723900"/>
                <a:gd name="connsiteX69" fmla="*/ 6301740 w 7033260"/>
                <a:gd name="connsiteY69" fmla="*/ 457200 h 723900"/>
                <a:gd name="connsiteX70" fmla="*/ 6530340 w 7033260"/>
                <a:gd name="connsiteY70" fmla="*/ 472440 h 723900"/>
                <a:gd name="connsiteX71" fmla="*/ 6530340 w 7033260"/>
                <a:gd name="connsiteY71" fmla="*/ 472440 h 723900"/>
                <a:gd name="connsiteX72" fmla="*/ 6644640 w 7033260"/>
                <a:gd name="connsiteY72" fmla="*/ 381000 h 723900"/>
                <a:gd name="connsiteX73" fmla="*/ 6720840 w 7033260"/>
                <a:gd name="connsiteY73" fmla="*/ 350520 h 723900"/>
                <a:gd name="connsiteX74" fmla="*/ 6720840 w 7033260"/>
                <a:gd name="connsiteY74" fmla="*/ 350520 h 723900"/>
                <a:gd name="connsiteX75" fmla="*/ 6911340 w 7033260"/>
                <a:gd name="connsiteY75" fmla="*/ 335280 h 723900"/>
                <a:gd name="connsiteX76" fmla="*/ 6957060 w 7033260"/>
                <a:gd name="connsiteY76" fmla="*/ 396240 h 723900"/>
                <a:gd name="connsiteX77" fmla="*/ 7033260 w 7033260"/>
                <a:gd name="connsiteY77" fmla="*/ 403860 h 723900"/>
                <a:gd name="connsiteX78" fmla="*/ 7033260 w 7033260"/>
                <a:gd name="connsiteY78" fmla="*/ 723900 h 723900"/>
                <a:gd name="connsiteX79" fmla="*/ 0 w 7033260"/>
                <a:gd name="connsiteY79" fmla="*/ 716280 h 723900"/>
                <a:gd name="connsiteX80" fmla="*/ 22860 w 7033260"/>
                <a:gd name="connsiteY80" fmla="*/ 1981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033260" h="723900">
                  <a:moveTo>
                    <a:pt x="22860" y="198120"/>
                  </a:moveTo>
                  <a:lnTo>
                    <a:pt x="175260" y="60960"/>
                  </a:lnTo>
                  <a:lnTo>
                    <a:pt x="304800" y="83820"/>
                  </a:lnTo>
                  <a:lnTo>
                    <a:pt x="373380" y="7620"/>
                  </a:lnTo>
                  <a:lnTo>
                    <a:pt x="487680" y="15240"/>
                  </a:lnTo>
                  <a:lnTo>
                    <a:pt x="601980" y="137160"/>
                  </a:lnTo>
                  <a:lnTo>
                    <a:pt x="685800" y="7620"/>
                  </a:lnTo>
                  <a:lnTo>
                    <a:pt x="746760" y="22860"/>
                  </a:lnTo>
                  <a:lnTo>
                    <a:pt x="784860" y="22860"/>
                  </a:lnTo>
                  <a:lnTo>
                    <a:pt x="899160" y="0"/>
                  </a:lnTo>
                  <a:lnTo>
                    <a:pt x="1013460" y="15240"/>
                  </a:lnTo>
                  <a:lnTo>
                    <a:pt x="1036320" y="121920"/>
                  </a:lnTo>
                  <a:lnTo>
                    <a:pt x="1036320" y="121920"/>
                  </a:lnTo>
                  <a:lnTo>
                    <a:pt x="1158240" y="129540"/>
                  </a:lnTo>
                  <a:lnTo>
                    <a:pt x="1234440" y="121920"/>
                  </a:lnTo>
                  <a:lnTo>
                    <a:pt x="1287780" y="106680"/>
                  </a:lnTo>
                  <a:lnTo>
                    <a:pt x="1394460" y="83820"/>
                  </a:lnTo>
                  <a:lnTo>
                    <a:pt x="1463040" y="68580"/>
                  </a:lnTo>
                  <a:lnTo>
                    <a:pt x="1615440" y="220980"/>
                  </a:lnTo>
                  <a:lnTo>
                    <a:pt x="1668780" y="259080"/>
                  </a:lnTo>
                  <a:lnTo>
                    <a:pt x="1805940" y="220980"/>
                  </a:lnTo>
                  <a:lnTo>
                    <a:pt x="1927860" y="198120"/>
                  </a:lnTo>
                  <a:lnTo>
                    <a:pt x="1988820" y="251460"/>
                  </a:lnTo>
                  <a:lnTo>
                    <a:pt x="2019300" y="312420"/>
                  </a:lnTo>
                  <a:lnTo>
                    <a:pt x="2194560" y="312420"/>
                  </a:lnTo>
                  <a:lnTo>
                    <a:pt x="2331720" y="312420"/>
                  </a:lnTo>
                  <a:lnTo>
                    <a:pt x="2377440" y="281940"/>
                  </a:lnTo>
                  <a:cubicBezTo>
                    <a:pt x="2392680" y="264160"/>
                    <a:pt x="2409731" y="247784"/>
                    <a:pt x="2423160" y="228600"/>
                  </a:cubicBezTo>
                  <a:cubicBezTo>
                    <a:pt x="2427766" y="222020"/>
                    <a:pt x="2427188" y="212924"/>
                    <a:pt x="2430780" y="205740"/>
                  </a:cubicBezTo>
                  <a:cubicBezTo>
                    <a:pt x="2434876" y="197549"/>
                    <a:pt x="2446020" y="182880"/>
                    <a:pt x="2446020" y="182880"/>
                  </a:cubicBezTo>
                  <a:lnTo>
                    <a:pt x="2514600" y="167640"/>
                  </a:lnTo>
                  <a:lnTo>
                    <a:pt x="2598420" y="182880"/>
                  </a:lnTo>
                  <a:cubicBezTo>
                    <a:pt x="2649758" y="208549"/>
                    <a:pt x="2646093" y="212227"/>
                    <a:pt x="2689860" y="220980"/>
                  </a:cubicBezTo>
                  <a:cubicBezTo>
                    <a:pt x="2692351" y="221478"/>
                    <a:pt x="2694940" y="220980"/>
                    <a:pt x="2697480" y="220980"/>
                  </a:cubicBezTo>
                  <a:lnTo>
                    <a:pt x="2750820" y="236220"/>
                  </a:lnTo>
                  <a:cubicBezTo>
                    <a:pt x="2771140" y="243840"/>
                    <a:pt x="2791192" y="252217"/>
                    <a:pt x="2811780" y="259080"/>
                  </a:cubicBezTo>
                  <a:cubicBezTo>
                    <a:pt x="2865765" y="277075"/>
                    <a:pt x="2823134" y="257137"/>
                    <a:pt x="2857500" y="274320"/>
                  </a:cubicBezTo>
                  <a:lnTo>
                    <a:pt x="2926080" y="274320"/>
                  </a:lnTo>
                  <a:cubicBezTo>
                    <a:pt x="2954020" y="284480"/>
                    <a:pt x="2982574" y="293089"/>
                    <a:pt x="3009900" y="304800"/>
                  </a:cubicBezTo>
                  <a:cubicBezTo>
                    <a:pt x="3018318" y="308408"/>
                    <a:pt x="3032760" y="320040"/>
                    <a:pt x="3032760" y="320040"/>
                  </a:cubicBezTo>
                  <a:lnTo>
                    <a:pt x="3238500" y="358140"/>
                  </a:lnTo>
                  <a:lnTo>
                    <a:pt x="3322320" y="327660"/>
                  </a:lnTo>
                  <a:cubicBezTo>
                    <a:pt x="3347720" y="309880"/>
                    <a:pt x="3369106" y="284125"/>
                    <a:pt x="3398520" y="274320"/>
                  </a:cubicBezTo>
                  <a:lnTo>
                    <a:pt x="3421380" y="266700"/>
                  </a:lnTo>
                  <a:lnTo>
                    <a:pt x="3421380" y="266700"/>
                  </a:lnTo>
                  <a:lnTo>
                    <a:pt x="3596640" y="251460"/>
                  </a:lnTo>
                  <a:lnTo>
                    <a:pt x="3741420" y="358140"/>
                  </a:lnTo>
                  <a:lnTo>
                    <a:pt x="3825240" y="396240"/>
                  </a:lnTo>
                  <a:lnTo>
                    <a:pt x="4000500" y="365760"/>
                  </a:lnTo>
                  <a:lnTo>
                    <a:pt x="4061460" y="335280"/>
                  </a:lnTo>
                  <a:lnTo>
                    <a:pt x="4244340" y="350520"/>
                  </a:lnTo>
                  <a:lnTo>
                    <a:pt x="4312920" y="381000"/>
                  </a:lnTo>
                  <a:lnTo>
                    <a:pt x="4610100" y="472440"/>
                  </a:lnTo>
                  <a:lnTo>
                    <a:pt x="4724400" y="388620"/>
                  </a:lnTo>
                  <a:cubicBezTo>
                    <a:pt x="4772275" y="324786"/>
                    <a:pt x="4752159" y="345621"/>
                    <a:pt x="4777740" y="320040"/>
                  </a:cubicBezTo>
                  <a:lnTo>
                    <a:pt x="4815840" y="335280"/>
                  </a:lnTo>
                  <a:cubicBezTo>
                    <a:pt x="4849114" y="353766"/>
                    <a:pt x="4872612" y="372333"/>
                    <a:pt x="4907280" y="381000"/>
                  </a:cubicBezTo>
                  <a:cubicBezTo>
                    <a:pt x="4919845" y="384141"/>
                    <a:pt x="4945380" y="388620"/>
                    <a:pt x="4945380" y="388620"/>
                  </a:cubicBezTo>
                  <a:lnTo>
                    <a:pt x="5128260" y="441960"/>
                  </a:lnTo>
                  <a:lnTo>
                    <a:pt x="5189220" y="495300"/>
                  </a:lnTo>
                  <a:lnTo>
                    <a:pt x="5280660" y="502920"/>
                  </a:lnTo>
                  <a:lnTo>
                    <a:pt x="5341620" y="480060"/>
                  </a:lnTo>
                  <a:lnTo>
                    <a:pt x="5486400" y="525780"/>
                  </a:lnTo>
                  <a:lnTo>
                    <a:pt x="5676900" y="510540"/>
                  </a:lnTo>
                  <a:lnTo>
                    <a:pt x="5753100" y="472440"/>
                  </a:lnTo>
                  <a:lnTo>
                    <a:pt x="5935980" y="502920"/>
                  </a:lnTo>
                  <a:lnTo>
                    <a:pt x="5996940" y="472440"/>
                  </a:lnTo>
                  <a:lnTo>
                    <a:pt x="6118860" y="434340"/>
                  </a:lnTo>
                  <a:cubicBezTo>
                    <a:pt x="6141720" y="436880"/>
                    <a:pt x="6164641" y="438920"/>
                    <a:pt x="6187440" y="441960"/>
                  </a:cubicBezTo>
                  <a:cubicBezTo>
                    <a:pt x="6244032" y="449506"/>
                    <a:pt x="6235394" y="453614"/>
                    <a:pt x="6301740" y="457200"/>
                  </a:cubicBezTo>
                  <a:cubicBezTo>
                    <a:pt x="6529784" y="469527"/>
                    <a:pt x="6450729" y="432634"/>
                    <a:pt x="6530340" y="472440"/>
                  </a:cubicBezTo>
                  <a:lnTo>
                    <a:pt x="6530340" y="472440"/>
                  </a:lnTo>
                  <a:lnTo>
                    <a:pt x="6644640" y="381000"/>
                  </a:lnTo>
                  <a:cubicBezTo>
                    <a:pt x="6710918" y="356146"/>
                    <a:pt x="6686189" y="367845"/>
                    <a:pt x="6720840" y="350520"/>
                  </a:cubicBezTo>
                  <a:lnTo>
                    <a:pt x="6720840" y="350520"/>
                  </a:lnTo>
                  <a:lnTo>
                    <a:pt x="6911340" y="335280"/>
                  </a:lnTo>
                  <a:cubicBezTo>
                    <a:pt x="6951528" y="391543"/>
                    <a:pt x="6933990" y="373170"/>
                    <a:pt x="6957060" y="396240"/>
                  </a:cubicBezTo>
                  <a:lnTo>
                    <a:pt x="7033260" y="403860"/>
                  </a:lnTo>
                  <a:lnTo>
                    <a:pt x="7033260" y="723900"/>
                  </a:lnTo>
                  <a:lnTo>
                    <a:pt x="0" y="716280"/>
                  </a:lnTo>
                  <a:lnTo>
                    <a:pt x="22860" y="198120"/>
                  </a:lnTo>
                  <a:close/>
                </a:path>
              </a:pathLst>
            </a:custGeom>
            <a:solidFill>
              <a:schemeClr val="accent6">
                <a:lumMod val="60000"/>
                <a:lumOff val="40000"/>
                <a:alpha val="3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3" name="Forme libre 735">
              <a:extLst>
                <a:ext uri="{FF2B5EF4-FFF2-40B4-BE49-F238E27FC236}">
                  <a16:creationId xmlns:a16="http://schemas.microsoft.com/office/drawing/2014/main" id="{9627DC4E-CC5B-4252-A976-0C07531CBE43}"/>
                </a:ext>
              </a:extLst>
            </p:cNvPr>
            <p:cNvSpPr/>
            <p:nvPr/>
          </p:nvSpPr>
          <p:spPr>
            <a:xfrm>
              <a:off x="495300" y="6456556"/>
              <a:ext cx="3291216" cy="409064"/>
            </a:xfrm>
            <a:custGeom>
              <a:avLst/>
              <a:gdLst>
                <a:gd name="connsiteX0" fmla="*/ 22860 w 7033260"/>
                <a:gd name="connsiteY0" fmla="*/ 198120 h 723900"/>
                <a:gd name="connsiteX1" fmla="*/ 175260 w 7033260"/>
                <a:gd name="connsiteY1" fmla="*/ 60960 h 723900"/>
                <a:gd name="connsiteX2" fmla="*/ 304800 w 7033260"/>
                <a:gd name="connsiteY2" fmla="*/ 83820 h 723900"/>
                <a:gd name="connsiteX3" fmla="*/ 373380 w 7033260"/>
                <a:gd name="connsiteY3" fmla="*/ 7620 h 723900"/>
                <a:gd name="connsiteX4" fmla="*/ 487680 w 7033260"/>
                <a:gd name="connsiteY4" fmla="*/ 15240 h 723900"/>
                <a:gd name="connsiteX5" fmla="*/ 601980 w 7033260"/>
                <a:gd name="connsiteY5" fmla="*/ 137160 h 723900"/>
                <a:gd name="connsiteX6" fmla="*/ 685800 w 7033260"/>
                <a:gd name="connsiteY6" fmla="*/ 7620 h 723900"/>
                <a:gd name="connsiteX7" fmla="*/ 746760 w 7033260"/>
                <a:gd name="connsiteY7" fmla="*/ 22860 h 723900"/>
                <a:gd name="connsiteX8" fmla="*/ 784860 w 7033260"/>
                <a:gd name="connsiteY8" fmla="*/ 22860 h 723900"/>
                <a:gd name="connsiteX9" fmla="*/ 899160 w 7033260"/>
                <a:gd name="connsiteY9" fmla="*/ 0 h 723900"/>
                <a:gd name="connsiteX10" fmla="*/ 1013460 w 7033260"/>
                <a:gd name="connsiteY10" fmla="*/ 15240 h 723900"/>
                <a:gd name="connsiteX11" fmla="*/ 1036320 w 7033260"/>
                <a:gd name="connsiteY11" fmla="*/ 121920 h 723900"/>
                <a:gd name="connsiteX12" fmla="*/ 1036320 w 7033260"/>
                <a:gd name="connsiteY12" fmla="*/ 121920 h 723900"/>
                <a:gd name="connsiteX13" fmla="*/ 1158240 w 7033260"/>
                <a:gd name="connsiteY13" fmla="*/ 129540 h 723900"/>
                <a:gd name="connsiteX14" fmla="*/ 1234440 w 7033260"/>
                <a:gd name="connsiteY14" fmla="*/ 121920 h 723900"/>
                <a:gd name="connsiteX15" fmla="*/ 1287780 w 7033260"/>
                <a:gd name="connsiteY15" fmla="*/ 106680 h 723900"/>
                <a:gd name="connsiteX16" fmla="*/ 1394460 w 7033260"/>
                <a:gd name="connsiteY16" fmla="*/ 83820 h 723900"/>
                <a:gd name="connsiteX17" fmla="*/ 1463040 w 7033260"/>
                <a:gd name="connsiteY17" fmla="*/ 68580 h 723900"/>
                <a:gd name="connsiteX18" fmla="*/ 1615440 w 7033260"/>
                <a:gd name="connsiteY18" fmla="*/ 220980 h 723900"/>
                <a:gd name="connsiteX19" fmla="*/ 1668780 w 7033260"/>
                <a:gd name="connsiteY19" fmla="*/ 259080 h 723900"/>
                <a:gd name="connsiteX20" fmla="*/ 1805940 w 7033260"/>
                <a:gd name="connsiteY20" fmla="*/ 220980 h 723900"/>
                <a:gd name="connsiteX21" fmla="*/ 1927860 w 7033260"/>
                <a:gd name="connsiteY21" fmla="*/ 198120 h 723900"/>
                <a:gd name="connsiteX22" fmla="*/ 1988820 w 7033260"/>
                <a:gd name="connsiteY22" fmla="*/ 251460 h 723900"/>
                <a:gd name="connsiteX23" fmla="*/ 2019300 w 7033260"/>
                <a:gd name="connsiteY23" fmla="*/ 312420 h 723900"/>
                <a:gd name="connsiteX24" fmla="*/ 2194560 w 7033260"/>
                <a:gd name="connsiteY24" fmla="*/ 312420 h 723900"/>
                <a:gd name="connsiteX25" fmla="*/ 2331720 w 7033260"/>
                <a:gd name="connsiteY25" fmla="*/ 312420 h 723900"/>
                <a:gd name="connsiteX26" fmla="*/ 2377440 w 7033260"/>
                <a:gd name="connsiteY26" fmla="*/ 281940 h 723900"/>
                <a:gd name="connsiteX27" fmla="*/ 2423160 w 7033260"/>
                <a:gd name="connsiteY27" fmla="*/ 228600 h 723900"/>
                <a:gd name="connsiteX28" fmla="*/ 2430780 w 7033260"/>
                <a:gd name="connsiteY28" fmla="*/ 205740 h 723900"/>
                <a:gd name="connsiteX29" fmla="*/ 2446020 w 7033260"/>
                <a:gd name="connsiteY29" fmla="*/ 182880 h 723900"/>
                <a:gd name="connsiteX30" fmla="*/ 2514600 w 7033260"/>
                <a:gd name="connsiteY30" fmla="*/ 167640 h 723900"/>
                <a:gd name="connsiteX31" fmla="*/ 2598420 w 7033260"/>
                <a:gd name="connsiteY31" fmla="*/ 182880 h 723900"/>
                <a:gd name="connsiteX32" fmla="*/ 2689860 w 7033260"/>
                <a:gd name="connsiteY32" fmla="*/ 220980 h 723900"/>
                <a:gd name="connsiteX33" fmla="*/ 2697480 w 7033260"/>
                <a:gd name="connsiteY33" fmla="*/ 220980 h 723900"/>
                <a:gd name="connsiteX34" fmla="*/ 2750820 w 7033260"/>
                <a:gd name="connsiteY34" fmla="*/ 236220 h 723900"/>
                <a:gd name="connsiteX35" fmla="*/ 2811780 w 7033260"/>
                <a:gd name="connsiteY35" fmla="*/ 259080 h 723900"/>
                <a:gd name="connsiteX36" fmla="*/ 2857500 w 7033260"/>
                <a:gd name="connsiteY36" fmla="*/ 274320 h 723900"/>
                <a:gd name="connsiteX37" fmla="*/ 2926080 w 7033260"/>
                <a:gd name="connsiteY37" fmla="*/ 274320 h 723900"/>
                <a:gd name="connsiteX38" fmla="*/ 3009900 w 7033260"/>
                <a:gd name="connsiteY38" fmla="*/ 304800 h 723900"/>
                <a:gd name="connsiteX39" fmla="*/ 3032760 w 7033260"/>
                <a:gd name="connsiteY39" fmla="*/ 320040 h 723900"/>
                <a:gd name="connsiteX40" fmla="*/ 3238500 w 7033260"/>
                <a:gd name="connsiteY40" fmla="*/ 358140 h 723900"/>
                <a:gd name="connsiteX41" fmla="*/ 3322320 w 7033260"/>
                <a:gd name="connsiteY41" fmla="*/ 327660 h 723900"/>
                <a:gd name="connsiteX42" fmla="*/ 3398520 w 7033260"/>
                <a:gd name="connsiteY42" fmla="*/ 274320 h 723900"/>
                <a:gd name="connsiteX43" fmla="*/ 3421380 w 7033260"/>
                <a:gd name="connsiteY43" fmla="*/ 266700 h 723900"/>
                <a:gd name="connsiteX44" fmla="*/ 3421380 w 7033260"/>
                <a:gd name="connsiteY44" fmla="*/ 266700 h 723900"/>
                <a:gd name="connsiteX45" fmla="*/ 3596640 w 7033260"/>
                <a:gd name="connsiteY45" fmla="*/ 251460 h 723900"/>
                <a:gd name="connsiteX46" fmla="*/ 3741420 w 7033260"/>
                <a:gd name="connsiteY46" fmla="*/ 358140 h 723900"/>
                <a:gd name="connsiteX47" fmla="*/ 3825240 w 7033260"/>
                <a:gd name="connsiteY47" fmla="*/ 396240 h 723900"/>
                <a:gd name="connsiteX48" fmla="*/ 4000500 w 7033260"/>
                <a:gd name="connsiteY48" fmla="*/ 365760 h 723900"/>
                <a:gd name="connsiteX49" fmla="*/ 4061460 w 7033260"/>
                <a:gd name="connsiteY49" fmla="*/ 335280 h 723900"/>
                <a:gd name="connsiteX50" fmla="*/ 4244340 w 7033260"/>
                <a:gd name="connsiteY50" fmla="*/ 350520 h 723900"/>
                <a:gd name="connsiteX51" fmla="*/ 4312920 w 7033260"/>
                <a:gd name="connsiteY51" fmla="*/ 381000 h 723900"/>
                <a:gd name="connsiteX52" fmla="*/ 4610100 w 7033260"/>
                <a:gd name="connsiteY52" fmla="*/ 472440 h 723900"/>
                <a:gd name="connsiteX53" fmla="*/ 4724400 w 7033260"/>
                <a:gd name="connsiteY53" fmla="*/ 388620 h 723900"/>
                <a:gd name="connsiteX54" fmla="*/ 4777740 w 7033260"/>
                <a:gd name="connsiteY54" fmla="*/ 320040 h 723900"/>
                <a:gd name="connsiteX55" fmla="*/ 4815840 w 7033260"/>
                <a:gd name="connsiteY55" fmla="*/ 335280 h 723900"/>
                <a:gd name="connsiteX56" fmla="*/ 4907280 w 7033260"/>
                <a:gd name="connsiteY56" fmla="*/ 381000 h 723900"/>
                <a:gd name="connsiteX57" fmla="*/ 4945380 w 7033260"/>
                <a:gd name="connsiteY57" fmla="*/ 388620 h 723900"/>
                <a:gd name="connsiteX58" fmla="*/ 5128260 w 7033260"/>
                <a:gd name="connsiteY58" fmla="*/ 441960 h 723900"/>
                <a:gd name="connsiteX59" fmla="*/ 5189220 w 7033260"/>
                <a:gd name="connsiteY59" fmla="*/ 495300 h 723900"/>
                <a:gd name="connsiteX60" fmla="*/ 5280660 w 7033260"/>
                <a:gd name="connsiteY60" fmla="*/ 502920 h 723900"/>
                <a:gd name="connsiteX61" fmla="*/ 5341620 w 7033260"/>
                <a:gd name="connsiteY61" fmla="*/ 480060 h 723900"/>
                <a:gd name="connsiteX62" fmla="*/ 5486400 w 7033260"/>
                <a:gd name="connsiteY62" fmla="*/ 525780 h 723900"/>
                <a:gd name="connsiteX63" fmla="*/ 5676900 w 7033260"/>
                <a:gd name="connsiteY63" fmla="*/ 510540 h 723900"/>
                <a:gd name="connsiteX64" fmla="*/ 5753100 w 7033260"/>
                <a:gd name="connsiteY64" fmla="*/ 472440 h 723900"/>
                <a:gd name="connsiteX65" fmla="*/ 5935980 w 7033260"/>
                <a:gd name="connsiteY65" fmla="*/ 502920 h 723900"/>
                <a:gd name="connsiteX66" fmla="*/ 5996940 w 7033260"/>
                <a:gd name="connsiteY66" fmla="*/ 472440 h 723900"/>
                <a:gd name="connsiteX67" fmla="*/ 6118860 w 7033260"/>
                <a:gd name="connsiteY67" fmla="*/ 434340 h 723900"/>
                <a:gd name="connsiteX68" fmla="*/ 6187440 w 7033260"/>
                <a:gd name="connsiteY68" fmla="*/ 441960 h 723900"/>
                <a:gd name="connsiteX69" fmla="*/ 6301740 w 7033260"/>
                <a:gd name="connsiteY69" fmla="*/ 457200 h 723900"/>
                <a:gd name="connsiteX70" fmla="*/ 6530340 w 7033260"/>
                <a:gd name="connsiteY70" fmla="*/ 472440 h 723900"/>
                <a:gd name="connsiteX71" fmla="*/ 6530340 w 7033260"/>
                <a:gd name="connsiteY71" fmla="*/ 472440 h 723900"/>
                <a:gd name="connsiteX72" fmla="*/ 6644640 w 7033260"/>
                <a:gd name="connsiteY72" fmla="*/ 381000 h 723900"/>
                <a:gd name="connsiteX73" fmla="*/ 6720840 w 7033260"/>
                <a:gd name="connsiteY73" fmla="*/ 350520 h 723900"/>
                <a:gd name="connsiteX74" fmla="*/ 6720840 w 7033260"/>
                <a:gd name="connsiteY74" fmla="*/ 350520 h 723900"/>
                <a:gd name="connsiteX75" fmla="*/ 6911340 w 7033260"/>
                <a:gd name="connsiteY75" fmla="*/ 335280 h 723900"/>
                <a:gd name="connsiteX76" fmla="*/ 6957060 w 7033260"/>
                <a:gd name="connsiteY76" fmla="*/ 396240 h 723900"/>
                <a:gd name="connsiteX77" fmla="*/ 7033260 w 7033260"/>
                <a:gd name="connsiteY77" fmla="*/ 403860 h 723900"/>
                <a:gd name="connsiteX78" fmla="*/ 7033260 w 7033260"/>
                <a:gd name="connsiteY78" fmla="*/ 723900 h 723900"/>
                <a:gd name="connsiteX79" fmla="*/ 0 w 7033260"/>
                <a:gd name="connsiteY79" fmla="*/ 716280 h 723900"/>
                <a:gd name="connsiteX80" fmla="*/ 22860 w 7033260"/>
                <a:gd name="connsiteY80" fmla="*/ 1981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033260" h="723900">
                  <a:moveTo>
                    <a:pt x="22860" y="198120"/>
                  </a:moveTo>
                  <a:lnTo>
                    <a:pt x="175260" y="60960"/>
                  </a:lnTo>
                  <a:lnTo>
                    <a:pt x="304800" y="83820"/>
                  </a:lnTo>
                  <a:lnTo>
                    <a:pt x="373380" y="7620"/>
                  </a:lnTo>
                  <a:lnTo>
                    <a:pt x="487680" y="15240"/>
                  </a:lnTo>
                  <a:lnTo>
                    <a:pt x="601980" y="137160"/>
                  </a:lnTo>
                  <a:lnTo>
                    <a:pt x="685800" y="7620"/>
                  </a:lnTo>
                  <a:lnTo>
                    <a:pt x="746760" y="22860"/>
                  </a:lnTo>
                  <a:lnTo>
                    <a:pt x="784860" y="22860"/>
                  </a:lnTo>
                  <a:lnTo>
                    <a:pt x="899160" y="0"/>
                  </a:lnTo>
                  <a:lnTo>
                    <a:pt x="1013460" y="15240"/>
                  </a:lnTo>
                  <a:lnTo>
                    <a:pt x="1036320" y="121920"/>
                  </a:lnTo>
                  <a:lnTo>
                    <a:pt x="1036320" y="121920"/>
                  </a:lnTo>
                  <a:lnTo>
                    <a:pt x="1158240" y="129540"/>
                  </a:lnTo>
                  <a:lnTo>
                    <a:pt x="1234440" y="121920"/>
                  </a:lnTo>
                  <a:lnTo>
                    <a:pt x="1287780" y="106680"/>
                  </a:lnTo>
                  <a:lnTo>
                    <a:pt x="1394460" y="83820"/>
                  </a:lnTo>
                  <a:lnTo>
                    <a:pt x="1463040" y="68580"/>
                  </a:lnTo>
                  <a:lnTo>
                    <a:pt x="1615440" y="220980"/>
                  </a:lnTo>
                  <a:lnTo>
                    <a:pt x="1668780" y="259080"/>
                  </a:lnTo>
                  <a:lnTo>
                    <a:pt x="1805940" y="220980"/>
                  </a:lnTo>
                  <a:lnTo>
                    <a:pt x="1927860" y="198120"/>
                  </a:lnTo>
                  <a:lnTo>
                    <a:pt x="1988820" y="251460"/>
                  </a:lnTo>
                  <a:lnTo>
                    <a:pt x="2019300" y="312420"/>
                  </a:lnTo>
                  <a:lnTo>
                    <a:pt x="2194560" y="312420"/>
                  </a:lnTo>
                  <a:lnTo>
                    <a:pt x="2331720" y="312420"/>
                  </a:lnTo>
                  <a:lnTo>
                    <a:pt x="2377440" y="281940"/>
                  </a:lnTo>
                  <a:cubicBezTo>
                    <a:pt x="2392680" y="264160"/>
                    <a:pt x="2409731" y="247784"/>
                    <a:pt x="2423160" y="228600"/>
                  </a:cubicBezTo>
                  <a:cubicBezTo>
                    <a:pt x="2427766" y="222020"/>
                    <a:pt x="2427188" y="212924"/>
                    <a:pt x="2430780" y="205740"/>
                  </a:cubicBezTo>
                  <a:cubicBezTo>
                    <a:pt x="2434876" y="197549"/>
                    <a:pt x="2446020" y="182880"/>
                    <a:pt x="2446020" y="182880"/>
                  </a:cubicBezTo>
                  <a:lnTo>
                    <a:pt x="2514600" y="167640"/>
                  </a:lnTo>
                  <a:lnTo>
                    <a:pt x="2598420" y="182880"/>
                  </a:lnTo>
                  <a:cubicBezTo>
                    <a:pt x="2649758" y="208549"/>
                    <a:pt x="2646093" y="212227"/>
                    <a:pt x="2689860" y="220980"/>
                  </a:cubicBezTo>
                  <a:cubicBezTo>
                    <a:pt x="2692351" y="221478"/>
                    <a:pt x="2694940" y="220980"/>
                    <a:pt x="2697480" y="220980"/>
                  </a:cubicBezTo>
                  <a:lnTo>
                    <a:pt x="2750820" y="236220"/>
                  </a:lnTo>
                  <a:cubicBezTo>
                    <a:pt x="2771140" y="243840"/>
                    <a:pt x="2791192" y="252217"/>
                    <a:pt x="2811780" y="259080"/>
                  </a:cubicBezTo>
                  <a:cubicBezTo>
                    <a:pt x="2865765" y="277075"/>
                    <a:pt x="2823134" y="257137"/>
                    <a:pt x="2857500" y="274320"/>
                  </a:cubicBezTo>
                  <a:lnTo>
                    <a:pt x="2926080" y="274320"/>
                  </a:lnTo>
                  <a:cubicBezTo>
                    <a:pt x="2954020" y="284480"/>
                    <a:pt x="2982574" y="293089"/>
                    <a:pt x="3009900" y="304800"/>
                  </a:cubicBezTo>
                  <a:cubicBezTo>
                    <a:pt x="3018318" y="308408"/>
                    <a:pt x="3032760" y="320040"/>
                    <a:pt x="3032760" y="320040"/>
                  </a:cubicBezTo>
                  <a:lnTo>
                    <a:pt x="3238500" y="358140"/>
                  </a:lnTo>
                  <a:lnTo>
                    <a:pt x="3322320" y="327660"/>
                  </a:lnTo>
                  <a:cubicBezTo>
                    <a:pt x="3347720" y="309880"/>
                    <a:pt x="3369106" y="284125"/>
                    <a:pt x="3398520" y="274320"/>
                  </a:cubicBezTo>
                  <a:lnTo>
                    <a:pt x="3421380" y="266700"/>
                  </a:lnTo>
                  <a:lnTo>
                    <a:pt x="3421380" y="266700"/>
                  </a:lnTo>
                  <a:lnTo>
                    <a:pt x="3596640" y="251460"/>
                  </a:lnTo>
                  <a:lnTo>
                    <a:pt x="3741420" y="358140"/>
                  </a:lnTo>
                  <a:lnTo>
                    <a:pt x="3825240" y="396240"/>
                  </a:lnTo>
                  <a:lnTo>
                    <a:pt x="4000500" y="365760"/>
                  </a:lnTo>
                  <a:lnTo>
                    <a:pt x="4061460" y="335280"/>
                  </a:lnTo>
                  <a:lnTo>
                    <a:pt x="4244340" y="350520"/>
                  </a:lnTo>
                  <a:lnTo>
                    <a:pt x="4312920" y="381000"/>
                  </a:lnTo>
                  <a:lnTo>
                    <a:pt x="4610100" y="472440"/>
                  </a:lnTo>
                  <a:lnTo>
                    <a:pt x="4724400" y="388620"/>
                  </a:lnTo>
                  <a:cubicBezTo>
                    <a:pt x="4772275" y="324786"/>
                    <a:pt x="4752159" y="345621"/>
                    <a:pt x="4777740" y="320040"/>
                  </a:cubicBezTo>
                  <a:lnTo>
                    <a:pt x="4815840" y="335280"/>
                  </a:lnTo>
                  <a:cubicBezTo>
                    <a:pt x="4849114" y="353766"/>
                    <a:pt x="4872612" y="372333"/>
                    <a:pt x="4907280" y="381000"/>
                  </a:cubicBezTo>
                  <a:cubicBezTo>
                    <a:pt x="4919845" y="384141"/>
                    <a:pt x="4945380" y="388620"/>
                    <a:pt x="4945380" y="388620"/>
                  </a:cubicBezTo>
                  <a:lnTo>
                    <a:pt x="5128260" y="441960"/>
                  </a:lnTo>
                  <a:lnTo>
                    <a:pt x="5189220" y="495300"/>
                  </a:lnTo>
                  <a:lnTo>
                    <a:pt x="5280660" y="502920"/>
                  </a:lnTo>
                  <a:lnTo>
                    <a:pt x="5341620" y="480060"/>
                  </a:lnTo>
                  <a:lnTo>
                    <a:pt x="5486400" y="525780"/>
                  </a:lnTo>
                  <a:lnTo>
                    <a:pt x="5676900" y="510540"/>
                  </a:lnTo>
                  <a:lnTo>
                    <a:pt x="5753100" y="472440"/>
                  </a:lnTo>
                  <a:lnTo>
                    <a:pt x="5935980" y="502920"/>
                  </a:lnTo>
                  <a:lnTo>
                    <a:pt x="5996940" y="472440"/>
                  </a:lnTo>
                  <a:lnTo>
                    <a:pt x="6118860" y="434340"/>
                  </a:lnTo>
                  <a:cubicBezTo>
                    <a:pt x="6141720" y="436880"/>
                    <a:pt x="6164641" y="438920"/>
                    <a:pt x="6187440" y="441960"/>
                  </a:cubicBezTo>
                  <a:cubicBezTo>
                    <a:pt x="6244032" y="449506"/>
                    <a:pt x="6235394" y="453614"/>
                    <a:pt x="6301740" y="457200"/>
                  </a:cubicBezTo>
                  <a:cubicBezTo>
                    <a:pt x="6529784" y="469527"/>
                    <a:pt x="6450729" y="432634"/>
                    <a:pt x="6530340" y="472440"/>
                  </a:cubicBezTo>
                  <a:lnTo>
                    <a:pt x="6530340" y="472440"/>
                  </a:lnTo>
                  <a:lnTo>
                    <a:pt x="6644640" y="381000"/>
                  </a:lnTo>
                  <a:cubicBezTo>
                    <a:pt x="6710918" y="356146"/>
                    <a:pt x="6686189" y="367845"/>
                    <a:pt x="6720840" y="350520"/>
                  </a:cubicBezTo>
                  <a:lnTo>
                    <a:pt x="6720840" y="350520"/>
                  </a:lnTo>
                  <a:lnTo>
                    <a:pt x="6911340" y="335280"/>
                  </a:lnTo>
                  <a:cubicBezTo>
                    <a:pt x="6951528" y="391543"/>
                    <a:pt x="6933990" y="373170"/>
                    <a:pt x="6957060" y="396240"/>
                  </a:cubicBezTo>
                  <a:lnTo>
                    <a:pt x="7033260" y="403860"/>
                  </a:lnTo>
                  <a:lnTo>
                    <a:pt x="7033260" y="723900"/>
                  </a:lnTo>
                  <a:lnTo>
                    <a:pt x="0" y="716280"/>
                  </a:lnTo>
                  <a:lnTo>
                    <a:pt x="22860" y="198120"/>
                  </a:ln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4" name="Forme libre 736">
              <a:extLst>
                <a:ext uri="{FF2B5EF4-FFF2-40B4-BE49-F238E27FC236}">
                  <a16:creationId xmlns:a16="http://schemas.microsoft.com/office/drawing/2014/main" id="{A427551A-117E-4462-9BBE-E674BE778169}"/>
                </a:ext>
              </a:extLst>
            </p:cNvPr>
            <p:cNvSpPr/>
            <p:nvPr/>
          </p:nvSpPr>
          <p:spPr>
            <a:xfrm>
              <a:off x="480062" y="6708522"/>
              <a:ext cx="3301938" cy="164718"/>
            </a:xfrm>
            <a:custGeom>
              <a:avLst/>
              <a:gdLst>
                <a:gd name="connsiteX0" fmla="*/ 0 w 7040880"/>
                <a:gd name="connsiteY0" fmla="*/ 62629 h 291229"/>
                <a:gd name="connsiteX1" fmla="*/ 0 w 7040880"/>
                <a:gd name="connsiteY1" fmla="*/ 62629 h 291229"/>
                <a:gd name="connsiteX2" fmla="*/ 845820 w 7040880"/>
                <a:gd name="connsiteY2" fmla="*/ 1669 h 291229"/>
                <a:gd name="connsiteX3" fmla="*/ 1203960 w 7040880"/>
                <a:gd name="connsiteY3" fmla="*/ 9289 h 291229"/>
                <a:gd name="connsiteX4" fmla="*/ 1264920 w 7040880"/>
                <a:gd name="connsiteY4" fmla="*/ 16909 h 291229"/>
                <a:gd name="connsiteX5" fmla="*/ 1432560 w 7040880"/>
                <a:gd name="connsiteY5" fmla="*/ 32149 h 291229"/>
                <a:gd name="connsiteX6" fmla="*/ 2141220 w 7040880"/>
                <a:gd name="connsiteY6" fmla="*/ 39769 h 291229"/>
                <a:gd name="connsiteX7" fmla="*/ 2194560 w 7040880"/>
                <a:gd name="connsiteY7" fmla="*/ 47389 h 291229"/>
                <a:gd name="connsiteX8" fmla="*/ 2324100 w 7040880"/>
                <a:gd name="connsiteY8" fmla="*/ 70249 h 291229"/>
                <a:gd name="connsiteX9" fmla="*/ 2537460 w 7040880"/>
                <a:gd name="connsiteY9" fmla="*/ 100729 h 291229"/>
                <a:gd name="connsiteX10" fmla="*/ 2575560 w 7040880"/>
                <a:gd name="connsiteY10" fmla="*/ 108349 h 291229"/>
                <a:gd name="connsiteX11" fmla="*/ 2682240 w 7040880"/>
                <a:gd name="connsiteY11" fmla="*/ 123589 h 291229"/>
                <a:gd name="connsiteX12" fmla="*/ 2743200 w 7040880"/>
                <a:gd name="connsiteY12" fmla="*/ 138829 h 291229"/>
                <a:gd name="connsiteX13" fmla="*/ 2964180 w 7040880"/>
                <a:gd name="connsiteY13" fmla="*/ 154069 h 291229"/>
                <a:gd name="connsiteX14" fmla="*/ 3055620 w 7040880"/>
                <a:gd name="connsiteY14" fmla="*/ 169309 h 291229"/>
                <a:gd name="connsiteX15" fmla="*/ 3108960 w 7040880"/>
                <a:gd name="connsiteY15" fmla="*/ 176929 h 291229"/>
                <a:gd name="connsiteX16" fmla="*/ 4549140 w 7040880"/>
                <a:gd name="connsiteY16" fmla="*/ 192169 h 291229"/>
                <a:gd name="connsiteX17" fmla="*/ 6827520 w 7040880"/>
                <a:gd name="connsiteY17" fmla="*/ 176929 h 291229"/>
                <a:gd name="connsiteX18" fmla="*/ 6918960 w 7040880"/>
                <a:gd name="connsiteY18" fmla="*/ 154069 h 291229"/>
                <a:gd name="connsiteX19" fmla="*/ 6964680 w 7040880"/>
                <a:gd name="connsiteY19" fmla="*/ 123589 h 291229"/>
                <a:gd name="connsiteX20" fmla="*/ 6987540 w 7040880"/>
                <a:gd name="connsiteY20" fmla="*/ 108349 h 291229"/>
                <a:gd name="connsiteX21" fmla="*/ 7018020 w 7040880"/>
                <a:gd name="connsiteY21" fmla="*/ 93109 h 291229"/>
                <a:gd name="connsiteX22" fmla="*/ 7040880 w 7040880"/>
                <a:gd name="connsiteY22" fmla="*/ 70249 h 291229"/>
                <a:gd name="connsiteX23" fmla="*/ 7040880 w 7040880"/>
                <a:gd name="connsiteY23" fmla="*/ 260749 h 291229"/>
                <a:gd name="connsiteX24" fmla="*/ 15240 w 7040880"/>
                <a:gd name="connsiteY24" fmla="*/ 291229 h 291229"/>
                <a:gd name="connsiteX25" fmla="*/ 0 w 7040880"/>
                <a:gd name="connsiteY25" fmla="*/ 62629 h 291229"/>
                <a:gd name="connsiteX0" fmla="*/ 0 w 7040880"/>
                <a:gd name="connsiteY0" fmla="*/ 62629 h 291229"/>
                <a:gd name="connsiteX1" fmla="*/ 0 w 7040880"/>
                <a:gd name="connsiteY1" fmla="*/ 62629 h 291229"/>
                <a:gd name="connsiteX2" fmla="*/ 845820 w 7040880"/>
                <a:gd name="connsiteY2" fmla="*/ 1669 h 291229"/>
                <a:gd name="connsiteX3" fmla="*/ 1203960 w 7040880"/>
                <a:gd name="connsiteY3" fmla="*/ 9289 h 291229"/>
                <a:gd name="connsiteX4" fmla="*/ 1264920 w 7040880"/>
                <a:gd name="connsiteY4" fmla="*/ 16909 h 291229"/>
                <a:gd name="connsiteX5" fmla="*/ 2141220 w 7040880"/>
                <a:gd name="connsiteY5" fmla="*/ 39769 h 291229"/>
                <a:gd name="connsiteX6" fmla="*/ 2194560 w 7040880"/>
                <a:gd name="connsiteY6" fmla="*/ 47389 h 291229"/>
                <a:gd name="connsiteX7" fmla="*/ 2324100 w 7040880"/>
                <a:gd name="connsiteY7" fmla="*/ 70249 h 291229"/>
                <a:gd name="connsiteX8" fmla="*/ 2537460 w 7040880"/>
                <a:gd name="connsiteY8" fmla="*/ 100729 h 291229"/>
                <a:gd name="connsiteX9" fmla="*/ 2575560 w 7040880"/>
                <a:gd name="connsiteY9" fmla="*/ 108349 h 291229"/>
                <a:gd name="connsiteX10" fmla="*/ 2682240 w 7040880"/>
                <a:gd name="connsiteY10" fmla="*/ 123589 h 291229"/>
                <a:gd name="connsiteX11" fmla="*/ 2743200 w 7040880"/>
                <a:gd name="connsiteY11" fmla="*/ 138829 h 291229"/>
                <a:gd name="connsiteX12" fmla="*/ 2964180 w 7040880"/>
                <a:gd name="connsiteY12" fmla="*/ 154069 h 291229"/>
                <a:gd name="connsiteX13" fmla="*/ 3055620 w 7040880"/>
                <a:gd name="connsiteY13" fmla="*/ 169309 h 291229"/>
                <a:gd name="connsiteX14" fmla="*/ 3108960 w 7040880"/>
                <a:gd name="connsiteY14" fmla="*/ 176929 h 291229"/>
                <a:gd name="connsiteX15" fmla="*/ 4549140 w 7040880"/>
                <a:gd name="connsiteY15" fmla="*/ 192169 h 291229"/>
                <a:gd name="connsiteX16" fmla="*/ 6827520 w 7040880"/>
                <a:gd name="connsiteY16" fmla="*/ 176929 h 291229"/>
                <a:gd name="connsiteX17" fmla="*/ 6918960 w 7040880"/>
                <a:gd name="connsiteY17" fmla="*/ 154069 h 291229"/>
                <a:gd name="connsiteX18" fmla="*/ 6964680 w 7040880"/>
                <a:gd name="connsiteY18" fmla="*/ 123589 h 291229"/>
                <a:gd name="connsiteX19" fmla="*/ 6987540 w 7040880"/>
                <a:gd name="connsiteY19" fmla="*/ 108349 h 291229"/>
                <a:gd name="connsiteX20" fmla="*/ 7018020 w 7040880"/>
                <a:gd name="connsiteY20" fmla="*/ 93109 h 291229"/>
                <a:gd name="connsiteX21" fmla="*/ 7040880 w 7040880"/>
                <a:gd name="connsiteY21" fmla="*/ 70249 h 291229"/>
                <a:gd name="connsiteX22" fmla="*/ 7040880 w 7040880"/>
                <a:gd name="connsiteY22" fmla="*/ 260749 h 291229"/>
                <a:gd name="connsiteX23" fmla="*/ 15240 w 7040880"/>
                <a:gd name="connsiteY23" fmla="*/ 291229 h 291229"/>
                <a:gd name="connsiteX24" fmla="*/ 0 w 7040880"/>
                <a:gd name="connsiteY24" fmla="*/ 62629 h 291229"/>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194560 w 7040880"/>
                <a:gd name="connsiteY5" fmla="*/ 47653 h 291493"/>
                <a:gd name="connsiteX6" fmla="*/ 2324100 w 7040880"/>
                <a:gd name="connsiteY6" fmla="*/ 70513 h 291493"/>
                <a:gd name="connsiteX7" fmla="*/ 2537460 w 7040880"/>
                <a:gd name="connsiteY7" fmla="*/ 100993 h 291493"/>
                <a:gd name="connsiteX8" fmla="*/ 2575560 w 7040880"/>
                <a:gd name="connsiteY8" fmla="*/ 108613 h 291493"/>
                <a:gd name="connsiteX9" fmla="*/ 2682240 w 7040880"/>
                <a:gd name="connsiteY9" fmla="*/ 123853 h 291493"/>
                <a:gd name="connsiteX10" fmla="*/ 2743200 w 7040880"/>
                <a:gd name="connsiteY10" fmla="*/ 139093 h 291493"/>
                <a:gd name="connsiteX11" fmla="*/ 2964180 w 7040880"/>
                <a:gd name="connsiteY11" fmla="*/ 154333 h 291493"/>
                <a:gd name="connsiteX12" fmla="*/ 3055620 w 7040880"/>
                <a:gd name="connsiteY12" fmla="*/ 169573 h 291493"/>
                <a:gd name="connsiteX13" fmla="*/ 3108960 w 7040880"/>
                <a:gd name="connsiteY13" fmla="*/ 177193 h 291493"/>
                <a:gd name="connsiteX14" fmla="*/ 4549140 w 7040880"/>
                <a:gd name="connsiteY14" fmla="*/ 192433 h 291493"/>
                <a:gd name="connsiteX15" fmla="*/ 6827520 w 7040880"/>
                <a:gd name="connsiteY15" fmla="*/ 177193 h 291493"/>
                <a:gd name="connsiteX16" fmla="*/ 6918960 w 7040880"/>
                <a:gd name="connsiteY16" fmla="*/ 154333 h 291493"/>
                <a:gd name="connsiteX17" fmla="*/ 6964680 w 7040880"/>
                <a:gd name="connsiteY17" fmla="*/ 123853 h 291493"/>
                <a:gd name="connsiteX18" fmla="*/ 6987540 w 7040880"/>
                <a:gd name="connsiteY18" fmla="*/ 108613 h 291493"/>
                <a:gd name="connsiteX19" fmla="*/ 7018020 w 7040880"/>
                <a:gd name="connsiteY19" fmla="*/ 93373 h 291493"/>
                <a:gd name="connsiteX20" fmla="*/ 7040880 w 7040880"/>
                <a:gd name="connsiteY20" fmla="*/ 70513 h 291493"/>
                <a:gd name="connsiteX21" fmla="*/ 7040880 w 7040880"/>
                <a:gd name="connsiteY21" fmla="*/ 261013 h 291493"/>
                <a:gd name="connsiteX22" fmla="*/ 15240 w 7040880"/>
                <a:gd name="connsiteY22" fmla="*/ 291493 h 291493"/>
                <a:gd name="connsiteX23" fmla="*/ 0 w 7040880"/>
                <a:gd name="connsiteY23"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194560 w 7040880"/>
                <a:gd name="connsiteY5" fmla="*/ 47653 h 291493"/>
                <a:gd name="connsiteX6" fmla="*/ 2537460 w 7040880"/>
                <a:gd name="connsiteY6" fmla="*/ 100993 h 291493"/>
                <a:gd name="connsiteX7" fmla="*/ 2575560 w 7040880"/>
                <a:gd name="connsiteY7" fmla="*/ 108613 h 291493"/>
                <a:gd name="connsiteX8" fmla="*/ 2682240 w 7040880"/>
                <a:gd name="connsiteY8" fmla="*/ 123853 h 291493"/>
                <a:gd name="connsiteX9" fmla="*/ 2743200 w 7040880"/>
                <a:gd name="connsiteY9" fmla="*/ 139093 h 291493"/>
                <a:gd name="connsiteX10" fmla="*/ 2964180 w 7040880"/>
                <a:gd name="connsiteY10" fmla="*/ 154333 h 291493"/>
                <a:gd name="connsiteX11" fmla="*/ 3055620 w 7040880"/>
                <a:gd name="connsiteY11" fmla="*/ 169573 h 291493"/>
                <a:gd name="connsiteX12" fmla="*/ 3108960 w 7040880"/>
                <a:gd name="connsiteY12" fmla="*/ 177193 h 291493"/>
                <a:gd name="connsiteX13" fmla="*/ 4549140 w 7040880"/>
                <a:gd name="connsiteY13" fmla="*/ 192433 h 291493"/>
                <a:gd name="connsiteX14" fmla="*/ 6827520 w 7040880"/>
                <a:gd name="connsiteY14" fmla="*/ 177193 h 291493"/>
                <a:gd name="connsiteX15" fmla="*/ 6918960 w 7040880"/>
                <a:gd name="connsiteY15" fmla="*/ 154333 h 291493"/>
                <a:gd name="connsiteX16" fmla="*/ 6964680 w 7040880"/>
                <a:gd name="connsiteY16" fmla="*/ 123853 h 291493"/>
                <a:gd name="connsiteX17" fmla="*/ 6987540 w 7040880"/>
                <a:gd name="connsiteY17" fmla="*/ 108613 h 291493"/>
                <a:gd name="connsiteX18" fmla="*/ 7018020 w 7040880"/>
                <a:gd name="connsiteY18" fmla="*/ 93373 h 291493"/>
                <a:gd name="connsiteX19" fmla="*/ 7040880 w 7040880"/>
                <a:gd name="connsiteY19" fmla="*/ 70513 h 291493"/>
                <a:gd name="connsiteX20" fmla="*/ 7040880 w 7040880"/>
                <a:gd name="connsiteY20" fmla="*/ 261013 h 291493"/>
                <a:gd name="connsiteX21" fmla="*/ 15240 w 7040880"/>
                <a:gd name="connsiteY21" fmla="*/ 291493 h 291493"/>
                <a:gd name="connsiteX22" fmla="*/ 0 w 7040880"/>
                <a:gd name="connsiteY22"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537460 w 7040880"/>
                <a:gd name="connsiteY5" fmla="*/ 100993 h 291493"/>
                <a:gd name="connsiteX6" fmla="*/ 2575560 w 7040880"/>
                <a:gd name="connsiteY6" fmla="*/ 108613 h 291493"/>
                <a:gd name="connsiteX7" fmla="*/ 2682240 w 7040880"/>
                <a:gd name="connsiteY7" fmla="*/ 123853 h 291493"/>
                <a:gd name="connsiteX8" fmla="*/ 2743200 w 7040880"/>
                <a:gd name="connsiteY8" fmla="*/ 139093 h 291493"/>
                <a:gd name="connsiteX9" fmla="*/ 2964180 w 7040880"/>
                <a:gd name="connsiteY9" fmla="*/ 154333 h 291493"/>
                <a:gd name="connsiteX10" fmla="*/ 3055620 w 7040880"/>
                <a:gd name="connsiteY10" fmla="*/ 169573 h 291493"/>
                <a:gd name="connsiteX11" fmla="*/ 3108960 w 7040880"/>
                <a:gd name="connsiteY11" fmla="*/ 177193 h 291493"/>
                <a:gd name="connsiteX12" fmla="*/ 4549140 w 7040880"/>
                <a:gd name="connsiteY12" fmla="*/ 192433 h 291493"/>
                <a:gd name="connsiteX13" fmla="*/ 6827520 w 7040880"/>
                <a:gd name="connsiteY13" fmla="*/ 177193 h 291493"/>
                <a:gd name="connsiteX14" fmla="*/ 6918960 w 7040880"/>
                <a:gd name="connsiteY14" fmla="*/ 154333 h 291493"/>
                <a:gd name="connsiteX15" fmla="*/ 6964680 w 7040880"/>
                <a:gd name="connsiteY15" fmla="*/ 123853 h 291493"/>
                <a:gd name="connsiteX16" fmla="*/ 6987540 w 7040880"/>
                <a:gd name="connsiteY16" fmla="*/ 108613 h 291493"/>
                <a:gd name="connsiteX17" fmla="*/ 7018020 w 7040880"/>
                <a:gd name="connsiteY17" fmla="*/ 93373 h 291493"/>
                <a:gd name="connsiteX18" fmla="*/ 7040880 w 7040880"/>
                <a:gd name="connsiteY18" fmla="*/ 70513 h 291493"/>
                <a:gd name="connsiteX19" fmla="*/ 7040880 w 7040880"/>
                <a:gd name="connsiteY19" fmla="*/ 261013 h 291493"/>
                <a:gd name="connsiteX20" fmla="*/ 15240 w 7040880"/>
                <a:gd name="connsiteY20" fmla="*/ 291493 h 291493"/>
                <a:gd name="connsiteX21" fmla="*/ 0 w 7040880"/>
                <a:gd name="connsiteY21"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537460 w 7040880"/>
                <a:gd name="connsiteY5" fmla="*/ 100993 h 291493"/>
                <a:gd name="connsiteX6" fmla="*/ 2575560 w 7040880"/>
                <a:gd name="connsiteY6" fmla="*/ 108613 h 291493"/>
                <a:gd name="connsiteX7" fmla="*/ 2682240 w 7040880"/>
                <a:gd name="connsiteY7" fmla="*/ 123853 h 291493"/>
                <a:gd name="connsiteX8" fmla="*/ 2743200 w 7040880"/>
                <a:gd name="connsiteY8" fmla="*/ 139093 h 291493"/>
                <a:gd name="connsiteX9" fmla="*/ 2964180 w 7040880"/>
                <a:gd name="connsiteY9" fmla="*/ 154333 h 291493"/>
                <a:gd name="connsiteX10" fmla="*/ 3055620 w 7040880"/>
                <a:gd name="connsiteY10" fmla="*/ 169573 h 291493"/>
                <a:gd name="connsiteX11" fmla="*/ 3108960 w 7040880"/>
                <a:gd name="connsiteY11" fmla="*/ 177193 h 291493"/>
                <a:gd name="connsiteX12" fmla="*/ 4549140 w 7040880"/>
                <a:gd name="connsiteY12" fmla="*/ 192433 h 291493"/>
                <a:gd name="connsiteX13" fmla="*/ 6827520 w 7040880"/>
                <a:gd name="connsiteY13" fmla="*/ 177193 h 291493"/>
                <a:gd name="connsiteX14" fmla="*/ 6918960 w 7040880"/>
                <a:gd name="connsiteY14" fmla="*/ 154333 h 291493"/>
                <a:gd name="connsiteX15" fmla="*/ 6964680 w 7040880"/>
                <a:gd name="connsiteY15" fmla="*/ 123853 h 291493"/>
                <a:gd name="connsiteX16" fmla="*/ 6987540 w 7040880"/>
                <a:gd name="connsiteY16" fmla="*/ 108613 h 291493"/>
                <a:gd name="connsiteX17" fmla="*/ 7018020 w 7040880"/>
                <a:gd name="connsiteY17" fmla="*/ 93373 h 291493"/>
                <a:gd name="connsiteX18" fmla="*/ 7040880 w 7040880"/>
                <a:gd name="connsiteY18" fmla="*/ 70513 h 291493"/>
                <a:gd name="connsiteX19" fmla="*/ 7040880 w 7040880"/>
                <a:gd name="connsiteY19" fmla="*/ 261013 h 291493"/>
                <a:gd name="connsiteX20" fmla="*/ 15240 w 7040880"/>
                <a:gd name="connsiteY20" fmla="*/ 291493 h 291493"/>
                <a:gd name="connsiteX21" fmla="*/ 0 w 7040880"/>
                <a:gd name="connsiteY21"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537460 w 7040880"/>
                <a:gd name="connsiteY5" fmla="*/ 100993 h 291493"/>
                <a:gd name="connsiteX6" fmla="*/ 2575560 w 7040880"/>
                <a:gd name="connsiteY6" fmla="*/ 108613 h 291493"/>
                <a:gd name="connsiteX7" fmla="*/ 2743200 w 7040880"/>
                <a:gd name="connsiteY7" fmla="*/ 139093 h 291493"/>
                <a:gd name="connsiteX8" fmla="*/ 2964180 w 7040880"/>
                <a:gd name="connsiteY8" fmla="*/ 154333 h 291493"/>
                <a:gd name="connsiteX9" fmla="*/ 3055620 w 7040880"/>
                <a:gd name="connsiteY9" fmla="*/ 169573 h 291493"/>
                <a:gd name="connsiteX10" fmla="*/ 3108960 w 7040880"/>
                <a:gd name="connsiteY10" fmla="*/ 177193 h 291493"/>
                <a:gd name="connsiteX11" fmla="*/ 4549140 w 7040880"/>
                <a:gd name="connsiteY11" fmla="*/ 192433 h 291493"/>
                <a:gd name="connsiteX12" fmla="*/ 6827520 w 7040880"/>
                <a:gd name="connsiteY12" fmla="*/ 177193 h 291493"/>
                <a:gd name="connsiteX13" fmla="*/ 6918960 w 7040880"/>
                <a:gd name="connsiteY13" fmla="*/ 154333 h 291493"/>
                <a:gd name="connsiteX14" fmla="*/ 6964680 w 7040880"/>
                <a:gd name="connsiteY14" fmla="*/ 123853 h 291493"/>
                <a:gd name="connsiteX15" fmla="*/ 6987540 w 7040880"/>
                <a:gd name="connsiteY15" fmla="*/ 108613 h 291493"/>
                <a:gd name="connsiteX16" fmla="*/ 7018020 w 7040880"/>
                <a:gd name="connsiteY16" fmla="*/ 93373 h 291493"/>
                <a:gd name="connsiteX17" fmla="*/ 7040880 w 7040880"/>
                <a:gd name="connsiteY17" fmla="*/ 70513 h 291493"/>
                <a:gd name="connsiteX18" fmla="*/ 7040880 w 7040880"/>
                <a:gd name="connsiteY18" fmla="*/ 261013 h 291493"/>
                <a:gd name="connsiteX19" fmla="*/ 15240 w 7040880"/>
                <a:gd name="connsiteY19" fmla="*/ 291493 h 291493"/>
                <a:gd name="connsiteX20" fmla="*/ 0 w 7040880"/>
                <a:gd name="connsiteY20"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537460 w 7040880"/>
                <a:gd name="connsiteY5" fmla="*/ 100993 h 291493"/>
                <a:gd name="connsiteX6" fmla="*/ 2743200 w 7040880"/>
                <a:gd name="connsiteY6" fmla="*/ 139093 h 291493"/>
                <a:gd name="connsiteX7" fmla="*/ 2964180 w 7040880"/>
                <a:gd name="connsiteY7" fmla="*/ 154333 h 291493"/>
                <a:gd name="connsiteX8" fmla="*/ 3055620 w 7040880"/>
                <a:gd name="connsiteY8" fmla="*/ 169573 h 291493"/>
                <a:gd name="connsiteX9" fmla="*/ 3108960 w 7040880"/>
                <a:gd name="connsiteY9" fmla="*/ 177193 h 291493"/>
                <a:gd name="connsiteX10" fmla="*/ 4549140 w 7040880"/>
                <a:gd name="connsiteY10" fmla="*/ 192433 h 291493"/>
                <a:gd name="connsiteX11" fmla="*/ 6827520 w 7040880"/>
                <a:gd name="connsiteY11" fmla="*/ 177193 h 291493"/>
                <a:gd name="connsiteX12" fmla="*/ 6918960 w 7040880"/>
                <a:gd name="connsiteY12" fmla="*/ 154333 h 291493"/>
                <a:gd name="connsiteX13" fmla="*/ 6964680 w 7040880"/>
                <a:gd name="connsiteY13" fmla="*/ 123853 h 291493"/>
                <a:gd name="connsiteX14" fmla="*/ 6987540 w 7040880"/>
                <a:gd name="connsiteY14" fmla="*/ 108613 h 291493"/>
                <a:gd name="connsiteX15" fmla="*/ 7018020 w 7040880"/>
                <a:gd name="connsiteY15" fmla="*/ 93373 h 291493"/>
                <a:gd name="connsiteX16" fmla="*/ 7040880 w 7040880"/>
                <a:gd name="connsiteY16" fmla="*/ 70513 h 291493"/>
                <a:gd name="connsiteX17" fmla="*/ 7040880 w 7040880"/>
                <a:gd name="connsiteY17" fmla="*/ 261013 h 291493"/>
                <a:gd name="connsiteX18" fmla="*/ 15240 w 7040880"/>
                <a:gd name="connsiteY18" fmla="*/ 291493 h 291493"/>
                <a:gd name="connsiteX19" fmla="*/ 0 w 7040880"/>
                <a:gd name="connsiteY19"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537460 w 7040880"/>
                <a:gd name="connsiteY5" fmla="*/ 100993 h 291493"/>
                <a:gd name="connsiteX6" fmla="*/ 2743200 w 7040880"/>
                <a:gd name="connsiteY6" fmla="*/ 139093 h 291493"/>
                <a:gd name="connsiteX7" fmla="*/ 2964180 w 7040880"/>
                <a:gd name="connsiteY7" fmla="*/ 154333 h 291493"/>
                <a:gd name="connsiteX8" fmla="*/ 3108960 w 7040880"/>
                <a:gd name="connsiteY8" fmla="*/ 177193 h 291493"/>
                <a:gd name="connsiteX9" fmla="*/ 4549140 w 7040880"/>
                <a:gd name="connsiteY9" fmla="*/ 192433 h 291493"/>
                <a:gd name="connsiteX10" fmla="*/ 6827520 w 7040880"/>
                <a:gd name="connsiteY10" fmla="*/ 177193 h 291493"/>
                <a:gd name="connsiteX11" fmla="*/ 6918960 w 7040880"/>
                <a:gd name="connsiteY11" fmla="*/ 154333 h 291493"/>
                <a:gd name="connsiteX12" fmla="*/ 6964680 w 7040880"/>
                <a:gd name="connsiteY12" fmla="*/ 123853 h 291493"/>
                <a:gd name="connsiteX13" fmla="*/ 6987540 w 7040880"/>
                <a:gd name="connsiteY13" fmla="*/ 108613 h 291493"/>
                <a:gd name="connsiteX14" fmla="*/ 7018020 w 7040880"/>
                <a:gd name="connsiteY14" fmla="*/ 93373 h 291493"/>
                <a:gd name="connsiteX15" fmla="*/ 7040880 w 7040880"/>
                <a:gd name="connsiteY15" fmla="*/ 70513 h 291493"/>
                <a:gd name="connsiteX16" fmla="*/ 7040880 w 7040880"/>
                <a:gd name="connsiteY16" fmla="*/ 261013 h 291493"/>
                <a:gd name="connsiteX17" fmla="*/ 15240 w 7040880"/>
                <a:gd name="connsiteY17" fmla="*/ 291493 h 291493"/>
                <a:gd name="connsiteX18" fmla="*/ 0 w 7040880"/>
                <a:gd name="connsiteY18"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537460 w 7040880"/>
                <a:gd name="connsiteY5" fmla="*/ 100993 h 291493"/>
                <a:gd name="connsiteX6" fmla="*/ 2743200 w 7040880"/>
                <a:gd name="connsiteY6" fmla="*/ 139093 h 291493"/>
                <a:gd name="connsiteX7" fmla="*/ 2964180 w 7040880"/>
                <a:gd name="connsiteY7" fmla="*/ 154333 h 291493"/>
                <a:gd name="connsiteX8" fmla="*/ 3550920 w 7040880"/>
                <a:gd name="connsiteY8" fmla="*/ 139093 h 291493"/>
                <a:gd name="connsiteX9" fmla="*/ 4549140 w 7040880"/>
                <a:gd name="connsiteY9" fmla="*/ 192433 h 291493"/>
                <a:gd name="connsiteX10" fmla="*/ 6827520 w 7040880"/>
                <a:gd name="connsiteY10" fmla="*/ 177193 h 291493"/>
                <a:gd name="connsiteX11" fmla="*/ 6918960 w 7040880"/>
                <a:gd name="connsiteY11" fmla="*/ 154333 h 291493"/>
                <a:gd name="connsiteX12" fmla="*/ 6964680 w 7040880"/>
                <a:gd name="connsiteY12" fmla="*/ 123853 h 291493"/>
                <a:gd name="connsiteX13" fmla="*/ 6987540 w 7040880"/>
                <a:gd name="connsiteY13" fmla="*/ 108613 h 291493"/>
                <a:gd name="connsiteX14" fmla="*/ 7018020 w 7040880"/>
                <a:gd name="connsiteY14" fmla="*/ 93373 h 291493"/>
                <a:gd name="connsiteX15" fmla="*/ 7040880 w 7040880"/>
                <a:gd name="connsiteY15" fmla="*/ 70513 h 291493"/>
                <a:gd name="connsiteX16" fmla="*/ 7040880 w 7040880"/>
                <a:gd name="connsiteY16" fmla="*/ 261013 h 291493"/>
                <a:gd name="connsiteX17" fmla="*/ 15240 w 7040880"/>
                <a:gd name="connsiteY17" fmla="*/ 291493 h 291493"/>
                <a:gd name="connsiteX18" fmla="*/ 0 w 7040880"/>
                <a:gd name="connsiteY18"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537460 w 7040880"/>
                <a:gd name="connsiteY5" fmla="*/ 100993 h 291493"/>
                <a:gd name="connsiteX6" fmla="*/ 2743200 w 7040880"/>
                <a:gd name="connsiteY6" fmla="*/ 139093 h 291493"/>
                <a:gd name="connsiteX7" fmla="*/ 2956560 w 7040880"/>
                <a:gd name="connsiteY7" fmla="*/ 108613 h 291493"/>
                <a:gd name="connsiteX8" fmla="*/ 3550920 w 7040880"/>
                <a:gd name="connsiteY8" fmla="*/ 139093 h 291493"/>
                <a:gd name="connsiteX9" fmla="*/ 4549140 w 7040880"/>
                <a:gd name="connsiteY9" fmla="*/ 192433 h 291493"/>
                <a:gd name="connsiteX10" fmla="*/ 6827520 w 7040880"/>
                <a:gd name="connsiteY10" fmla="*/ 177193 h 291493"/>
                <a:gd name="connsiteX11" fmla="*/ 6918960 w 7040880"/>
                <a:gd name="connsiteY11" fmla="*/ 154333 h 291493"/>
                <a:gd name="connsiteX12" fmla="*/ 6964680 w 7040880"/>
                <a:gd name="connsiteY12" fmla="*/ 123853 h 291493"/>
                <a:gd name="connsiteX13" fmla="*/ 6987540 w 7040880"/>
                <a:gd name="connsiteY13" fmla="*/ 108613 h 291493"/>
                <a:gd name="connsiteX14" fmla="*/ 7018020 w 7040880"/>
                <a:gd name="connsiteY14" fmla="*/ 93373 h 291493"/>
                <a:gd name="connsiteX15" fmla="*/ 7040880 w 7040880"/>
                <a:gd name="connsiteY15" fmla="*/ 70513 h 291493"/>
                <a:gd name="connsiteX16" fmla="*/ 7040880 w 7040880"/>
                <a:gd name="connsiteY16" fmla="*/ 261013 h 291493"/>
                <a:gd name="connsiteX17" fmla="*/ 15240 w 7040880"/>
                <a:gd name="connsiteY17" fmla="*/ 291493 h 291493"/>
                <a:gd name="connsiteX18" fmla="*/ 0 w 7040880"/>
                <a:gd name="connsiteY18"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537460 w 7040880"/>
                <a:gd name="connsiteY5" fmla="*/ 100993 h 291493"/>
                <a:gd name="connsiteX6" fmla="*/ 2743200 w 7040880"/>
                <a:gd name="connsiteY6" fmla="*/ 139093 h 291493"/>
                <a:gd name="connsiteX7" fmla="*/ 2956560 w 7040880"/>
                <a:gd name="connsiteY7" fmla="*/ 108613 h 291493"/>
                <a:gd name="connsiteX8" fmla="*/ 3550920 w 7040880"/>
                <a:gd name="connsiteY8" fmla="*/ 139093 h 291493"/>
                <a:gd name="connsiteX9" fmla="*/ 4549140 w 7040880"/>
                <a:gd name="connsiteY9" fmla="*/ 192433 h 291493"/>
                <a:gd name="connsiteX10" fmla="*/ 6827520 w 7040880"/>
                <a:gd name="connsiteY10" fmla="*/ 177193 h 291493"/>
                <a:gd name="connsiteX11" fmla="*/ 6918960 w 7040880"/>
                <a:gd name="connsiteY11" fmla="*/ 154333 h 291493"/>
                <a:gd name="connsiteX12" fmla="*/ 6964680 w 7040880"/>
                <a:gd name="connsiteY12" fmla="*/ 123853 h 291493"/>
                <a:gd name="connsiteX13" fmla="*/ 6987540 w 7040880"/>
                <a:gd name="connsiteY13" fmla="*/ 108613 h 291493"/>
                <a:gd name="connsiteX14" fmla="*/ 7018020 w 7040880"/>
                <a:gd name="connsiteY14" fmla="*/ 93373 h 291493"/>
                <a:gd name="connsiteX15" fmla="*/ 7040880 w 7040880"/>
                <a:gd name="connsiteY15" fmla="*/ 70513 h 291493"/>
                <a:gd name="connsiteX16" fmla="*/ 7040880 w 7040880"/>
                <a:gd name="connsiteY16" fmla="*/ 261013 h 291493"/>
                <a:gd name="connsiteX17" fmla="*/ 15240 w 7040880"/>
                <a:gd name="connsiteY17" fmla="*/ 291493 h 291493"/>
                <a:gd name="connsiteX18" fmla="*/ 0 w 7040880"/>
                <a:gd name="connsiteY18"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537460 w 7040880"/>
                <a:gd name="connsiteY5" fmla="*/ 100993 h 291493"/>
                <a:gd name="connsiteX6" fmla="*/ 2956560 w 7040880"/>
                <a:gd name="connsiteY6" fmla="*/ 108613 h 291493"/>
                <a:gd name="connsiteX7" fmla="*/ 3550920 w 7040880"/>
                <a:gd name="connsiteY7" fmla="*/ 139093 h 291493"/>
                <a:gd name="connsiteX8" fmla="*/ 4549140 w 7040880"/>
                <a:gd name="connsiteY8" fmla="*/ 192433 h 291493"/>
                <a:gd name="connsiteX9" fmla="*/ 6827520 w 7040880"/>
                <a:gd name="connsiteY9" fmla="*/ 177193 h 291493"/>
                <a:gd name="connsiteX10" fmla="*/ 6918960 w 7040880"/>
                <a:gd name="connsiteY10" fmla="*/ 154333 h 291493"/>
                <a:gd name="connsiteX11" fmla="*/ 6964680 w 7040880"/>
                <a:gd name="connsiteY11" fmla="*/ 123853 h 291493"/>
                <a:gd name="connsiteX12" fmla="*/ 6987540 w 7040880"/>
                <a:gd name="connsiteY12" fmla="*/ 108613 h 291493"/>
                <a:gd name="connsiteX13" fmla="*/ 7018020 w 7040880"/>
                <a:gd name="connsiteY13" fmla="*/ 93373 h 291493"/>
                <a:gd name="connsiteX14" fmla="*/ 7040880 w 7040880"/>
                <a:gd name="connsiteY14" fmla="*/ 70513 h 291493"/>
                <a:gd name="connsiteX15" fmla="*/ 7040880 w 7040880"/>
                <a:gd name="connsiteY15" fmla="*/ 261013 h 291493"/>
                <a:gd name="connsiteX16" fmla="*/ 15240 w 7040880"/>
                <a:gd name="connsiteY16" fmla="*/ 291493 h 291493"/>
                <a:gd name="connsiteX17" fmla="*/ 0 w 7040880"/>
                <a:gd name="connsiteY17"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956560 w 7040880"/>
                <a:gd name="connsiteY5" fmla="*/ 108613 h 291493"/>
                <a:gd name="connsiteX6" fmla="*/ 3550920 w 7040880"/>
                <a:gd name="connsiteY6" fmla="*/ 139093 h 291493"/>
                <a:gd name="connsiteX7" fmla="*/ 4549140 w 7040880"/>
                <a:gd name="connsiteY7" fmla="*/ 192433 h 291493"/>
                <a:gd name="connsiteX8" fmla="*/ 6827520 w 7040880"/>
                <a:gd name="connsiteY8" fmla="*/ 177193 h 291493"/>
                <a:gd name="connsiteX9" fmla="*/ 6918960 w 7040880"/>
                <a:gd name="connsiteY9" fmla="*/ 154333 h 291493"/>
                <a:gd name="connsiteX10" fmla="*/ 6964680 w 7040880"/>
                <a:gd name="connsiteY10" fmla="*/ 123853 h 291493"/>
                <a:gd name="connsiteX11" fmla="*/ 6987540 w 7040880"/>
                <a:gd name="connsiteY11" fmla="*/ 108613 h 291493"/>
                <a:gd name="connsiteX12" fmla="*/ 7018020 w 7040880"/>
                <a:gd name="connsiteY12" fmla="*/ 93373 h 291493"/>
                <a:gd name="connsiteX13" fmla="*/ 7040880 w 7040880"/>
                <a:gd name="connsiteY13" fmla="*/ 70513 h 291493"/>
                <a:gd name="connsiteX14" fmla="*/ 7040880 w 7040880"/>
                <a:gd name="connsiteY14" fmla="*/ 261013 h 291493"/>
                <a:gd name="connsiteX15" fmla="*/ 15240 w 7040880"/>
                <a:gd name="connsiteY15" fmla="*/ 291493 h 291493"/>
                <a:gd name="connsiteX16" fmla="*/ 0 w 7040880"/>
                <a:gd name="connsiteY16"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956560 w 7040880"/>
                <a:gd name="connsiteY5" fmla="*/ 108613 h 291493"/>
                <a:gd name="connsiteX6" fmla="*/ 3550920 w 7040880"/>
                <a:gd name="connsiteY6" fmla="*/ 139093 h 291493"/>
                <a:gd name="connsiteX7" fmla="*/ 4549140 w 7040880"/>
                <a:gd name="connsiteY7" fmla="*/ 192433 h 291493"/>
                <a:gd name="connsiteX8" fmla="*/ 6827520 w 7040880"/>
                <a:gd name="connsiteY8" fmla="*/ 177193 h 291493"/>
                <a:gd name="connsiteX9" fmla="*/ 6918960 w 7040880"/>
                <a:gd name="connsiteY9" fmla="*/ 154333 h 291493"/>
                <a:gd name="connsiteX10" fmla="*/ 6987540 w 7040880"/>
                <a:gd name="connsiteY10" fmla="*/ 108613 h 291493"/>
                <a:gd name="connsiteX11" fmla="*/ 7018020 w 7040880"/>
                <a:gd name="connsiteY11" fmla="*/ 93373 h 291493"/>
                <a:gd name="connsiteX12" fmla="*/ 7040880 w 7040880"/>
                <a:gd name="connsiteY12" fmla="*/ 70513 h 291493"/>
                <a:gd name="connsiteX13" fmla="*/ 7040880 w 7040880"/>
                <a:gd name="connsiteY13" fmla="*/ 261013 h 291493"/>
                <a:gd name="connsiteX14" fmla="*/ 15240 w 7040880"/>
                <a:gd name="connsiteY14" fmla="*/ 291493 h 291493"/>
                <a:gd name="connsiteX15" fmla="*/ 0 w 7040880"/>
                <a:gd name="connsiteY15" fmla="*/ 62893 h 291493"/>
                <a:gd name="connsiteX0" fmla="*/ 0 w 7044831"/>
                <a:gd name="connsiteY0" fmla="*/ 62893 h 291493"/>
                <a:gd name="connsiteX1" fmla="*/ 0 w 7044831"/>
                <a:gd name="connsiteY1" fmla="*/ 62893 h 291493"/>
                <a:gd name="connsiteX2" fmla="*/ 845820 w 7044831"/>
                <a:gd name="connsiteY2" fmla="*/ 1933 h 291493"/>
                <a:gd name="connsiteX3" fmla="*/ 1203960 w 7044831"/>
                <a:gd name="connsiteY3" fmla="*/ 9553 h 291493"/>
                <a:gd name="connsiteX4" fmla="*/ 2141220 w 7044831"/>
                <a:gd name="connsiteY4" fmla="*/ 40033 h 291493"/>
                <a:gd name="connsiteX5" fmla="*/ 2956560 w 7044831"/>
                <a:gd name="connsiteY5" fmla="*/ 108613 h 291493"/>
                <a:gd name="connsiteX6" fmla="*/ 3550920 w 7044831"/>
                <a:gd name="connsiteY6" fmla="*/ 139093 h 291493"/>
                <a:gd name="connsiteX7" fmla="*/ 4549140 w 7044831"/>
                <a:gd name="connsiteY7" fmla="*/ 192433 h 291493"/>
                <a:gd name="connsiteX8" fmla="*/ 6827520 w 7044831"/>
                <a:gd name="connsiteY8" fmla="*/ 177193 h 291493"/>
                <a:gd name="connsiteX9" fmla="*/ 6918960 w 7044831"/>
                <a:gd name="connsiteY9" fmla="*/ 154333 h 291493"/>
                <a:gd name="connsiteX10" fmla="*/ 6987540 w 7044831"/>
                <a:gd name="connsiteY10" fmla="*/ 108613 h 291493"/>
                <a:gd name="connsiteX11" fmla="*/ 7040880 w 7044831"/>
                <a:gd name="connsiteY11" fmla="*/ 70513 h 291493"/>
                <a:gd name="connsiteX12" fmla="*/ 7040880 w 7044831"/>
                <a:gd name="connsiteY12" fmla="*/ 261013 h 291493"/>
                <a:gd name="connsiteX13" fmla="*/ 15240 w 7044831"/>
                <a:gd name="connsiteY13" fmla="*/ 291493 h 291493"/>
                <a:gd name="connsiteX14" fmla="*/ 0 w 7044831"/>
                <a:gd name="connsiteY14" fmla="*/ 62893 h 291493"/>
                <a:gd name="connsiteX0" fmla="*/ 0 w 7044831"/>
                <a:gd name="connsiteY0" fmla="*/ 62893 h 291493"/>
                <a:gd name="connsiteX1" fmla="*/ 0 w 7044831"/>
                <a:gd name="connsiteY1" fmla="*/ 62893 h 291493"/>
                <a:gd name="connsiteX2" fmla="*/ 845820 w 7044831"/>
                <a:gd name="connsiteY2" fmla="*/ 1933 h 291493"/>
                <a:gd name="connsiteX3" fmla="*/ 1203960 w 7044831"/>
                <a:gd name="connsiteY3" fmla="*/ 9553 h 291493"/>
                <a:gd name="connsiteX4" fmla="*/ 2141220 w 7044831"/>
                <a:gd name="connsiteY4" fmla="*/ 40033 h 291493"/>
                <a:gd name="connsiteX5" fmla="*/ 2956560 w 7044831"/>
                <a:gd name="connsiteY5" fmla="*/ 108613 h 291493"/>
                <a:gd name="connsiteX6" fmla="*/ 3550920 w 7044831"/>
                <a:gd name="connsiteY6" fmla="*/ 139093 h 291493"/>
                <a:gd name="connsiteX7" fmla="*/ 4549140 w 7044831"/>
                <a:gd name="connsiteY7" fmla="*/ 192433 h 291493"/>
                <a:gd name="connsiteX8" fmla="*/ 6827520 w 7044831"/>
                <a:gd name="connsiteY8" fmla="*/ 177193 h 291493"/>
                <a:gd name="connsiteX9" fmla="*/ 6918960 w 7044831"/>
                <a:gd name="connsiteY9" fmla="*/ 154333 h 291493"/>
                <a:gd name="connsiteX10" fmla="*/ 7040880 w 7044831"/>
                <a:gd name="connsiteY10" fmla="*/ 70513 h 291493"/>
                <a:gd name="connsiteX11" fmla="*/ 7040880 w 7044831"/>
                <a:gd name="connsiteY11" fmla="*/ 261013 h 291493"/>
                <a:gd name="connsiteX12" fmla="*/ 15240 w 7044831"/>
                <a:gd name="connsiteY12" fmla="*/ 291493 h 291493"/>
                <a:gd name="connsiteX13" fmla="*/ 0 w 7044831"/>
                <a:gd name="connsiteY13" fmla="*/ 62893 h 291493"/>
                <a:gd name="connsiteX0" fmla="*/ 0 w 7044831"/>
                <a:gd name="connsiteY0" fmla="*/ 62893 h 291493"/>
                <a:gd name="connsiteX1" fmla="*/ 0 w 7044831"/>
                <a:gd name="connsiteY1" fmla="*/ 62893 h 291493"/>
                <a:gd name="connsiteX2" fmla="*/ 845820 w 7044831"/>
                <a:gd name="connsiteY2" fmla="*/ 1933 h 291493"/>
                <a:gd name="connsiteX3" fmla="*/ 1203960 w 7044831"/>
                <a:gd name="connsiteY3" fmla="*/ 9553 h 291493"/>
                <a:gd name="connsiteX4" fmla="*/ 2141220 w 7044831"/>
                <a:gd name="connsiteY4" fmla="*/ 40033 h 291493"/>
                <a:gd name="connsiteX5" fmla="*/ 2956560 w 7044831"/>
                <a:gd name="connsiteY5" fmla="*/ 108613 h 291493"/>
                <a:gd name="connsiteX6" fmla="*/ 3550920 w 7044831"/>
                <a:gd name="connsiteY6" fmla="*/ 139093 h 291493"/>
                <a:gd name="connsiteX7" fmla="*/ 4549140 w 7044831"/>
                <a:gd name="connsiteY7" fmla="*/ 192433 h 291493"/>
                <a:gd name="connsiteX8" fmla="*/ 6827520 w 7044831"/>
                <a:gd name="connsiteY8" fmla="*/ 177193 h 291493"/>
                <a:gd name="connsiteX9" fmla="*/ 6918960 w 7044831"/>
                <a:gd name="connsiteY9" fmla="*/ 154333 h 291493"/>
                <a:gd name="connsiteX10" fmla="*/ 7040880 w 7044831"/>
                <a:gd name="connsiteY10" fmla="*/ 108613 h 291493"/>
                <a:gd name="connsiteX11" fmla="*/ 7040880 w 7044831"/>
                <a:gd name="connsiteY11" fmla="*/ 261013 h 291493"/>
                <a:gd name="connsiteX12" fmla="*/ 15240 w 7044831"/>
                <a:gd name="connsiteY12" fmla="*/ 291493 h 291493"/>
                <a:gd name="connsiteX13" fmla="*/ 0 w 7044831"/>
                <a:gd name="connsiteY13" fmla="*/ 62893 h 291493"/>
                <a:gd name="connsiteX0" fmla="*/ 0 w 7076738"/>
                <a:gd name="connsiteY0" fmla="*/ 62893 h 291493"/>
                <a:gd name="connsiteX1" fmla="*/ 0 w 7076738"/>
                <a:gd name="connsiteY1" fmla="*/ 62893 h 291493"/>
                <a:gd name="connsiteX2" fmla="*/ 845820 w 7076738"/>
                <a:gd name="connsiteY2" fmla="*/ 1933 h 291493"/>
                <a:gd name="connsiteX3" fmla="*/ 1203960 w 7076738"/>
                <a:gd name="connsiteY3" fmla="*/ 9553 h 291493"/>
                <a:gd name="connsiteX4" fmla="*/ 2141220 w 7076738"/>
                <a:gd name="connsiteY4" fmla="*/ 40033 h 291493"/>
                <a:gd name="connsiteX5" fmla="*/ 2956560 w 7076738"/>
                <a:gd name="connsiteY5" fmla="*/ 108613 h 291493"/>
                <a:gd name="connsiteX6" fmla="*/ 3550920 w 7076738"/>
                <a:gd name="connsiteY6" fmla="*/ 139093 h 291493"/>
                <a:gd name="connsiteX7" fmla="*/ 4549140 w 7076738"/>
                <a:gd name="connsiteY7" fmla="*/ 192433 h 291493"/>
                <a:gd name="connsiteX8" fmla="*/ 6827520 w 7076738"/>
                <a:gd name="connsiteY8" fmla="*/ 177193 h 291493"/>
                <a:gd name="connsiteX9" fmla="*/ 7040880 w 7076738"/>
                <a:gd name="connsiteY9" fmla="*/ 108613 h 291493"/>
                <a:gd name="connsiteX10" fmla="*/ 7040880 w 7076738"/>
                <a:gd name="connsiteY10" fmla="*/ 261013 h 291493"/>
                <a:gd name="connsiteX11" fmla="*/ 15240 w 7076738"/>
                <a:gd name="connsiteY11" fmla="*/ 291493 h 291493"/>
                <a:gd name="connsiteX12" fmla="*/ 0 w 7076738"/>
                <a:gd name="connsiteY12" fmla="*/ 62893 h 291493"/>
                <a:gd name="connsiteX0" fmla="*/ 0 w 7068665"/>
                <a:gd name="connsiteY0" fmla="*/ 62893 h 291493"/>
                <a:gd name="connsiteX1" fmla="*/ 0 w 7068665"/>
                <a:gd name="connsiteY1" fmla="*/ 62893 h 291493"/>
                <a:gd name="connsiteX2" fmla="*/ 845820 w 7068665"/>
                <a:gd name="connsiteY2" fmla="*/ 1933 h 291493"/>
                <a:gd name="connsiteX3" fmla="*/ 1203960 w 7068665"/>
                <a:gd name="connsiteY3" fmla="*/ 9553 h 291493"/>
                <a:gd name="connsiteX4" fmla="*/ 2141220 w 7068665"/>
                <a:gd name="connsiteY4" fmla="*/ 40033 h 291493"/>
                <a:gd name="connsiteX5" fmla="*/ 2956560 w 7068665"/>
                <a:gd name="connsiteY5" fmla="*/ 108613 h 291493"/>
                <a:gd name="connsiteX6" fmla="*/ 3550920 w 7068665"/>
                <a:gd name="connsiteY6" fmla="*/ 139093 h 291493"/>
                <a:gd name="connsiteX7" fmla="*/ 4549140 w 7068665"/>
                <a:gd name="connsiteY7" fmla="*/ 192433 h 291493"/>
                <a:gd name="connsiteX8" fmla="*/ 6827520 w 7068665"/>
                <a:gd name="connsiteY8" fmla="*/ 177193 h 291493"/>
                <a:gd name="connsiteX9" fmla="*/ 7025640 w 7068665"/>
                <a:gd name="connsiteY9" fmla="*/ 108613 h 291493"/>
                <a:gd name="connsiteX10" fmla="*/ 7040880 w 7068665"/>
                <a:gd name="connsiteY10" fmla="*/ 261013 h 291493"/>
                <a:gd name="connsiteX11" fmla="*/ 15240 w 7068665"/>
                <a:gd name="connsiteY11" fmla="*/ 291493 h 291493"/>
                <a:gd name="connsiteX12" fmla="*/ 0 w 7068665"/>
                <a:gd name="connsiteY12" fmla="*/ 62893 h 291493"/>
                <a:gd name="connsiteX0" fmla="*/ 0 w 7080234"/>
                <a:gd name="connsiteY0" fmla="*/ 62893 h 291493"/>
                <a:gd name="connsiteX1" fmla="*/ 0 w 7080234"/>
                <a:gd name="connsiteY1" fmla="*/ 62893 h 291493"/>
                <a:gd name="connsiteX2" fmla="*/ 845820 w 7080234"/>
                <a:gd name="connsiteY2" fmla="*/ 1933 h 291493"/>
                <a:gd name="connsiteX3" fmla="*/ 1203960 w 7080234"/>
                <a:gd name="connsiteY3" fmla="*/ 9553 h 291493"/>
                <a:gd name="connsiteX4" fmla="*/ 2141220 w 7080234"/>
                <a:gd name="connsiteY4" fmla="*/ 40033 h 291493"/>
                <a:gd name="connsiteX5" fmla="*/ 2956560 w 7080234"/>
                <a:gd name="connsiteY5" fmla="*/ 108613 h 291493"/>
                <a:gd name="connsiteX6" fmla="*/ 3550920 w 7080234"/>
                <a:gd name="connsiteY6" fmla="*/ 139093 h 291493"/>
                <a:gd name="connsiteX7" fmla="*/ 4549140 w 7080234"/>
                <a:gd name="connsiteY7" fmla="*/ 192433 h 291493"/>
                <a:gd name="connsiteX8" fmla="*/ 6827520 w 7080234"/>
                <a:gd name="connsiteY8" fmla="*/ 177193 h 291493"/>
                <a:gd name="connsiteX9" fmla="*/ 7025640 w 7080234"/>
                <a:gd name="connsiteY9" fmla="*/ 108613 h 291493"/>
                <a:gd name="connsiteX10" fmla="*/ 7040880 w 7080234"/>
                <a:gd name="connsiteY10" fmla="*/ 261013 h 291493"/>
                <a:gd name="connsiteX11" fmla="*/ 15240 w 7080234"/>
                <a:gd name="connsiteY11" fmla="*/ 291493 h 291493"/>
                <a:gd name="connsiteX12" fmla="*/ 0 w 7080234"/>
                <a:gd name="connsiteY12" fmla="*/ 62893 h 291493"/>
                <a:gd name="connsiteX0" fmla="*/ 0 w 7056727"/>
                <a:gd name="connsiteY0" fmla="*/ 62893 h 291493"/>
                <a:gd name="connsiteX1" fmla="*/ 0 w 7056727"/>
                <a:gd name="connsiteY1" fmla="*/ 62893 h 291493"/>
                <a:gd name="connsiteX2" fmla="*/ 845820 w 7056727"/>
                <a:gd name="connsiteY2" fmla="*/ 1933 h 291493"/>
                <a:gd name="connsiteX3" fmla="*/ 1203960 w 7056727"/>
                <a:gd name="connsiteY3" fmla="*/ 9553 h 291493"/>
                <a:gd name="connsiteX4" fmla="*/ 2141220 w 7056727"/>
                <a:gd name="connsiteY4" fmla="*/ 40033 h 291493"/>
                <a:gd name="connsiteX5" fmla="*/ 2956560 w 7056727"/>
                <a:gd name="connsiteY5" fmla="*/ 108613 h 291493"/>
                <a:gd name="connsiteX6" fmla="*/ 3550920 w 7056727"/>
                <a:gd name="connsiteY6" fmla="*/ 139093 h 291493"/>
                <a:gd name="connsiteX7" fmla="*/ 4549140 w 7056727"/>
                <a:gd name="connsiteY7" fmla="*/ 192433 h 291493"/>
                <a:gd name="connsiteX8" fmla="*/ 6827520 w 7056727"/>
                <a:gd name="connsiteY8" fmla="*/ 177193 h 291493"/>
                <a:gd name="connsiteX9" fmla="*/ 6979920 w 7056727"/>
                <a:gd name="connsiteY9" fmla="*/ 169573 h 291493"/>
                <a:gd name="connsiteX10" fmla="*/ 7040880 w 7056727"/>
                <a:gd name="connsiteY10" fmla="*/ 261013 h 291493"/>
                <a:gd name="connsiteX11" fmla="*/ 15240 w 7056727"/>
                <a:gd name="connsiteY11" fmla="*/ 291493 h 291493"/>
                <a:gd name="connsiteX12" fmla="*/ 0 w 7056727"/>
                <a:gd name="connsiteY12" fmla="*/ 62893 h 291493"/>
                <a:gd name="connsiteX0" fmla="*/ 0 w 7056727"/>
                <a:gd name="connsiteY0" fmla="*/ 62893 h 291493"/>
                <a:gd name="connsiteX1" fmla="*/ 0 w 7056727"/>
                <a:gd name="connsiteY1" fmla="*/ 62893 h 291493"/>
                <a:gd name="connsiteX2" fmla="*/ 845820 w 7056727"/>
                <a:gd name="connsiteY2" fmla="*/ 1933 h 291493"/>
                <a:gd name="connsiteX3" fmla="*/ 1203960 w 7056727"/>
                <a:gd name="connsiteY3" fmla="*/ 9553 h 291493"/>
                <a:gd name="connsiteX4" fmla="*/ 2141220 w 7056727"/>
                <a:gd name="connsiteY4" fmla="*/ 40033 h 291493"/>
                <a:gd name="connsiteX5" fmla="*/ 2956560 w 7056727"/>
                <a:gd name="connsiteY5" fmla="*/ 108613 h 291493"/>
                <a:gd name="connsiteX6" fmla="*/ 3550920 w 7056727"/>
                <a:gd name="connsiteY6" fmla="*/ 139093 h 291493"/>
                <a:gd name="connsiteX7" fmla="*/ 4549140 w 7056727"/>
                <a:gd name="connsiteY7" fmla="*/ 192433 h 291493"/>
                <a:gd name="connsiteX8" fmla="*/ 6827520 w 7056727"/>
                <a:gd name="connsiteY8" fmla="*/ 177193 h 291493"/>
                <a:gd name="connsiteX9" fmla="*/ 6979920 w 7056727"/>
                <a:gd name="connsiteY9" fmla="*/ 169573 h 291493"/>
                <a:gd name="connsiteX10" fmla="*/ 7040880 w 7056727"/>
                <a:gd name="connsiteY10" fmla="*/ 261013 h 291493"/>
                <a:gd name="connsiteX11" fmla="*/ 15240 w 7056727"/>
                <a:gd name="connsiteY11" fmla="*/ 291493 h 291493"/>
                <a:gd name="connsiteX12" fmla="*/ 0 w 7056727"/>
                <a:gd name="connsiteY12" fmla="*/ 62893 h 291493"/>
                <a:gd name="connsiteX0" fmla="*/ 0 w 7040880"/>
                <a:gd name="connsiteY0" fmla="*/ 62893 h 291493"/>
                <a:gd name="connsiteX1" fmla="*/ 0 w 7040880"/>
                <a:gd name="connsiteY1" fmla="*/ 62893 h 291493"/>
                <a:gd name="connsiteX2" fmla="*/ 845820 w 7040880"/>
                <a:gd name="connsiteY2" fmla="*/ 1933 h 291493"/>
                <a:gd name="connsiteX3" fmla="*/ 1203960 w 7040880"/>
                <a:gd name="connsiteY3" fmla="*/ 9553 h 291493"/>
                <a:gd name="connsiteX4" fmla="*/ 2141220 w 7040880"/>
                <a:gd name="connsiteY4" fmla="*/ 40033 h 291493"/>
                <a:gd name="connsiteX5" fmla="*/ 2956560 w 7040880"/>
                <a:gd name="connsiteY5" fmla="*/ 108613 h 291493"/>
                <a:gd name="connsiteX6" fmla="*/ 3550920 w 7040880"/>
                <a:gd name="connsiteY6" fmla="*/ 139093 h 291493"/>
                <a:gd name="connsiteX7" fmla="*/ 4549140 w 7040880"/>
                <a:gd name="connsiteY7" fmla="*/ 192433 h 291493"/>
                <a:gd name="connsiteX8" fmla="*/ 6827520 w 7040880"/>
                <a:gd name="connsiteY8" fmla="*/ 177193 h 291493"/>
                <a:gd name="connsiteX9" fmla="*/ 6979920 w 7040880"/>
                <a:gd name="connsiteY9" fmla="*/ 169573 h 291493"/>
                <a:gd name="connsiteX10" fmla="*/ 7040880 w 7040880"/>
                <a:gd name="connsiteY10" fmla="*/ 261013 h 291493"/>
                <a:gd name="connsiteX11" fmla="*/ 15240 w 7040880"/>
                <a:gd name="connsiteY11" fmla="*/ 291493 h 291493"/>
                <a:gd name="connsiteX12" fmla="*/ 0 w 7040880"/>
                <a:gd name="connsiteY12" fmla="*/ 62893 h 291493"/>
                <a:gd name="connsiteX0" fmla="*/ 0 w 7057379"/>
                <a:gd name="connsiteY0" fmla="*/ 62893 h 291493"/>
                <a:gd name="connsiteX1" fmla="*/ 0 w 7057379"/>
                <a:gd name="connsiteY1" fmla="*/ 62893 h 291493"/>
                <a:gd name="connsiteX2" fmla="*/ 845820 w 7057379"/>
                <a:gd name="connsiteY2" fmla="*/ 1933 h 291493"/>
                <a:gd name="connsiteX3" fmla="*/ 1203960 w 7057379"/>
                <a:gd name="connsiteY3" fmla="*/ 9553 h 291493"/>
                <a:gd name="connsiteX4" fmla="*/ 2141220 w 7057379"/>
                <a:gd name="connsiteY4" fmla="*/ 40033 h 291493"/>
                <a:gd name="connsiteX5" fmla="*/ 2956560 w 7057379"/>
                <a:gd name="connsiteY5" fmla="*/ 108613 h 291493"/>
                <a:gd name="connsiteX6" fmla="*/ 3550920 w 7057379"/>
                <a:gd name="connsiteY6" fmla="*/ 139093 h 291493"/>
                <a:gd name="connsiteX7" fmla="*/ 4549140 w 7057379"/>
                <a:gd name="connsiteY7" fmla="*/ 192433 h 291493"/>
                <a:gd name="connsiteX8" fmla="*/ 6827520 w 7057379"/>
                <a:gd name="connsiteY8" fmla="*/ 177193 h 291493"/>
                <a:gd name="connsiteX9" fmla="*/ 7030720 w 7057379"/>
                <a:gd name="connsiteY9" fmla="*/ 156873 h 291493"/>
                <a:gd name="connsiteX10" fmla="*/ 7040880 w 7057379"/>
                <a:gd name="connsiteY10" fmla="*/ 261013 h 291493"/>
                <a:gd name="connsiteX11" fmla="*/ 15240 w 7057379"/>
                <a:gd name="connsiteY11" fmla="*/ 291493 h 291493"/>
                <a:gd name="connsiteX12" fmla="*/ 0 w 7057379"/>
                <a:gd name="connsiteY12" fmla="*/ 62893 h 291493"/>
                <a:gd name="connsiteX0" fmla="*/ 0 w 7057379"/>
                <a:gd name="connsiteY0" fmla="*/ 62893 h 291493"/>
                <a:gd name="connsiteX1" fmla="*/ 0 w 7057379"/>
                <a:gd name="connsiteY1" fmla="*/ 62893 h 291493"/>
                <a:gd name="connsiteX2" fmla="*/ 845820 w 7057379"/>
                <a:gd name="connsiteY2" fmla="*/ 1933 h 291493"/>
                <a:gd name="connsiteX3" fmla="*/ 1203960 w 7057379"/>
                <a:gd name="connsiteY3" fmla="*/ 9553 h 291493"/>
                <a:gd name="connsiteX4" fmla="*/ 2141220 w 7057379"/>
                <a:gd name="connsiteY4" fmla="*/ 40033 h 291493"/>
                <a:gd name="connsiteX5" fmla="*/ 2956560 w 7057379"/>
                <a:gd name="connsiteY5" fmla="*/ 108613 h 291493"/>
                <a:gd name="connsiteX6" fmla="*/ 3550920 w 7057379"/>
                <a:gd name="connsiteY6" fmla="*/ 139093 h 291493"/>
                <a:gd name="connsiteX7" fmla="*/ 4549140 w 7057379"/>
                <a:gd name="connsiteY7" fmla="*/ 192433 h 291493"/>
                <a:gd name="connsiteX8" fmla="*/ 6827520 w 7057379"/>
                <a:gd name="connsiteY8" fmla="*/ 177193 h 291493"/>
                <a:gd name="connsiteX9" fmla="*/ 7030720 w 7057379"/>
                <a:gd name="connsiteY9" fmla="*/ 156873 h 291493"/>
                <a:gd name="connsiteX10" fmla="*/ 7040880 w 7057379"/>
                <a:gd name="connsiteY10" fmla="*/ 261013 h 291493"/>
                <a:gd name="connsiteX11" fmla="*/ 15240 w 7057379"/>
                <a:gd name="connsiteY11" fmla="*/ 291493 h 291493"/>
                <a:gd name="connsiteX12" fmla="*/ 0 w 7057379"/>
                <a:gd name="connsiteY12" fmla="*/ 62893 h 291493"/>
                <a:gd name="connsiteX0" fmla="*/ 0 w 7126586"/>
                <a:gd name="connsiteY0" fmla="*/ 62893 h 291493"/>
                <a:gd name="connsiteX1" fmla="*/ 0 w 7126586"/>
                <a:gd name="connsiteY1" fmla="*/ 62893 h 291493"/>
                <a:gd name="connsiteX2" fmla="*/ 845820 w 7126586"/>
                <a:gd name="connsiteY2" fmla="*/ 1933 h 291493"/>
                <a:gd name="connsiteX3" fmla="*/ 1203960 w 7126586"/>
                <a:gd name="connsiteY3" fmla="*/ 9553 h 291493"/>
                <a:gd name="connsiteX4" fmla="*/ 2141220 w 7126586"/>
                <a:gd name="connsiteY4" fmla="*/ 40033 h 291493"/>
                <a:gd name="connsiteX5" fmla="*/ 2956560 w 7126586"/>
                <a:gd name="connsiteY5" fmla="*/ 108613 h 291493"/>
                <a:gd name="connsiteX6" fmla="*/ 3550920 w 7126586"/>
                <a:gd name="connsiteY6" fmla="*/ 139093 h 291493"/>
                <a:gd name="connsiteX7" fmla="*/ 4549140 w 7126586"/>
                <a:gd name="connsiteY7" fmla="*/ 192433 h 291493"/>
                <a:gd name="connsiteX8" fmla="*/ 6827520 w 7126586"/>
                <a:gd name="connsiteY8" fmla="*/ 177193 h 291493"/>
                <a:gd name="connsiteX9" fmla="*/ 7030720 w 7126586"/>
                <a:gd name="connsiteY9" fmla="*/ 156873 h 291493"/>
                <a:gd name="connsiteX10" fmla="*/ 7040880 w 7126586"/>
                <a:gd name="connsiteY10" fmla="*/ 261013 h 291493"/>
                <a:gd name="connsiteX11" fmla="*/ 15240 w 7126586"/>
                <a:gd name="connsiteY11" fmla="*/ 291493 h 291493"/>
                <a:gd name="connsiteX12" fmla="*/ 0 w 7126586"/>
                <a:gd name="connsiteY12" fmla="*/ 62893 h 291493"/>
                <a:gd name="connsiteX0" fmla="*/ 0 w 7150285"/>
                <a:gd name="connsiteY0" fmla="*/ 62893 h 291493"/>
                <a:gd name="connsiteX1" fmla="*/ 0 w 7150285"/>
                <a:gd name="connsiteY1" fmla="*/ 62893 h 291493"/>
                <a:gd name="connsiteX2" fmla="*/ 845820 w 7150285"/>
                <a:gd name="connsiteY2" fmla="*/ 1933 h 291493"/>
                <a:gd name="connsiteX3" fmla="*/ 1203960 w 7150285"/>
                <a:gd name="connsiteY3" fmla="*/ 9553 h 291493"/>
                <a:gd name="connsiteX4" fmla="*/ 2141220 w 7150285"/>
                <a:gd name="connsiteY4" fmla="*/ 40033 h 291493"/>
                <a:gd name="connsiteX5" fmla="*/ 2956560 w 7150285"/>
                <a:gd name="connsiteY5" fmla="*/ 108613 h 291493"/>
                <a:gd name="connsiteX6" fmla="*/ 3550920 w 7150285"/>
                <a:gd name="connsiteY6" fmla="*/ 139093 h 291493"/>
                <a:gd name="connsiteX7" fmla="*/ 4549140 w 7150285"/>
                <a:gd name="connsiteY7" fmla="*/ 192433 h 291493"/>
                <a:gd name="connsiteX8" fmla="*/ 6827520 w 7150285"/>
                <a:gd name="connsiteY8" fmla="*/ 177193 h 291493"/>
                <a:gd name="connsiteX9" fmla="*/ 7030720 w 7150285"/>
                <a:gd name="connsiteY9" fmla="*/ 156873 h 291493"/>
                <a:gd name="connsiteX10" fmla="*/ 7040880 w 7150285"/>
                <a:gd name="connsiteY10" fmla="*/ 261013 h 291493"/>
                <a:gd name="connsiteX11" fmla="*/ 15240 w 7150285"/>
                <a:gd name="connsiteY11" fmla="*/ 291493 h 291493"/>
                <a:gd name="connsiteX12" fmla="*/ 0 w 7150285"/>
                <a:gd name="connsiteY12" fmla="*/ 62893 h 291493"/>
                <a:gd name="connsiteX0" fmla="*/ 0 w 7150285"/>
                <a:gd name="connsiteY0" fmla="*/ 62893 h 291493"/>
                <a:gd name="connsiteX1" fmla="*/ 0 w 7150285"/>
                <a:gd name="connsiteY1" fmla="*/ 62893 h 291493"/>
                <a:gd name="connsiteX2" fmla="*/ 845820 w 7150285"/>
                <a:gd name="connsiteY2" fmla="*/ 1933 h 291493"/>
                <a:gd name="connsiteX3" fmla="*/ 1203960 w 7150285"/>
                <a:gd name="connsiteY3" fmla="*/ 9553 h 291493"/>
                <a:gd name="connsiteX4" fmla="*/ 2141220 w 7150285"/>
                <a:gd name="connsiteY4" fmla="*/ 40033 h 291493"/>
                <a:gd name="connsiteX5" fmla="*/ 2956560 w 7150285"/>
                <a:gd name="connsiteY5" fmla="*/ 108613 h 291493"/>
                <a:gd name="connsiteX6" fmla="*/ 3550920 w 7150285"/>
                <a:gd name="connsiteY6" fmla="*/ 139093 h 291493"/>
                <a:gd name="connsiteX7" fmla="*/ 4549140 w 7150285"/>
                <a:gd name="connsiteY7" fmla="*/ 192433 h 291493"/>
                <a:gd name="connsiteX8" fmla="*/ 6827520 w 7150285"/>
                <a:gd name="connsiteY8" fmla="*/ 177193 h 291493"/>
                <a:gd name="connsiteX9" fmla="*/ 7030720 w 7150285"/>
                <a:gd name="connsiteY9" fmla="*/ 156873 h 291493"/>
                <a:gd name="connsiteX10" fmla="*/ 7040880 w 7150285"/>
                <a:gd name="connsiteY10" fmla="*/ 261013 h 291493"/>
                <a:gd name="connsiteX11" fmla="*/ 15240 w 7150285"/>
                <a:gd name="connsiteY11" fmla="*/ 291493 h 291493"/>
                <a:gd name="connsiteX12" fmla="*/ 0 w 7150285"/>
                <a:gd name="connsiteY12" fmla="*/ 62893 h 291493"/>
                <a:gd name="connsiteX0" fmla="*/ 0 w 7092177"/>
                <a:gd name="connsiteY0" fmla="*/ 62893 h 291493"/>
                <a:gd name="connsiteX1" fmla="*/ 0 w 7092177"/>
                <a:gd name="connsiteY1" fmla="*/ 62893 h 291493"/>
                <a:gd name="connsiteX2" fmla="*/ 845820 w 7092177"/>
                <a:gd name="connsiteY2" fmla="*/ 1933 h 291493"/>
                <a:gd name="connsiteX3" fmla="*/ 1203960 w 7092177"/>
                <a:gd name="connsiteY3" fmla="*/ 9553 h 291493"/>
                <a:gd name="connsiteX4" fmla="*/ 2141220 w 7092177"/>
                <a:gd name="connsiteY4" fmla="*/ 40033 h 291493"/>
                <a:gd name="connsiteX5" fmla="*/ 2956560 w 7092177"/>
                <a:gd name="connsiteY5" fmla="*/ 108613 h 291493"/>
                <a:gd name="connsiteX6" fmla="*/ 3550920 w 7092177"/>
                <a:gd name="connsiteY6" fmla="*/ 139093 h 291493"/>
                <a:gd name="connsiteX7" fmla="*/ 4549140 w 7092177"/>
                <a:gd name="connsiteY7" fmla="*/ 192433 h 291493"/>
                <a:gd name="connsiteX8" fmla="*/ 6827520 w 7092177"/>
                <a:gd name="connsiteY8" fmla="*/ 177193 h 291493"/>
                <a:gd name="connsiteX9" fmla="*/ 7030720 w 7092177"/>
                <a:gd name="connsiteY9" fmla="*/ 156873 h 291493"/>
                <a:gd name="connsiteX10" fmla="*/ 7040880 w 7092177"/>
                <a:gd name="connsiteY10" fmla="*/ 261013 h 291493"/>
                <a:gd name="connsiteX11" fmla="*/ 15240 w 7092177"/>
                <a:gd name="connsiteY11" fmla="*/ 291493 h 291493"/>
                <a:gd name="connsiteX12" fmla="*/ 0 w 7092177"/>
                <a:gd name="connsiteY12" fmla="*/ 62893 h 291493"/>
                <a:gd name="connsiteX0" fmla="*/ 0 w 7092177"/>
                <a:gd name="connsiteY0" fmla="*/ 62893 h 291493"/>
                <a:gd name="connsiteX1" fmla="*/ 0 w 7092177"/>
                <a:gd name="connsiteY1" fmla="*/ 62893 h 291493"/>
                <a:gd name="connsiteX2" fmla="*/ 845820 w 7092177"/>
                <a:gd name="connsiteY2" fmla="*/ 1933 h 291493"/>
                <a:gd name="connsiteX3" fmla="*/ 1203960 w 7092177"/>
                <a:gd name="connsiteY3" fmla="*/ 9553 h 291493"/>
                <a:gd name="connsiteX4" fmla="*/ 2141220 w 7092177"/>
                <a:gd name="connsiteY4" fmla="*/ 40033 h 291493"/>
                <a:gd name="connsiteX5" fmla="*/ 2956560 w 7092177"/>
                <a:gd name="connsiteY5" fmla="*/ 108613 h 291493"/>
                <a:gd name="connsiteX6" fmla="*/ 3550920 w 7092177"/>
                <a:gd name="connsiteY6" fmla="*/ 139093 h 291493"/>
                <a:gd name="connsiteX7" fmla="*/ 4549140 w 7092177"/>
                <a:gd name="connsiteY7" fmla="*/ 192433 h 291493"/>
                <a:gd name="connsiteX8" fmla="*/ 6827520 w 7092177"/>
                <a:gd name="connsiteY8" fmla="*/ 177193 h 291493"/>
                <a:gd name="connsiteX9" fmla="*/ 7030720 w 7092177"/>
                <a:gd name="connsiteY9" fmla="*/ 156873 h 291493"/>
                <a:gd name="connsiteX10" fmla="*/ 7040880 w 7092177"/>
                <a:gd name="connsiteY10" fmla="*/ 261013 h 291493"/>
                <a:gd name="connsiteX11" fmla="*/ 15240 w 7092177"/>
                <a:gd name="connsiteY11" fmla="*/ 291493 h 291493"/>
                <a:gd name="connsiteX12" fmla="*/ 0 w 7092177"/>
                <a:gd name="connsiteY12" fmla="*/ 62893 h 291493"/>
                <a:gd name="connsiteX0" fmla="*/ 0 w 7049146"/>
                <a:gd name="connsiteY0" fmla="*/ 62893 h 291493"/>
                <a:gd name="connsiteX1" fmla="*/ 0 w 7049146"/>
                <a:gd name="connsiteY1" fmla="*/ 62893 h 291493"/>
                <a:gd name="connsiteX2" fmla="*/ 845820 w 7049146"/>
                <a:gd name="connsiteY2" fmla="*/ 1933 h 291493"/>
                <a:gd name="connsiteX3" fmla="*/ 1203960 w 7049146"/>
                <a:gd name="connsiteY3" fmla="*/ 9553 h 291493"/>
                <a:gd name="connsiteX4" fmla="*/ 2141220 w 7049146"/>
                <a:gd name="connsiteY4" fmla="*/ 40033 h 291493"/>
                <a:gd name="connsiteX5" fmla="*/ 2956560 w 7049146"/>
                <a:gd name="connsiteY5" fmla="*/ 108613 h 291493"/>
                <a:gd name="connsiteX6" fmla="*/ 3550920 w 7049146"/>
                <a:gd name="connsiteY6" fmla="*/ 139093 h 291493"/>
                <a:gd name="connsiteX7" fmla="*/ 4549140 w 7049146"/>
                <a:gd name="connsiteY7" fmla="*/ 192433 h 291493"/>
                <a:gd name="connsiteX8" fmla="*/ 6827520 w 7049146"/>
                <a:gd name="connsiteY8" fmla="*/ 177193 h 291493"/>
                <a:gd name="connsiteX9" fmla="*/ 7030720 w 7049146"/>
                <a:gd name="connsiteY9" fmla="*/ 156873 h 291493"/>
                <a:gd name="connsiteX10" fmla="*/ 7040880 w 7049146"/>
                <a:gd name="connsiteY10" fmla="*/ 261013 h 291493"/>
                <a:gd name="connsiteX11" fmla="*/ 15240 w 7049146"/>
                <a:gd name="connsiteY11" fmla="*/ 291493 h 291493"/>
                <a:gd name="connsiteX12" fmla="*/ 0 w 7049146"/>
                <a:gd name="connsiteY12" fmla="*/ 62893 h 291493"/>
                <a:gd name="connsiteX0" fmla="*/ 0 w 7047148"/>
                <a:gd name="connsiteY0" fmla="*/ 62893 h 291493"/>
                <a:gd name="connsiteX1" fmla="*/ 0 w 7047148"/>
                <a:gd name="connsiteY1" fmla="*/ 62893 h 291493"/>
                <a:gd name="connsiteX2" fmla="*/ 845820 w 7047148"/>
                <a:gd name="connsiteY2" fmla="*/ 1933 h 291493"/>
                <a:gd name="connsiteX3" fmla="*/ 1203960 w 7047148"/>
                <a:gd name="connsiteY3" fmla="*/ 9553 h 291493"/>
                <a:gd name="connsiteX4" fmla="*/ 2141220 w 7047148"/>
                <a:gd name="connsiteY4" fmla="*/ 40033 h 291493"/>
                <a:gd name="connsiteX5" fmla="*/ 2956560 w 7047148"/>
                <a:gd name="connsiteY5" fmla="*/ 108613 h 291493"/>
                <a:gd name="connsiteX6" fmla="*/ 3550920 w 7047148"/>
                <a:gd name="connsiteY6" fmla="*/ 139093 h 291493"/>
                <a:gd name="connsiteX7" fmla="*/ 4549140 w 7047148"/>
                <a:gd name="connsiteY7" fmla="*/ 192433 h 291493"/>
                <a:gd name="connsiteX8" fmla="*/ 6827520 w 7047148"/>
                <a:gd name="connsiteY8" fmla="*/ 177193 h 291493"/>
                <a:gd name="connsiteX9" fmla="*/ 7030720 w 7047148"/>
                <a:gd name="connsiteY9" fmla="*/ 156873 h 291493"/>
                <a:gd name="connsiteX10" fmla="*/ 7040880 w 7047148"/>
                <a:gd name="connsiteY10" fmla="*/ 261013 h 291493"/>
                <a:gd name="connsiteX11" fmla="*/ 15240 w 7047148"/>
                <a:gd name="connsiteY11" fmla="*/ 291493 h 291493"/>
                <a:gd name="connsiteX12" fmla="*/ 0 w 7047148"/>
                <a:gd name="connsiteY12" fmla="*/ 62893 h 291493"/>
                <a:gd name="connsiteX0" fmla="*/ 0 w 7056173"/>
                <a:gd name="connsiteY0" fmla="*/ 62893 h 291493"/>
                <a:gd name="connsiteX1" fmla="*/ 0 w 7056173"/>
                <a:gd name="connsiteY1" fmla="*/ 62893 h 291493"/>
                <a:gd name="connsiteX2" fmla="*/ 845820 w 7056173"/>
                <a:gd name="connsiteY2" fmla="*/ 1933 h 291493"/>
                <a:gd name="connsiteX3" fmla="*/ 1203960 w 7056173"/>
                <a:gd name="connsiteY3" fmla="*/ 9553 h 291493"/>
                <a:gd name="connsiteX4" fmla="*/ 2141220 w 7056173"/>
                <a:gd name="connsiteY4" fmla="*/ 40033 h 291493"/>
                <a:gd name="connsiteX5" fmla="*/ 2956560 w 7056173"/>
                <a:gd name="connsiteY5" fmla="*/ 108613 h 291493"/>
                <a:gd name="connsiteX6" fmla="*/ 3550920 w 7056173"/>
                <a:gd name="connsiteY6" fmla="*/ 139093 h 291493"/>
                <a:gd name="connsiteX7" fmla="*/ 4549140 w 7056173"/>
                <a:gd name="connsiteY7" fmla="*/ 192433 h 291493"/>
                <a:gd name="connsiteX8" fmla="*/ 6827520 w 7056173"/>
                <a:gd name="connsiteY8" fmla="*/ 177193 h 291493"/>
                <a:gd name="connsiteX9" fmla="*/ 7049770 w 7056173"/>
                <a:gd name="connsiteY9" fmla="*/ 156873 h 291493"/>
                <a:gd name="connsiteX10" fmla="*/ 7040880 w 7056173"/>
                <a:gd name="connsiteY10" fmla="*/ 261013 h 291493"/>
                <a:gd name="connsiteX11" fmla="*/ 15240 w 7056173"/>
                <a:gd name="connsiteY11" fmla="*/ 291493 h 291493"/>
                <a:gd name="connsiteX12" fmla="*/ 0 w 7056173"/>
                <a:gd name="connsiteY12" fmla="*/ 62893 h 291493"/>
                <a:gd name="connsiteX0" fmla="*/ 0 w 7056173"/>
                <a:gd name="connsiteY0" fmla="*/ 62893 h 291493"/>
                <a:gd name="connsiteX1" fmla="*/ 0 w 7056173"/>
                <a:gd name="connsiteY1" fmla="*/ 62893 h 291493"/>
                <a:gd name="connsiteX2" fmla="*/ 845820 w 7056173"/>
                <a:gd name="connsiteY2" fmla="*/ 1933 h 291493"/>
                <a:gd name="connsiteX3" fmla="*/ 1203960 w 7056173"/>
                <a:gd name="connsiteY3" fmla="*/ 9553 h 291493"/>
                <a:gd name="connsiteX4" fmla="*/ 2141220 w 7056173"/>
                <a:gd name="connsiteY4" fmla="*/ 40033 h 291493"/>
                <a:gd name="connsiteX5" fmla="*/ 2956560 w 7056173"/>
                <a:gd name="connsiteY5" fmla="*/ 108613 h 291493"/>
                <a:gd name="connsiteX6" fmla="*/ 3550920 w 7056173"/>
                <a:gd name="connsiteY6" fmla="*/ 139093 h 291493"/>
                <a:gd name="connsiteX7" fmla="*/ 4549140 w 7056173"/>
                <a:gd name="connsiteY7" fmla="*/ 192433 h 291493"/>
                <a:gd name="connsiteX8" fmla="*/ 6827520 w 7056173"/>
                <a:gd name="connsiteY8" fmla="*/ 177193 h 291493"/>
                <a:gd name="connsiteX9" fmla="*/ 7049770 w 7056173"/>
                <a:gd name="connsiteY9" fmla="*/ 156873 h 291493"/>
                <a:gd name="connsiteX10" fmla="*/ 7002780 w 7056173"/>
                <a:gd name="connsiteY10" fmla="*/ 261013 h 291493"/>
                <a:gd name="connsiteX11" fmla="*/ 15240 w 7056173"/>
                <a:gd name="connsiteY11" fmla="*/ 291493 h 291493"/>
                <a:gd name="connsiteX12" fmla="*/ 0 w 7056173"/>
                <a:gd name="connsiteY12" fmla="*/ 62893 h 291493"/>
                <a:gd name="connsiteX0" fmla="*/ 0 w 7058797"/>
                <a:gd name="connsiteY0" fmla="*/ 62893 h 291493"/>
                <a:gd name="connsiteX1" fmla="*/ 0 w 7058797"/>
                <a:gd name="connsiteY1" fmla="*/ 62893 h 291493"/>
                <a:gd name="connsiteX2" fmla="*/ 845820 w 7058797"/>
                <a:gd name="connsiteY2" fmla="*/ 1933 h 291493"/>
                <a:gd name="connsiteX3" fmla="*/ 1203960 w 7058797"/>
                <a:gd name="connsiteY3" fmla="*/ 9553 h 291493"/>
                <a:gd name="connsiteX4" fmla="*/ 2141220 w 7058797"/>
                <a:gd name="connsiteY4" fmla="*/ 40033 h 291493"/>
                <a:gd name="connsiteX5" fmla="*/ 2956560 w 7058797"/>
                <a:gd name="connsiteY5" fmla="*/ 108613 h 291493"/>
                <a:gd name="connsiteX6" fmla="*/ 3550920 w 7058797"/>
                <a:gd name="connsiteY6" fmla="*/ 139093 h 291493"/>
                <a:gd name="connsiteX7" fmla="*/ 4549140 w 7058797"/>
                <a:gd name="connsiteY7" fmla="*/ 192433 h 291493"/>
                <a:gd name="connsiteX8" fmla="*/ 6827520 w 7058797"/>
                <a:gd name="connsiteY8" fmla="*/ 177193 h 291493"/>
                <a:gd name="connsiteX9" fmla="*/ 7049770 w 7058797"/>
                <a:gd name="connsiteY9" fmla="*/ 156873 h 291493"/>
                <a:gd name="connsiteX10" fmla="*/ 7053580 w 7058797"/>
                <a:gd name="connsiteY10" fmla="*/ 261013 h 291493"/>
                <a:gd name="connsiteX11" fmla="*/ 15240 w 7058797"/>
                <a:gd name="connsiteY11" fmla="*/ 291493 h 291493"/>
                <a:gd name="connsiteX12" fmla="*/ 0 w 7058797"/>
                <a:gd name="connsiteY12" fmla="*/ 62893 h 291493"/>
                <a:gd name="connsiteX0" fmla="*/ 0 w 7056173"/>
                <a:gd name="connsiteY0" fmla="*/ 62893 h 291493"/>
                <a:gd name="connsiteX1" fmla="*/ 0 w 7056173"/>
                <a:gd name="connsiteY1" fmla="*/ 62893 h 291493"/>
                <a:gd name="connsiteX2" fmla="*/ 845820 w 7056173"/>
                <a:gd name="connsiteY2" fmla="*/ 1933 h 291493"/>
                <a:gd name="connsiteX3" fmla="*/ 1203960 w 7056173"/>
                <a:gd name="connsiteY3" fmla="*/ 9553 h 291493"/>
                <a:gd name="connsiteX4" fmla="*/ 2141220 w 7056173"/>
                <a:gd name="connsiteY4" fmla="*/ 40033 h 291493"/>
                <a:gd name="connsiteX5" fmla="*/ 2956560 w 7056173"/>
                <a:gd name="connsiteY5" fmla="*/ 108613 h 291493"/>
                <a:gd name="connsiteX6" fmla="*/ 3550920 w 7056173"/>
                <a:gd name="connsiteY6" fmla="*/ 139093 h 291493"/>
                <a:gd name="connsiteX7" fmla="*/ 4549140 w 7056173"/>
                <a:gd name="connsiteY7" fmla="*/ 192433 h 291493"/>
                <a:gd name="connsiteX8" fmla="*/ 6827520 w 7056173"/>
                <a:gd name="connsiteY8" fmla="*/ 177193 h 291493"/>
                <a:gd name="connsiteX9" fmla="*/ 7049770 w 7056173"/>
                <a:gd name="connsiteY9" fmla="*/ 156873 h 291493"/>
                <a:gd name="connsiteX10" fmla="*/ 7028180 w 7056173"/>
                <a:gd name="connsiteY10" fmla="*/ 261013 h 291493"/>
                <a:gd name="connsiteX11" fmla="*/ 15240 w 7056173"/>
                <a:gd name="connsiteY11" fmla="*/ 291493 h 291493"/>
                <a:gd name="connsiteX12" fmla="*/ 0 w 7056173"/>
                <a:gd name="connsiteY12" fmla="*/ 62893 h 291493"/>
                <a:gd name="connsiteX0" fmla="*/ 0 w 7056173"/>
                <a:gd name="connsiteY0" fmla="*/ 62893 h 291493"/>
                <a:gd name="connsiteX1" fmla="*/ 0 w 7056173"/>
                <a:gd name="connsiteY1" fmla="*/ 62893 h 291493"/>
                <a:gd name="connsiteX2" fmla="*/ 845820 w 7056173"/>
                <a:gd name="connsiteY2" fmla="*/ 1933 h 291493"/>
                <a:gd name="connsiteX3" fmla="*/ 1203960 w 7056173"/>
                <a:gd name="connsiteY3" fmla="*/ 9553 h 291493"/>
                <a:gd name="connsiteX4" fmla="*/ 2141220 w 7056173"/>
                <a:gd name="connsiteY4" fmla="*/ 40033 h 291493"/>
                <a:gd name="connsiteX5" fmla="*/ 2956560 w 7056173"/>
                <a:gd name="connsiteY5" fmla="*/ 108613 h 291493"/>
                <a:gd name="connsiteX6" fmla="*/ 3550920 w 7056173"/>
                <a:gd name="connsiteY6" fmla="*/ 139093 h 291493"/>
                <a:gd name="connsiteX7" fmla="*/ 4549140 w 7056173"/>
                <a:gd name="connsiteY7" fmla="*/ 192433 h 291493"/>
                <a:gd name="connsiteX8" fmla="*/ 6827520 w 7056173"/>
                <a:gd name="connsiteY8" fmla="*/ 177193 h 291493"/>
                <a:gd name="connsiteX9" fmla="*/ 7049770 w 7056173"/>
                <a:gd name="connsiteY9" fmla="*/ 156873 h 291493"/>
                <a:gd name="connsiteX10" fmla="*/ 7028180 w 7056173"/>
                <a:gd name="connsiteY10" fmla="*/ 261013 h 291493"/>
                <a:gd name="connsiteX11" fmla="*/ 15240 w 7056173"/>
                <a:gd name="connsiteY11" fmla="*/ 291493 h 291493"/>
                <a:gd name="connsiteX12" fmla="*/ 0 w 7056173"/>
                <a:gd name="connsiteY12" fmla="*/ 62893 h 29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56173" h="291493">
                  <a:moveTo>
                    <a:pt x="0" y="62893"/>
                  </a:moveTo>
                  <a:lnTo>
                    <a:pt x="0" y="62893"/>
                  </a:lnTo>
                  <a:cubicBezTo>
                    <a:pt x="281940" y="42573"/>
                    <a:pt x="563426" y="14444"/>
                    <a:pt x="845820" y="1933"/>
                  </a:cubicBezTo>
                  <a:cubicBezTo>
                    <a:pt x="965110" y="-3352"/>
                    <a:pt x="988060" y="3203"/>
                    <a:pt x="1203960" y="9553"/>
                  </a:cubicBezTo>
                  <a:lnTo>
                    <a:pt x="2141220" y="40033"/>
                  </a:lnTo>
                  <a:cubicBezTo>
                    <a:pt x="2433320" y="56543"/>
                    <a:pt x="2721610" y="92103"/>
                    <a:pt x="2956560" y="108613"/>
                  </a:cubicBezTo>
                  <a:lnTo>
                    <a:pt x="3550920" y="139093"/>
                  </a:lnTo>
                  <a:cubicBezTo>
                    <a:pt x="3816350" y="153063"/>
                    <a:pt x="4003040" y="186083"/>
                    <a:pt x="4549140" y="192433"/>
                  </a:cubicBezTo>
                  <a:lnTo>
                    <a:pt x="6827520" y="177193"/>
                  </a:lnTo>
                  <a:cubicBezTo>
                    <a:pt x="7244292" y="171266"/>
                    <a:pt x="6941820" y="167033"/>
                    <a:pt x="7049770" y="156873"/>
                  </a:cubicBezTo>
                  <a:cubicBezTo>
                    <a:pt x="7048500" y="324513"/>
                    <a:pt x="7028180" y="197513"/>
                    <a:pt x="7028180" y="261013"/>
                  </a:cubicBezTo>
                  <a:lnTo>
                    <a:pt x="15240" y="291493"/>
                  </a:lnTo>
                  <a:lnTo>
                    <a:pt x="0" y="62893"/>
                  </a:lnTo>
                  <a:close/>
                </a:path>
              </a:pathLst>
            </a:custGeom>
            <a:pattFill prst="pct60">
              <a:fgClr>
                <a:schemeClr val="accent4">
                  <a:lumMod val="20000"/>
                  <a:lumOff val="8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5" name="Ellipse 724">
            <a:extLst>
              <a:ext uri="{FF2B5EF4-FFF2-40B4-BE49-F238E27FC236}">
                <a16:creationId xmlns:a16="http://schemas.microsoft.com/office/drawing/2014/main" id="{35488768-42B7-4C93-B69F-DE6CD7BFBF3B}"/>
              </a:ext>
            </a:extLst>
          </p:cNvPr>
          <p:cNvSpPr/>
          <p:nvPr/>
        </p:nvSpPr>
        <p:spPr>
          <a:xfrm>
            <a:off x="4754277" y="1693293"/>
            <a:ext cx="45719" cy="45719"/>
          </a:xfrm>
          <a:prstGeom prst="ellipse">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6" name="Connecteur droit 725">
            <a:extLst>
              <a:ext uri="{FF2B5EF4-FFF2-40B4-BE49-F238E27FC236}">
                <a16:creationId xmlns:a16="http://schemas.microsoft.com/office/drawing/2014/main" id="{27797967-874B-44FE-A74C-87AE3CCF5BD2}"/>
              </a:ext>
            </a:extLst>
          </p:cNvPr>
          <p:cNvCxnSpPr>
            <a:cxnSpLocks/>
            <a:stCxn id="324" idx="211"/>
            <a:endCxn id="327" idx="1"/>
          </p:cNvCxnSpPr>
          <p:nvPr/>
        </p:nvCxnSpPr>
        <p:spPr>
          <a:xfrm flipV="1">
            <a:off x="4264629" y="2903912"/>
            <a:ext cx="4107221" cy="194189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27" name="Rectangle 726">
            <a:extLst>
              <a:ext uri="{FF2B5EF4-FFF2-40B4-BE49-F238E27FC236}">
                <a16:creationId xmlns:a16="http://schemas.microsoft.com/office/drawing/2014/main" id="{3F72E33A-6CE8-43D6-AD6A-4D5C0BF87982}"/>
              </a:ext>
            </a:extLst>
          </p:cNvPr>
          <p:cNvSpPr/>
          <p:nvPr/>
        </p:nvSpPr>
        <p:spPr>
          <a:xfrm>
            <a:off x="4264629" y="987908"/>
            <a:ext cx="570481" cy="2934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Cu</a:t>
            </a:r>
            <a:endParaRPr lang="en-US" b="1" dirty="0">
              <a:solidFill>
                <a:schemeClr val="tx1"/>
              </a:solidFill>
            </a:endParaRPr>
          </a:p>
        </p:txBody>
      </p:sp>
      <p:sp>
        <p:nvSpPr>
          <p:cNvPr id="728" name="ZoneTexte 727">
            <a:extLst>
              <a:ext uri="{FF2B5EF4-FFF2-40B4-BE49-F238E27FC236}">
                <a16:creationId xmlns:a16="http://schemas.microsoft.com/office/drawing/2014/main" id="{63BFD9E0-B0CF-49D8-A7C7-5CBF9081FAA0}"/>
              </a:ext>
            </a:extLst>
          </p:cNvPr>
          <p:cNvSpPr txBox="1"/>
          <p:nvPr/>
        </p:nvSpPr>
        <p:spPr>
          <a:xfrm>
            <a:off x="7307374" y="4148293"/>
            <a:ext cx="1840016" cy="738664"/>
          </a:xfrm>
          <a:prstGeom prst="rect">
            <a:avLst/>
          </a:prstGeom>
          <a:noFill/>
        </p:spPr>
        <p:txBody>
          <a:bodyPr wrap="square" rtlCol="0">
            <a:spAutoFit/>
          </a:bodyPr>
          <a:lstStyle/>
          <a:p>
            <a:pPr algn="ctr"/>
            <a:r>
              <a:rPr lang="fr-FR" sz="1400" dirty="0">
                <a:solidFill>
                  <a:srgbClr val="FF0000"/>
                </a:solidFill>
              </a:rPr>
              <a:t>Effet sur la structure de la communauté </a:t>
            </a:r>
            <a:r>
              <a:rPr lang="fr-FR" sz="1400" dirty="0" err="1">
                <a:solidFill>
                  <a:srgbClr val="FF0000"/>
                </a:solidFill>
              </a:rPr>
              <a:t>épibactérienne</a:t>
            </a:r>
            <a:r>
              <a:rPr lang="fr-FR" sz="1400" dirty="0">
                <a:solidFill>
                  <a:srgbClr val="FF0000"/>
                </a:solidFill>
              </a:rPr>
              <a:t> ?</a:t>
            </a:r>
            <a:endParaRPr lang="en-US" sz="1400" dirty="0">
              <a:solidFill>
                <a:srgbClr val="FF0000"/>
              </a:solidFill>
            </a:endParaRPr>
          </a:p>
        </p:txBody>
      </p:sp>
      <p:sp>
        <p:nvSpPr>
          <p:cNvPr id="729" name="Flèche courbée vers la gauche 3346">
            <a:extLst>
              <a:ext uri="{FF2B5EF4-FFF2-40B4-BE49-F238E27FC236}">
                <a16:creationId xmlns:a16="http://schemas.microsoft.com/office/drawing/2014/main" id="{578E1DFD-696E-4EBE-96E9-42B0DC5416B4}"/>
              </a:ext>
            </a:extLst>
          </p:cNvPr>
          <p:cNvSpPr/>
          <p:nvPr/>
        </p:nvSpPr>
        <p:spPr>
          <a:xfrm rot="2148622" flipV="1">
            <a:off x="7826468" y="2604265"/>
            <a:ext cx="878101" cy="1089267"/>
          </a:xfrm>
          <a:custGeom>
            <a:avLst/>
            <a:gdLst>
              <a:gd name="connsiteX0" fmla="*/ 0 w 691659"/>
              <a:gd name="connsiteY0" fmla="*/ 1226935 h 1399850"/>
              <a:gd name="connsiteX1" fmla="*/ 172915 w 691659"/>
              <a:gd name="connsiteY1" fmla="*/ 1035913 h 1399850"/>
              <a:gd name="connsiteX2" fmla="*/ 172915 w 691659"/>
              <a:gd name="connsiteY2" fmla="*/ 1122370 h 1399850"/>
              <a:gd name="connsiteX3" fmla="*/ 683663 w 691659"/>
              <a:gd name="connsiteY3" fmla="*/ 656696 h 1399850"/>
              <a:gd name="connsiteX4" fmla="*/ 172915 w 691659"/>
              <a:gd name="connsiteY4" fmla="*/ 1295285 h 1399850"/>
              <a:gd name="connsiteX5" fmla="*/ 172915 w 691659"/>
              <a:gd name="connsiteY5" fmla="*/ 1381743 h 1399850"/>
              <a:gd name="connsiteX6" fmla="*/ 0 w 691659"/>
              <a:gd name="connsiteY6" fmla="*/ 1226935 h 1399850"/>
              <a:gd name="connsiteX0" fmla="*/ 691659 w 691659"/>
              <a:gd name="connsiteY0" fmla="*/ 743154 h 1399850"/>
              <a:gd name="connsiteX1" fmla="*/ 0 w 691659"/>
              <a:gd name="connsiteY1" fmla="*/ 172915 h 1399850"/>
              <a:gd name="connsiteX2" fmla="*/ 0 w 691659"/>
              <a:gd name="connsiteY2" fmla="*/ 0 h 1399850"/>
              <a:gd name="connsiteX3" fmla="*/ 691659 w 691659"/>
              <a:gd name="connsiteY3" fmla="*/ 570239 h 1399850"/>
              <a:gd name="connsiteX4" fmla="*/ 691659 w 691659"/>
              <a:gd name="connsiteY4" fmla="*/ 743154 h 1399850"/>
              <a:gd name="connsiteX0" fmla="*/ 691659 w 691659"/>
              <a:gd name="connsiteY0" fmla="*/ 743154 h 1399850"/>
              <a:gd name="connsiteX1" fmla="*/ 0 w 691659"/>
              <a:gd name="connsiteY1" fmla="*/ 172915 h 1399850"/>
              <a:gd name="connsiteX2" fmla="*/ 0 w 691659"/>
              <a:gd name="connsiteY2" fmla="*/ 0 h 1399850"/>
              <a:gd name="connsiteX3" fmla="*/ 691659 w 691659"/>
              <a:gd name="connsiteY3" fmla="*/ 570239 h 1399850"/>
              <a:gd name="connsiteX4" fmla="*/ 691659 w 691659"/>
              <a:gd name="connsiteY4" fmla="*/ 743154 h 1399850"/>
              <a:gd name="connsiteX5" fmla="*/ 172915 w 691659"/>
              <a:gd name="connsiteY5" fmla="*/ 1295286 h 1399850"/>
              <a:gd name="connsiteX6" fmla="*/ 172915 w 691659"/>
              <a:gd name="connsiteY6" fmla="*/ 1381743 h 1399850"/>
              <a:gd name="connsiteX7" fmla="*/ 0 w 691659"/>
              <a:gd name="connsiteY7" fmla="*/ 1226935 h 1399850"/>
              <a:gd name="connsiteX8" fmla="*/ 172915 w 691659"/>
              <a:gd name="connsiteY8" fmla="*/ 1035913 h 1399850"/>
              <a:gd name="connsiteX9" fmla="*/ 172915 w 691659"/>
              <a:gd name="connsiteY9" fmla="*/ 1122370 h 1399850"/>
              <a:gd name="connsiteX10" fmla="*/ 683663 w 691659"/>
              <a:gd name="connsiteY10" fmla="*/ 656696 h 1399850"/>
              <a:gd name="connsiteX0" fmla="*/ 0 w 691730"/>
              <a:gd name="connsiteY0" fmla="*/ 1226935 h 1381743"/>
              <a:gd name="connsiteX1" fmla="*/ 172915 w 691730"/>
              <a:gd name="connsiteY1" fmla="*/ 1035913 h 1381743"/>
              <a:gd name="connsiteX2" fmla="*/ 172915 w 691730"/>
              <a:gd name="connsiteY2" fmla="*/ 1122370 h 1381743"/>
              <a:gd name="connsiteX3" fmla="*/ 683663 w 691730"/>
              <a:gd name="connsiteY3" fmla="*/ 656696 h 1381743"/>
              <a:gd name="connsiteX4" fmla="*/ 172915 w 691730"/>
              <a:gd name="connsiteY4" fmla="*/ 1295285 h 1381743"/>
              <a:gd name="connsiteX5" fmla="*/ 172915 w 691730"/>
              <a:gd name="connsiteY5" fmla="*/ 1381743 h 1381743"/>
              <a:gd name="connsiteX6" fmla="*/ 0 w 691730"/>
              <a:gd name="connsiteY6" fmla="*/ 1226935 h 1381743"/>
              <a:gd name="connsiteX0" fmla="*/ 691659 w 691730"/>
              <a:gd name="connsiteY0" fmla="*/ 743154 h 1381743"/>
              <a:gd name="connsiteX1" fmla="*/ 0 w 691730"/>
              <a:gd name="connsiteY1" fmla="*/ 172915 h 1381743"/>
              <a:gd name="connsiteX2" fmla="*/ 0 w 691730"/>
              <a:gd name="connsiteY2" fmla="*/ 0 h 1381743"/>
              <a:gd name="connsiteX3" fmla="*/ 691659 w 691730"/>
              <a:gd name="connsiteY3" fmla="*/ 570239 h 1381743"/>
              <a:gd name="connsiteX4" fmla="*/ 691659 w 691730"/>
              <a:gd name="connsiteY4" fmla="*/ 743154 h 1381743"/>
              <a:gd name="connsiteX0" fmla="*/ 691659 w 691730"/>
              <a:gd name="connsiteY0" fmla="*/ 743154 h 1381743"/>
              <a:gd name="connsiteX1" fmla="*/ 0 w 691730"/>
              <a:gd name="connsiteY1" fmla="*/ 0 h 1381743"/>
              <a:gd name="connsiteX2" fmla="*/ 691659 w 691730"/>
              <a:gd name="connsiteY2" fmla="*/ 570239 h 1381743"/>
              <a:gd name="connsiteX3" fmla="*/ 691659 w 691730"/>
              <a:gd name="connsiteY3" fmla="*/ 743154 h 1381743"/>
              <a:gd name="connsiteX4" fmla="*/ 172915 w 691730"/>
              <a:gd name="connsiteY4" fmla="*/ 1295286 h 1381743"/>
              <a:gd name="connsiteX5" fmla="*/ 172915 w 691730"/>
              <a:gd name="connsiteY5" fmla="*/ 1381743 h 1381743"/>
              <a:gd name="connsiteX6" fmla="*/ 0 w 691730"/>
              <a:gd name="connsiteY6" fmla="*/ 1226935 h 1381743"/>
              <a:gd name="connsiteX7" fmla="*/ 172915 w 691730"/>
              <a:gd name="connsiteY7" fmla="*/ 1035913 h 1381743"/>
              <a:gd name="connsiteX8" fmla="*/ 172915 w 691730"/>
              <a:gd name="connsiteY8" fmla="*/ 1122370 h 1381743"/>
              <a:gd name="connsiteX9" fmla="*/ 683663 w 691730"/>
              <a:gd name="connsiteY9" fmla="*/ 656696 h 1381743"/>
              <a:gd name="connsiteX0" fmla="*/ 0 w 691730"/>
              <a:gd name="connsiteY0" fmla="*/ 1226935 h 1381743"/>
              <a:gd name="connsiteX1" fmla="*/ 172915 w 691730"/>
              <a:gd name="connsiteY1" fmla="*/ 1035913 h 1381743"/>
              <a:gd name="connsiteX2" fmla="*/ 172915 w 691730"/>
              <a:gd name="connsiteY2" fmla="*/ 1122370 h 1381743"/>
              <a:gd name="connsiteX3" fmla="*/ 683663 w 691730"/>
              <a:gd name="connsiteY3" fmla="*/ 656696 h 1381743"/>
              <a:gd name="connsiteX4" fmla="*/ 172915 w 691730"/>
              <a:gd name="connsiteY4" fmla="*/ 1295285 h 1381743"/>
              <a:gd name="connsiteX5" fmla="*/ 172915 w 691730"/>
              <a:gd name="connsiteY5" fmla="*/ 1381743 h 1381743"/>
              <a:gd name="connsiteX6" fmla="*/ 0 w 691730"/>
              <a:gd name="connsiteY6" fmla="*/ 1226935 h 1381743"/>
              <a:gd name="connsiteX0" fmla="*/ 691659 w 691730"/>
              <a:gd name="connsiteY0" fmla="*/ 743154 h 1381743"/>
              <a:gd name="connsiteX1" fmla="*/ 0 w 691730"/>
              <a:gd name="connsiteY1" fmla="*/ 172915 h 1381743"/>
              <a:gd name="connsiteX2" fmla="*/ 0 w 691730"/>
              <a:gd name="connsiteY2" fmla="*/ 0 h 1381743"/>
              <a:gd name="connsiteX3" fmla="*/ 691659 w 691730"/>
              <a:gd name="connsiteY3" fmla="*/ 570239 h 1381743"/>
              <a:gd name="connsiteX4" fmla="*/ 691659 w 691730"/>
              <a:gd name="connsiteY4" fmla="*/ 743154 h 1381743"/>
              <a:gd name="connsiteX0" fmla="*/ 691659 w 691730"/>
              <a:gd name="connsiteY0" fmla="*/ 743154 h 1381743"/>
              <a:gd name="connsiteX1" fmla="*/ 691659 w 691730"/>
              <a:gd name="connsiteY1" fmla="*/ 570239 h 1381743"/>
              <a:gd name="connsiteX2" fmla="*/ 691659 w 691730"/>
              <a:gd name="connsiteY2" fmla="*/ 743154 h 1381743"/>
              <a:gd name="connsiteX3" fmla="*/ 172915 w 691730"/>
              <a:gd name="connsiteY3" fmla="*/ 1295286 h 1381743"/>
              <a:gd name="connsiteX4" fmla="*/ 172915 w 691730"/>
              <a:gd name="connsiteY4" fmla="*/ 1381743 h 1381743"/>
              <a:gd name="connsiteX5" fmla="*/ 0 w 691730"/>
              <a:gd name="connsiteY5" fmla="*/ 1226935 h 1381743"/>
              <a:gd name="connsiteX6" fmla="*/ 172915 w 691730"/>
              <a:gd name="connsiteY6" fmla="*/ 1035913 h 1381743"/>
              <a:gd name="connsiteX7" fmla="*/ 172915 w 691730"/>
              <a:gd name="connsiteY7" fmla="*/ 1122370 h 1381743"/>
              <a:gd name="connsiteX8" fmla="*/ 683663 w 691730"/>
              <a:gd name="connsiteY8" fmla="*/ 656696 h 1381743"/>
              <a:gd name="connsiteX0" fmla="*/ 0 w 691730"/>
              <a:gd name="connsiteY0" fmla="*/ 1226935 h 1381743"/>
              <a:gd name="connsiteX1" fmla="*/ 172915 w 691730"/>
              <a:gd name="connsiteY1" fmla="*/ 1035913 h 1381743"/>
              <a:gd name="connsiteX2" fmla="*/ 172915 w 691730"/>
              <a:gd name="connsiteY2" fmla="*/ 1122370 h 1381743"/>
              <a:gd name="connsiteX3" fmla="*/ 683663 w 691730"/>
              <a:gd name="connsiteY3" fmla="*/ 656696 h 1381743"/>
              <a:gd name="connsiteX4" fmla="*/ 172915 w 691730"/>
              <a:gd name="connsiteY4" fmla="*/ 1295285 h 1381743"/>
              <a:gd name="connsiteX5" fmla="*/ 172915 w 691730"/>
              <a:gd name="connsiteY5" fmla="*/ 1381743 h 1381743"/>
              <a:gd name="connsiteX6" fmla="*/ 0 w 691730"/>
              <a:gd name="connsiteY6" fmla="*/ 1226935 h 1381743"/>
              <a:gd name="connsiteX0" fmla="*/ 691659 w 691730"/>
              <a:gd name="connsiteY0" fmla="*/ 743154 h 1381743"/>
              <a:gd name="connsiteX1" fmla="*/ 0 w 691730"/>
              <a:gd name="connsiteY1" fmla="*/ 0 h 1381743"/>
              <a:gd name="connsiteX2" fmla="*/ 691659 w 691730"/>
              <a:gd name="connsiteY2" fmla="*/ 570239 h 1381743"/>
              <a:gd name="connsiteX3" fmla="*/ 691659 w 691730"/>
              <a:gd name="connsiteY3" fmla="*/ 743154 h 1381743"/>
              <a:gd name="connsiteX0" fmla="*/ 691659 w 691730"/>
              <a:gd name="connsiteY0" fmla="*/ 743154 h 1381743"/>
              <a:gd name="connsiteX1" fmla="*/ 691659 w 691730"/>
              <a:gd name="connsiteY1" fmla="*/ 570239 h 1381743"/>
              <a:gd name="connsiteX2" fmla="*/ 691659 w 691730"/>
              <a:gd name="connsiteY2" fmla="*/ 743154 h 1381743"/>
              <a:gd name="connsiteX3" fmla="*/ 172915 w 691730"/>
              <a:gd name="connsiteY3" fmla="*/ 1295286 h 1381743"/>
              <a:gd name="connsiteX4" fmla="*/ 172915 w 691730"/>
              <a:gd name="connsiteY4" fmla="*/ 1381743 h 1381743"/>
              <a:gd name="connsiteX5" fmla="*/ 0 w 691730"/>
              <a:gd name="connsiteY5" fmla="*/ 1226935 h 1381743"/>
              <a:gd name="connsiteX6" fmla="*/ 172915 w 691730"/>
              <a:gd name="connsiteY6" fmla="*/ 1035913 h 1381743"/>
              <a:gd name="connsiteX7" fmla="*/ 172915 w 691730"/>
              <a:gd name="connsiteY7" fmla="*/ 1122370 h 1381743"/>
              <a:gd name="connsiteX8" fmla="*/ 683663 w 691730"/>
              <a:gd name="connsiteY8" fmla="*/ 656696 h 1381743"/>
              <a:gd name="connsiteX0" fmla="*/ 0 w 691730"/>
              <a:gd name="connsiteY0" fmla="*/ 656696 h 811504"/>
              <a:gd name="connsiteX1" fmla="*/ 172915 w 691730"/>
              <a:gd name="connsiteY1" fmla="*/ 465674 h 811504"/>
              <a:gd name="connsiteX2" fmla="*/ 172915 w 691730"/>
              <a:gd name="connsiteY2" fmla="*/ 552131 h 811504"/>
              <a:gd name="connsiteX3" fmla="*/ 683663 w 691730"/>
              <a:gd name="connsiteY3" fmla="*/ 86457 h 811504"/>
              <a:gd name="connsiteX4" fmla="*/ 172915 w 691730"/>
              <a:gd name="connsiteY4" fmla="*/ 725046 h 811504"/>
              <a:gd name="connsiteX5" fmla="*/ 172915 w 691730"/>
              <a:gd name="connsiteY5" fmla="*/ 811504 h 811504"/>
              <a:gd name="connsiteX6" fmla="*/ 0 w 691730"/>
              <a:gd name="connsiteY6" fmla="*/ 656696 h 811504"/>
              <a:gd name="connsiteX0" fmla="*/ 691659 w 691730"/>
              <a:gd name="connsiteY0" fmla="*/ 172915 h 811504"/>
              <a:gd name="connsiteX1" fmla="*/ 691659 w 691730"/>
              <a:gd name="connsiteY1" fmla="*/ 0 h 811504"/>
              <a:gd name="connsiteX2" fmla="*/ 691659 w 691730"/>
              <a:gd name="connsiteY2" fmla="*/ 172915 h 811504"/>
              <a:gd name="connsiteX0" fmla="*/ 691659 w 691730"/>
              <a:gd name="connsiteY0" fmla="*/ 172915 h 811504"/>
              <a:gd name="connsiteX1" fmla="*/ 691659 w 691730"/>
              <a:gd name="connsiteY1" fmla="*/ 0 h 811504"/>
              <a:gd name="connsiteX2" fmla="*/ 691659 w 691730"/>
              <a:gd name="connsiteY2" fmla="*/ 172915 h 811504"/>
              <a:gd name="connsiteX3" fmla="*/ 172915 w 691730"/>
              <a:gd name="connsiteY3" fmla="*/ 725047 h 811504"/>
              <a:gd name="connsiteX4" fmla="*/ 172915 w 691730"/>
              <a:gd name="connsiteY4" fmla="*/ 811504 h 811504"/>
              <a:gd name="connsiteX5" fmla="*/ 0 w 691730"/>
              <a:gd name="connsiteY5" fmla="*/ 656696 h 811504"/>
              <a:gd name="connsiteX6" fmla="*/ 172915 w 691730"/>
              <a:gd name="connsiteY6" fmla="*/ 465674 h 811504"/>
              <a:gd name="connsiteX7" fmla="*/ 172915 w 691730"/>
              <a:gd name="connsiteY7" fmla="*/ 552131 h 811504"/>
              <a:gd name="connsiteX8" fmla="*/ 683663 w 691730"/>
              <a:gd name="connsiteY8" fmla="*/ 86457 h 81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730" h="811504" stroke="0" extrusionOk="0">
                <a:moveTo>
                  <a:pt x="0" y="656696"/>
                </a:moveTo>
                <a:lnTo>
                  <a:pt x="172915" y="465674"/>
                </a:lnTo>
                <a:lnTo>
                  <a:pt x="172915" y="552131"/>
                </a:lnTo>
                <a:cubicBezTo>
                  <a:pt x="440814" y="495103"/>
                  <a:pt x="641713" y="311933"/>
                  <a:pt x="683663" y="86457"/>
                </a:cubicBezTo>
                <a:cubicBezTo>
                  <a:pt x="737506" y="375857"/>
                  <a:pt x="516765" y="651850"/>
                  <a:pt x="172915" y="725046"/>
                </a:cubicBezTo>
                <a:lnTo>
                  <a:pt x="172915" y="811504"/>
                </a:lnTo>
                <a:lnTo>
                  <a:pt x="0" y="656696"/>
                </a:lnTo>
                <a:close/>
              </a:path>
              <a:path w="691730" h="811504" fill="darkenLess" stroke="0" extrusionOk="0">
                <a:moveTo>
                  <a:pt x="691659" y="172915"/>
                </a:moveTo>
                <a:lnTo>
                  <a:pt x="691659" y="0"/>
                </a:lnTo>
                <a:lnTo>
                  <a:pt x="691659" y="172915"/>
                </a:lnTo>
                <a:close/>
              </a:path>
              <a:path w="691730" h="811504" fill="none" extrusionOk="0">
                <a:moveTo>
                  <a:pt x="691659" y="172915"/>
                </a:moveTo>
                <a:lnTo>
                  <a:pt x="691659" y="0"/>
                </a:lnTo>
                <a:lnTo>
                  <a:pt x="691659" y="172915"/>
                </a:lnTo>
                <a:cubicBezTo>
                  <a:pt x="691659" y="432943"/>
                  <a:pt x="478295" y="660039"/>
                  <a:pt x="172915" y="725047"/>
                </a:cubicBezTo>
                <a:lnTo>
                  <a:pt x="172915" y="811504"/>
                </a:lnTo>
                <a:lnTo>
                  <a:pt x="0" y="656696"/>
                </a:lnTo>
                <a:lnTo>
                  <a:pt x="172915" y="465674"/>
                </a:lnTo>
                <a:lnTo>
                  <a:pt x="172915" y="552131"/>
                </a:lnTo>
                <a:cubicBezTo>
                  <a:pt x="440814" y="495103"/>
                  <a:pt x="641713" y="311933"/>
                  <a:pt x="683663" y="86457"/>
                </a:cubicBezTo>
              </a:path>
            </a:pathLst>
          </a:custGeom>
          <a:gradFill flip="none" rotWithShape="1">
            <a:gsLst>
              <a:gs pos="50000">
                <a:schemeClr val="bg1"/>
              </a:gs>
              <a:gs pos="100000">
                <a:schemeClr val="bg1"/>
              </a:gs>
              <a:gs pos="0">
                <a:srgbClr val="FFFF00"/>
              </a:gs>
            </a:gsLst>
            <a:path path="circle">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30" name="Rectangle 729">
            <a:extLst>
              <a:ext uri="{FF2B5EF4-FFF2-40B4-BE49-F238E27FC236}">
                <a16:creationId xmlns:a16="http://schemas.microsoft.com/office/drawing/2014/main" id="{8296F54E-DE33-44FB-BF76-87A2E7598873}"/>
              </a:ext>
            </a:extLst>
          </p:cNvPr>
          <p:cNvSpPr/>
          <p:nvPr/>
        </p:nvSpPr>
        <p:spPr>
          <a:xfrm>
            <a:off x="8113366" y="2548225"/>
            <a:ext cx="292068" cy="369332"/>
          </a:xfrm>
          <a:prstGeom prst="rect">
            <a:avLst/>
          </a:prstGeom>
        </p:spPr>
        <p:txBody>
          <a:bodyPr wrap="none">
            <a:spAutoFit/>
          </a:bodyPr>
          <a:lstStyle/>
          <a:p>
            <a:pPr algn="ctr"/>
            <a:r>
              <a:rPr lang="fr-FR" dirty="0"/>
              <a:t>?</a:t>
            </a:r>
            <a:endParaRPr lang="en-US" dirty="0"/>
          </a:p>
        </p:txBody>
      </p:sp>
      <p:sp>
        <p:nvSpPr>
          <p:cNvPr id="731" name="Flèche courbée vers la gauche 3346">
            <a:extLst>
              <a:ext uri="{FF2B5EF4-FFF2-40B4-BE49-F238E27FC236}">
                <a16:creationId xmlns:a16="http://schemas.microsoft.com/office/drawing/2014/main" id="{2704E1DF-A9E6-4BAD-A646-2AAFB2CE8B02}"/>
              </a:ext>
            </a:extLst>
          </p:cNvPr>
          <p:cNvSpPr/>
          <p:nvPr/>
        </p:nvSpPr>
        <p:spPr>
          <a:xfrm rot="5061177" flipV="1">
            <a:off x="4487510" y="3225977"/>
            <a:ext cx="1503886" cy="1387662"/>
          </a:xfrm>
          <a:custGeom>
            <a:avLst/>
            <a:gdLst>
              <a:gd name="connsiteX0" fmla="*/ 0 w 691659"/>
              <a:gd name="connsiteY0" fmla="*/ 1226935 h 1399850"/>
              <a:gd name="connsiteX1" fmla="*/ 172915 w 691659"/>
              <a:gd name="connsiteY1" fmla="*/ 1035913 h 1399850"/>
              <a:gd name="connsiteX2" fmla="*/ 172915 w 691659"/>
              <a:gd name="connsiteY2" fmla="*/ 1122370 h 1399850"/>
              <a:gd name="connsiteX3" fmla="*/ 683663 w 691659"/>
              <a:gd name="connsiteY3" fmla="*/ 656696 h 1399850"/>
              <a:gd name="connsiteX4" fmla="*/ 172915 w 691659"/>
              <a:gd name="connsiteY4" fmla="*/ 1295285 h 1399850"/>
              <a:gd name="connsiteX5" fmla="*/ 172915 w 691659"/>
              <a:gd name="connsiteY5" fmla="*/ 1381743 h 1399850"/>
              <a:gd name="connsiteX6" fmla="*/ 0 w 691659"/>
              <a:gd name="connsiteY6" fmla="*/ 1226935 h 1399850"/>
              <a:gd name="connsiteX0" fmla="*/ 691659 w 691659"/>
              <a:gd name="connsiteY0" fmla="*/ 743154 h 1399850"/>
              <a:gd name="connsiteX1" fmla="*/ 0 w 691659"/>
              <a:gd name="connsiteY1" fmla="*/ 172915 h 1399850"/>
              <a:gd name="connsiteX2" fmla="*/ 0 w 691659"/>
              <a:gd name="connsiteY2" fmla="*/ 0 h 1399850"/>
              <a:gd name="connsiteX3" fmla="*/ 691659 w 691659"/>
              <a:gd name="connsiteY3" fmla="*/ 570239 h 1399850"/>
              <a:gd name="connsiteX4" fmla="*/ 691659 w 691659"/>
              <a:gd name="connsiteY4" fmla="*/ 743154 h 1399850"/>
              <a:gd name="connsiteX0" fmla="*/ 691659 w 691659"/>
              <a:gd name="connsiteY0" fmla="*/ 743154 h 1399850"/>
              <a:gd name="connsiteX1" fmla="*/ 0 w 691659"/>
              <a:gd name="connsiteY1" fmla="*/ 172915 h 1399850"/>
              <a:gd name="connsiteX2" fmla="*/ 0 w 691659"/>
              <a:gd name="connsiteY2" fmla="*/ 0 h 1399850"/>
              <a:gd name="connsiteX3" fmla="*/ 691659 w 691659"/>
              <a:gd name="connsiteY3" fmla="*/ 570239 h 1399850"/>
              <a:gd name="connsiteX4" fmla="*/ 691659 w 691659"/>
              <a:gd name="connsiteY4" fmla="*/ 743154 h 1399850"/>
              <a:gd name="connsiteX5" fmla="*/ 172915 w 691659"/>
              <a:gd name="connsiteY5" fmla="*/ 1295286 h 1399850"/>
              <a:gd name="connsiteX6" fmla="*/ 172915 w 691659"/>
              <a:gd name="connsiteY6" fmla="*/ 1381743 h 1399850"/>
              <a:gd name="connsiteX7" fmla="*/ 0 w 691659"/>
              <a:gd name="connsiteY7" fmla="*/ 1226935 h 1399850"/>
              <a:gd name="connsiteX8" fmla="*/ 172915 w 691659"/>
              <a:gd name="connsiteY8" fmla="*/ 1035913 h 1399850"/>
              <a:gd name="connsiteX9" fmla="*/ 172915 w 691659"/>
              <a:gd name="connsiteY9" fmla="*/ 1122370 h 1399850"/>
              <a:gd name="connsiteX10" fmla="*/ 683663 w 691659"/>
              <a:gd name="connsiteY10" fmla="*/ 656696 h 1399850"/>
              <a:gd name="connsiteX0" fmla="*/ 0 w 691730"/>
              <a:gd name="connsiteY0" fmla="*/ 1226935 h 1381743"/>
              <a:gd name="connsiteX1" fmla="*/ 172915 w 691730"/>
              <a:gd name="connsiteY1" fmla="*/ 1035913 h 1381743"/>
              <a:gd name="connsiteX2" fmla="*/ 172915 w 691730"/>
              <a:gd name="connsiteY2" fmla="*/ 1122370 h 1381743"/>
              <a:gd name="connsiteX3" fmla="*/ 683663 w 691730"/>
              <a:gd name="connsiteY3" fmla="*/ 656696 h 1381743"/>
              <a:gd name="connsiteX4" fmla="*/ 172915 w 691730"/>
              <a:gd name="connsiteY4" fmla="*/ 1295285 h 1381743"/>
              <a:gd name="connsiteX5" fmla="*/ 172915 w 691730"/>
              <a:gd name="connsiteY5" fmla="*/ 1381743 h 1381743"/>
              <a:gd name="connsiteX6" fmla="*/ 0 w 691730"/>
              <a:gd name="connsiteY6" fmla="*/ 1226935 h 1381743"/>
              <a:gd name="connsiteX0" fmla="*/ 691659 w 691730"/>
              <a:gd name="connsiteY0" fmla="*/ 743154 h 1381743"/>
              <a:gd name="connsiteX1" fmla="*/ 0 w 691730"/>
              <a:gd name="connsiteY1" fmla="*/ 172915 h 1381743"/>
              <a:gd name="connsiteX2" fmla="*/ 0 w 691730"/>
              <a:gd name="connsiteY2" fmla="*/ 0 h 1381743"/>
              <a:gd name="connsiteX3" fmla="*/ 691659 w 691730"/>
              <a:gd name="connsiteY3" fmla="*/ 570239 h 1381743"/>
              <a:gd name="connsiteX4" fmla="*/ 691659 w 691730"/>
              <a:gd name="connsiteY4" fmla="*/ 743154 h 1381743"/>
              <a:gd name="connsiteX0" fmla="*/ 691659 w 691730"/>
              <a:gd name="connsiteY0" fmla="*/ 743154 h 1381743"/>
              <a:gd name="connsiteX1" fmla="*/ 0 w 691730"/>
              <a:gd name="connsiteY1" fmla="*/ 0 h 1381743"/>
              <a:gd name="connsiteX2" fmla="*/ 691659 w 691730"/>
              <a:gd name="connsiteY2" fmla="*/ 570239 h 1381743"/>
              <a:gd name="connsiteX3" fmla="*/ 691659 w 691730"/>
              <a:gd name="connsiteY3" fmla="*/ 743154 h 1381743"/>
              <a:gd name="connsiteX4" fmla="*/ 172915 w 691730"/>
              <a:gd name="connsiteY4" fmla="*/ 1295286 h 1381743"/>
              <a:gd name="connsiteX5" fmla="*/ 172915 w 691730"/>
              <a:gd name="connsiteY5" fmla="*/ 1381743 h 1381743"/>
              <a:gd name="connsiteX6" fmla="*/ 0 w 691730"/>
              <a:gd name="connsiteY6" fmla="*/ 1226935 h 1381743"/>
              <a:gd name="connsiteX7" fmla="*/ 172915 w 691730"/>
              <a:gd name="connsiteY7" fmla="*/ 1035913 h 1381743"/>
              <a:gd name="connsiteX8" fmla="*/ 172915 w 691730"/>
              <a:gd name="connsiteY8" fmla="*/ 1122370 h 1381743"/>
              <a:gd name="connsiteX9" fmla="*/ 683663 w 691730"/>
              <a:gd name="connsiteY9" fmla="*/ 656696 h 1381743"/>
              <a:gd name="connsiteX0" fmla="*/ 0 w 691730"/>
              <a:gd name="connsiteY0" fmla="*/ 1226935 h 1381743"/>
              <a:gd name="connsiteX1" fmla="*/ 172915 w 691730"/>
              <a:gd name="connsiteY1" fmla="*/ 1035913 h 1381743"/>
              <a:gd name="connsiteX2" fmla="*/ 172915 w 691730"/>
              <a:gd name="connsiteY2" fmla="*/ 1122370 h 1381743"/>
              <a:gd name="connsiteX3" fmla="*/ 683663 w 691730"/>
              <a:gd name="connsiteY3" fmla="*/ 656696 h 1381743"/>
              <a:gd name="connsiteX4" fmla="*/ 172915 w 691730"/>
              <a:gd name="connsiteY4" fmla="*/ 1295285 h 1381743"/>
              <a:gd name="connsiteX5" fmla="*/ 172915 w 691730"/>
              <a:gd name="connsiteY5" fmla="*/ 1381743 h 1381743"/>
              <a:gd name="connsiteX6" fmla="*/ 0 w 691730"/>
              <a:gd name="connsiteY6" fmla="*/ 1226935 h 1381743"/>
              <a:gd name="connsiteX0" fmla="*/ 691659 w 691730"/>
              <a:gd name="connsiteY0" fmla="*/ 743154 h 1381743"/>
              <a:gd name="connsiteX1" fmla="*/ 0 w 691730"/>
              <a:gd name="connsiteY1" fmla="*/ 172915 h 1381743"/>
              <a:gd name="connsiteX2" fmla="*/ 0 w 691730"/>
              <a:gd name="connsiteY2" fmla="*/ 0 h 1381743"/>
              <a:gd name="connsiteX3" fmla="*/ 691659 w 691730"/>
              <a:gd name="connsiteY3" fmla="*/ 570239 h 1381743"/>
              <a:gd name="connsiteX4" fmla="*/ 691659 w 691730"/>
              <a:gd name="connsiteY4" fmla="*/ 743154 h 1381743"/>
              <a:gd name="connsiteX0" fmla="*/ 691659 w 691730"/>
              <a:gd name="connsiteY0" fmla="*/ 743154 h 1381743"/>
              <a:gd name="connsiteX1" fmla="*/ 691659 w 691730"/>
              <a:gd name="connsiteY1" fmla="*/ 570239 h 1381743"/>
              <a:gd name="connsiteX2" fmla="*/ 691659 w 691730"/>
              <a:gd name="connsiteY2" fmla="*/ 743154 h 1381743"/>
              <a:gd name="connsiteX3" fmla="*/ 172915 w 691730"/>
              <a:gd name="connsiteY3" fmla="*/ 1295286 h 1381743"/>
              <a:gd name="connsiteX4" fmla="*/ 172915 w 691730"/>
              <a:gd name="connsiteY4" fmla="*/ 1381743 h 1381743"/>
              <a:gd name="connsiteX5" fmla="*/ 0 w 691730"/>
              <a:gd name="connsiteY5" fmla="*/ 1226935 h 1381743"/>
              <a:gd name="connsiteX6" fmla="*/ 172915 w 691730"/>
              <a:gd name="connsiteY6" fmla="*/ 1035913 h 1381743"/>
              <a:gd name="connsiteX7" fmla="*/ 172915 w 691730"/>
              <a:gd name="connsiteY7" fmla="*/ 1122370 h 1381743"/>
              <a:gd name="connsiteX8" fmla="*/ 683663 w 691730"/>
              <a:gd name="connsiteY8" fmla="*/ 656696 h 1381743"/>
              <a:gd name="connsiteX0" fmla="*/ 0 w 691730"/>
              <a:gd name="connsiteY0" fmla="*/ 1226935 h 1381743"/>
              <a:gd name="connsiteX1" fmla="*/ 172915 w 691730"/>
              <a:gd name="connsiteY1" fmla="*/ 1035913 h 1381743"/>
              <a:gd name="connsiteX2" fmla="*/ 172915 w 691730"/>
              <a:gd name="connsiteY2" fmla="*/ 1122370 h 1381743"/>
              <a:gd name="connsiteX3" fmla="*/ 683663 w 691730"/>
              <a:gd name="connsiteY3" fmla="*/ 656696 h 1381743"/>
              <a:gd name="connsiteX4" fmla="*/ 172915 w 691730"/>
              <a:gd name="connsiteY4" fmla="*/ 1295285 h 1381743"/>
              <a:gd name="connsiteX5" fmla="*/ 172915 w 691730"/>
              <a:gd name="connsiteY5" fmla="*/ 1381743 h 1381743"/>
              <a:gd name="connsiteX6" fmla="*/ 0 w 691730"/>
              <a:gd name="connsiteY6" fmla="*/ 1226935 h 1381743"/>
              <a:gd name="connsiteX0" fmla="*/ 691659 w 691730"/>
              <a:gd name="connsiteY0" fmla="*/ 743154 h 1381743"/>
              <a:gd name="connsiteX1" fmla="*/ 0 w 691730"/>
              <a:gd name="connsiteY1" fmla="*/ 0 h 1381743"/>
              <a:gd name="connsiteX2" fmla="*/ 691659 w 691730"/>
              <a:gd name="connsiteY2" fmla="*/ 570239 h 1381743"/>
              <a:gd name="connsiteX3" fmla="*/ 691659 w 691730"/>
              <a:gd name="connsiteY3" fmla="*/ 743154 h 1381743"/>
              <a:gd name="connsiteX0" fmla="*/ 691659 w 691730"/>
              <a:gd name="connsiteY0" fmla="*/ 743154 h 1381743"/>
              <a:gd name="connsiteX1" fmla="*/ 691659 w 691730"/>
              <a:gd name="connsiteY1" fmla="*/ 570239 h 1381743"/>
              <a:gd name="connsiteX2" fmla="*/ 691659 w 691730"/>
              <a:gd name="connsiteY2" fmla="*/ 743154 h 1381743"/>
              <a:gd name="connsiteX3" fmla="*/ 172915 w 691730"/>
              <a:gd name="connsiteY3" fmla="*/ 1295286 h 1381743"/>
              <a:gd name="connsiteX4" fmla="*/ 172915 w 691730"/>
              <a:gd name="connsiteY4" fmla="*/ 1381743 h 1381743"/>
              <a:gd name="connsiteX5" fmla="*/ 0 w 691730"/>
              <a:gd name="connsiteY5" fmla="*/ 1226935 h 1381743"/>
              <a:gd name="connsiteX6" fmla="*/ 172915 w 691730"/>
              <a:gd name="connsiteY6" fmla="*/ 1035913 h 1381743"/>
              <a:gd name="connsiteX7" fmla="*/ 172915 w 691730"/>
              <a:gd name="connsiteY7" fmla="*/ 1122370 h 1381743"/>
              <a:gd name="connsiteX8" fmla="*/ 683663 w 691730"/>
              <a:gd name="connsiteY8" fmla="*/ 656696 h 1381743"/>
              <a:gd name="connsiteX0" fmla="*/ 0 w 691730"/>
              <a:gd name="connsiteY0" fmla="*/ 656696 h 811504"/>
              <a:gd name="connsiteX1" fmla="*/ 172915 w 691730"/>
              <a:gd name="connsiteY1" fmla="*/ 465674 h 811504"/>
              <a:gd name="connsiteX2" fmla="*/ 172915 w 691730"/>
              <a:gd name="connsiteY2" fmla="*/ 552131 h 811504"/>
              <a:gd name="connsiteX3" fmla="*/ 683663 w 691730"/>
              <a:gd name="connsiteY3" fmla="*/ 86457 h 811504"/>
              <a:gd name="connsiteX4" fmla="*/ 172915 w 691730"/>
              <a:gd name="connsiteY4" fmla="*/ 725046 h 811504"/>
              <a:gd name="connsiteX5" fmla="*/ 172915 w 691730"/>
              <a:gd name="connsiteY5" fmla="*/ 811504 h 811504"/>
              <a:gd name="connsiteX6" fmla="*/ 0 w 691730"/>
              <a:gd name="connsiteY6" fmla="*/ 656696 h 811504"/>
              <a:gd name="connsiteX0" fmla="*/ 691659 w 691730"/>
              <a:gd name="connsiteY0" fmla="*/ 172915 h 811504"/>
              <a:gd name="connsiteX1" fmla="*/ 691659 w 691730"/>
              <a:gd name="connsiteY1" fmla="*/ 0 h 811504"/>
              <a:gd name="connsiteX2" fmla="*/ 691659 w 691730"/>
              <a:gd name="connsiteY2" fmla="*/ 172915 h 811504"/>
              <a:gd name="connsiteX0" fmla="*/ 691659 w 691730"/>
              <a:gd name="connsiteY0" fmla="*/ 172915 h 811504"/>
              <a:gd name="connsiteX1" fmla="*/ 691659 w 691730"/>
              <a:gd name="connsiteY1" fmla="*/ 0 h 811504"/>
              <a:gd name="connsiteX2" fmla="*/ 691659 w 691730"/>
              <a:gd name="connsiteY2" fmla="*/ 172915 h 811504"/>
              <a:gd name="connsiteX3" fmla="*/ 172915 w 691730"/>
              <a:gd name="connsiteY3" fmla="*/ 725047 h 811504"/>
              <a:gd name="connsiteX4" fmla="*/ 172915 w 691730"/>
              <a:gd name="connsiteY4" fmla="*/ 811504 h 811504"/>
              <a:gd name="connsiteX5" fmla="*/ 0 w 691730"/>
              <a:gd name="connsiteY5" fmla="*/ 656696 h 811504"/>
              <a:gd name="connsiteX6" fmla="*/ 172915 w 691730"/>
              <a:gd name="connsiteY6" fmla="*/ 465674 h 811504"/>
              <a:gd name="connsiteX7" fmla="*/ 172915 w 691730"/>
              <a:gd name="connsiteY7" fmla="*/ 552131 h 811504"/>
              <a:gd name="connsiteX8" fmla="*/ 683663 w 691730"/>
              <a:gd name="connsiteY8" fmla="*/ 86457 h 81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730" h="811504" stroke="0" extrusionOk="0">
                <a:moveTo>
                  <a:pt x="0" y="656696"/>
                </a:moveTo>
                <a:lnTo>
                  <a:pt x="172915" y="465674"/>
                </a:lnTo>
                <a:lnTo>
                  <a:pt x="172915" y="552131"/>
                </a:lnTo>
                <a:cubicBezTo>
                  <a:pt x="440814" y="495103"/>
                  <a:pt x="641713" y="311933"/>
                  <a:pt x="683663" y="86457"/>
                </a:cubicBezTo>
                <a:cubicBezTo>
                  <a:pt x="737506" y="375857"/>
                  <a:pt x="516765" y="651850"/>
                  <a:pt x="172915" y="725046"/>
                </a:cubicBezTo>
                <a:lnTo>
                  <a:pt x="172915" y="811504"/>
                </a:lnTo>
                <a:lnTo>
                  <a:pt x="0" y="656696"/>
                </a:lnTo>
                <a:close/>
              </a:path>
              <a:path w="691730" h="811504" fill="darkenLess" stroke="0" extrusionOk="0">
                <a:moveTo>
                  <a:pt x="691659" y="172915"/>
                </a:moveTo>
                <a:lnTo>
                  <a:pt x="691659" y="0"/>
                </a:lnTo>
                <a:lnTo>
                  <a:pt x="691659" y="172915"/>
                </a:lnTo>
                <a:close/>
              </a:path>
              <a:path w="691730" h="811504" fill="none" extrusionOk="0">
                <a:moveTo>
                  <a:pt x="691659" y="172915"/>
                </a:moveTo>
                <a:lnTo>
                  <a:pt x="691659" y="0"/>
                </a:lnTo>
                <a:lnTo>
                  <a:pt x="691659" y="172915"/>
                </a:lnTo>
                <a:cubicBezTo>
                  <a:pt x="691659" y="432943"/>
                  <a:pt x="478295" y="660039"/>
                  <a:pt x="172915" y="725047"/>
                </a:cubicBezTo>
                <a:lnTo>
                  <a:pt x="172915" y="811504"/>
                </a:lnTo>
                <a:lnTo>
                  <a:pt x="0" y="656696"/>
                </a:lnTo>
                <a:lnTo>
                  <a:pt x="172915" y="465674"/>
                </a:lnTo>
                <a:lnTo>
                  <a:pt x="172915" y="552131"/>
                </a:lnTo>
                <a:cubicBezTo>
                  <a:pt x="440814" y="495103"/>
                  <a:pt x="641713" y="311933"/>
                  <a:pt x="683663" y="86457"/>
                </a:cubicBezTo>
              </a:path>
            </a:pathLst>
          </a:custGeom>
          <a:gradFill flip="none" rotWithShape="1">
            <a:gsLst>
              <a:gs pos="50000">
                <a:schemeClr val="bg1"/>
              </a:gs>
              <a:gs pos="100000">
                <a:schemeClr val="bg1"/>
              </a:gs>
              <a:gs pos="0">
                <a:srgbClr val="FFFF00"/>
              </a:gs>
            </a:gsLst>
            <a:path path="circle">
              <a:fillToRect t="100000" r="100000"/>
            </a:path>
            <a:tileRect l="-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36" name="Espace réservé du numéro de diapositive 1">
            <a:extLst>
              <a:ext uri="{FF2B5EF4-FFF2-40B4-BE49-F238E27FC236}">
                <a16:creationId xmlns:a16="http://schemas.microsoft.com/office/drawing/2014/main" id="{2ECE7801-074D-4274-B675-B1253E5B8160}"/>
              </a:ext>
            </a:extLst>
          </p:cNvPr>
          <p:cNvSpPr txBox="1">
            <a:spLocks/>
          </p:cNvSpPr>
          <p:nvPr/>
        </p:nvSpPr>
        <p:spPr>
          <a:xfrm>
            <a:off x="7000875" y="6586832"/>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14</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sp>
        <p:nvSpPr>
          <p:cNvPr id="3" name="ZoneTexte 2">
            <a:extLst>
              <a:ext uri="{FF2B5EF4-FFF2-40B4-BE49-F238E27FC236}">
                <a16:creationId xmlns:a16="http://schemas.microsoft.com/office/drawing/2014/main" id="{31FC80BE-BBBF-ECB5-0A15-8DB012F5C6DC}"/>
              </a:ext>
            </a:extLst>
          </p:cNvPr>
          <p:cNvSpPr txBox="1"/>
          <p:nvPr/>
        </p:nvSpPr>
        <p:spPr>
          <a:xfrm>
            <a:off x="0" y="18508"/>
            <a:ext cx="8390995" cy="400110"/>
          </a:xfrm>
          <a:prstGeom prst="rect">
            <a:avLst/>
          </a:prstGeom>
          <a:noFill/>
        </p:spPr>
        <p:txBody>
          <a:bodyPr wrap="square" rtlCol="0">
            <a:spAutoFit/>
          </a:bodyPr>
          <a:lstStyle/>
          <a:p>
            <a:r>
              <a:rPr lang="fr-FR" sz="2000" b="1" dirty="0">
                <a:solidFill>
                  <a:srgbClr val="002060"/>
                </a:solidFill>
              </a:rPr>
              <a:t>Mécanisme de réponse adaptative au Cu</a:t>
            </a:r>
            <a:endParaRPr lang="en-US" sz="2000" b="1" dirty="0">
              <a:solidFill>
                <a:srgbClr val="002060"/>
              </a:solidFill>
            </a:endParaRPr>
          </a:p>
        </p:txBody>
      </p:sp>
      <p:sp>
        <p:nvSpPr>
          <p:cNvPr id="60" name="ZoneTexte 59">
            <a:extLst>
              <a:ext uri="{FF2B5EF4-FFF2-40B4-BE49-F238E27FC236}">
                <a16:creationId xmlns:a16="http://schemas.microsoft.com/office/drawing/2014/main" id="{6C6E593C-7479-5205-DE2C-A5656D2BCB04}"/>
              </a:ext>
            </a:extLst>
          </p:cNvPr>
          <p:cNvSpPr txBox="1"/>
          <p:nvPr/>
        </p:nvSpPr>
        <p:spPr>
          <a:xfrm>
            <a:off x="4429093" y="675706"/>
            <a:ext cx="3052879" cy="307777"/>
          </a:xfrm>
          <a:prstGeom prst="rect">
            <a:avLst/>
          </a:prstGeom>
          <a:noFill/>
        </p:spPr>
        <p:txBody>
          <a:bodyPr wrap="square" rtlCol="0">
            <a:spAutoFit/>
          </a:bodyPr>
          <a:lstStyle/>
          <a:p>
            <a:pPr algn="ctr"/>
            <a:r>
              <a:rPr lang="fr-FR" sz="1400" dirty="0">
                <a:solidFill>
                  <a:srgbClr val="FF0000"/>
                </a:solidFill>
              </a:rPr>
              <a:t>Sélection taxa résistants</a:t>
            </a:r>
            <a:endParaRPr lang="en-US" sz="1400" dirty="0">
              <a:solidFill>
                <a:srgbClr val="FF0000"/>
              </a:solidFill>
            </a:endParaRPr>
          </a:p>
        </p:txBody>
      </p:sp>
    </p:spTree>
    <p:extLst>
      <p:ext uri="{BB962C8B-B14F-4D97-AF65-F5344CB8AC3E}">
        <p14:creationId xmlns:p14="http://schemas.microsoft.com/office/powerpoint/2010/main" val="181648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7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6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4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5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5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49"/>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5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6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6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6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7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8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79"/>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73"/>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7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96"/>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8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 grpId="0" animBg="1"/>
      <p:bldP spid="644" grpId="0"/>
      <p:bldP spid="645" grpId="0"/>
      <p:bldP spid="696" grpId="0"/>
      <p:bldP spid="697" grpId="0" animBg="1"/>
      <p:bldP spid="715" grpId="0"/>
      <p:bldP spid="728" grpId="0"/>
      <p:bldP spid="729" grpId="0" animBg="1"/>
      <p:bldP spid="730" grpId="0"/>
      <p:bldP spid="731" grpId="0" animBg="1"/>
      <p:bldP spid="6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6196DB-8052-20E6-C2B4-F0F8B2DE4CBF}"/>
              </a:ext>
            </a:extLst>
          </p:cNvPr>
          <p:cNvPicPr>
            <a:picLocks noChangeAspect="1"/>
          </p:cNvPicPr>
          <p:nvPr/>
        </p:nvPicPr>
        <p:blipFill>
          <a:blip r:embed="rId2"/>
          <a:stretch>
            <a:fillRect/>
          </a:stretch>
        </p:blipFill>
        <p:spPr>
          <a:xfrm>
            <a:off x="502920" y="2452753"/>
            <a:ext cx="8138160" cy="4222341"/>
          </a:xfrm>
          <a:prstGeom prst="rect">
            <a:avLst/>
          </a:prstGeom>
        </p:spPr>
      </p:pic>
      <p:sp>
        <p:nvSpPr>
          <p:cNvPr id="4" name="ZoneTexte 3">
            <a:extLst>
              <a:ext uri="{FF2B5EF4-FFF2-40B4-BE49-F238E27FC236}">
                <a16:creationId xmlns:a16="http://schemas.microsoft.com/office/drawing/2014/main" id="{8D65E712-763F-4205-AC5E-AD51176DC006}"/>
              </a:ext>
            </a:extLst>
          </p:cNvPr>
          <p:cNvSpPr txBox="1"/>
          <p:nvPr/>
        </p:nvSpPr>
        <p:spPr>
          <a:xfrm>
            <a:off x="0" y="18508"/>
            <a:ext cx="8390995" cy="400110"/>
          </a:xfrm>
          <a:prstGeom prst="rect">
            <a:avLst/>
          </a:prstGeom>
          <a:noFill/>
        </p:spPr>
        <p:txBody>
          <a:bodyPr wrap="square" rtlCol="0">
            <a:spAutoFit/>
          </a:bodyPr>
          <a:lstStyle/>
          <a:p>
            <a:r>
              <a:rPr lang="fr-FR" sz="2000" b="1" dirty="0">
                <a:solidFill>
                  <a:srgbClr val="002060"/>
                </a:solidFill>
              </a:rPr>
              <a:t>Blanchiment de </a:t>
            </a:r>
            <a:r>
              <a:rPr lang="fr-FR" sz="2000" b="1" i="1" dirty="0">
                <a:solidFill>
                  <a:srgbClr val="002060"/>
                </a:solidFill>
              </a:rPr>
              <a:t>Taonia</a:t>
            </a:r>
            <a:endParaRPr lang="en-US" sz="2000" b="1" i="1" dirty="0">
              <a:solidFill>
                <a:srgbClr val="002060"/>
              </a:solidFill>
            </a:endParaRPr>
          </a:p>
        </p:txBody>
      </p:sp>
      <p:pic>
        <p:nvPicPr>
          <p:cNvPr id="6" name="Image 5">
            <a:extLst>
              <a:ext uri="{FF2B5EF4-FFF2-40B4-BE49-F238E27FC236}">
                <a16:creationId xmlns:a16="http://schemas.microsoft.com/office/drawing/2014/main" id="{1514AFDE-0954-5823-B674-0D14FB4C1A4E}"/>
              </a:ext>
            </a:extLst>
          </p:cNvPr>
          <p:cNvPicPr>
            <a:picLocks noChangeAspect="1"/>
          </p:cNvPicPr>
          <p:nvPr/>
        </p:nvPicPr>
        <p:blipFill>
          <a:blip r:embed="rId3"/>
          <a:stretch>
            <a:fillRect/>
          </a:stretch>
        </p:blipFill>
        <p:spPr>
          <a:xfrm>
            <a:off x="4572000" y="103723"/>
            <a:ext cx="4490720" cy="2263815"/>
          </a:xfrm>
          <a:prstGeom prst="rect">
            <a:avLst/>
          </a:prstGeom>
        </p:spPr>
      </p:pic>
      <p:sp>
        <p:nvSpPr>
          <p:cNvPr id="7" name="Espace réservé du numéro de diapositive 1">
            <a:extLst>
              <a:ext uri="{FF2B5EF4-FFF2-40B4-BE49-F238E27FC236}">
                <a16:creationId xmlns:a16="http://schemas.microsoft.com/office/drawing/2014/main" id="{A3D8B74D-7F43-9046-B3E1-56658A6A7767}"/>
              </a:ext>
            </a:extLst>
          </p:cNvPr>
          <p:cNvSpPr txBox="1">
            <a:spLocks/>
          </p:cNvSpPr>
          <p:nvPr/>
        </p:nvSpPr>
        <p:spPr>
          <a:xfrm>
            <a:off x="7000875" y="6586832"/>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15</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sp>
        <p:nvSpPr>
          <p:cNvPr id="8" name="ZoneTexte 7">
            <a:extLst>
              <a:ext uri="{FF2B5EF4-FFF2-40B4-BE49-F238E27FC236}">
                <a16:creationId xmlns:a16="http://schemas.microsoft.com/office/drawing/2014/main" id="{E9BB04AD-F885-DD57-DD9A-63275D81106F}"/>
              </a:ext>
            </a:extLst>
          </p:cNvPr>
          <p:cNvSpPr txBox="1"/>
          <p:nvPr/>
        </p:nvSpPr>
        <p:spPr>
          <a:xfrm>
            <a:off x="741680" y="934720"/>
            <a:ext cx="2933816" cy="646331"/>
          </a:xfrm>
          <a:prstGeom prst="rect">
            <a:avLst/>
          </a:prstGeom>
          <a:noFill/>
        </p:spPr>
        <p:txBody>
          <a:bodyPr wrap="none" rtlCol="0">
            <a:spAutoFit/>
          </a:bodyPr>
          <a:lstStyle/>
          <a:p>
            <a:r>
              <a:rPr lang="fr-FR" dirty="0">
                <a:sym typeface="Wingdings" panose="05000000000000000000" pitchFamily="2" charset="2"/>
              </a:rPr>
              <a:t> </a:t>
            </a:r>
            <a:r>
              <a:rPr lang="fr-FR" dirty="0"/>
              <a:t>Température</a:t>
            </a:r>
          </a:p>
          <a:p>
            <a:r>
              <a:rPr lang="fr-FR" dirty="0">
                <a:sym typeface="Wingdings" panose="05000000000000000000" pitchFamily="2" charset="2"/>
              </a:rPr>
              <a:t> </a:t>
            </a:r>
            <a:r>
              <a:rPr lang="fr-FR" dirty="0"/>
              <a:t>Production sesquiterpènes</a:t>
            </a:r>
          </a:p>
        </p:txBody>
      </p:sp>
    </p:spTree>
    <p:extLst>
      <p:ext uri="{BB962C8B-B14F-4D97-AF65-F5344CB8AC3E}">
        <p14:creationId xmlns:p14="http://schemas.microsoft.com/office/powerpoint/2010/main" val="1885813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510FB70-F622-6C50-77E4-99C94D1769A2}"/>
              </a:ext>
            </a:extLst>
          </p:cNvPr>
          <p:cNvSpPr txBox="1"/>
          <p:nvPr/>
        </p:nvSpPr>
        <p:spPr>
          <a:xfrm>
            <a:off x="213440" y="203830"/>
            <a:ext cx="1772517" cy="400110"/>
          </a:xfrm>
          <a:prstGeom prst="rect">
            <a:avLst/>
          </a:prstGeom>
          <a:noFill/>
        </p:spPr>
        <p:txBody>
          <a:bodyPr wrap="square" rtlCol="0">
            <a:spAutoFit/>
          </a:bodyPr>
          <a:lstStyle/>
          <a:p>
            <a:r>
              <a:rPr lang="fr-FR" sz="2000" b="1" dirty="0">
                <a:solidFill>
                  <a:srgbClr val="002060"/>
                </a:solidFill>
              </a:rPr>
              <a:t>Conclusions</a:t>
            </a:r>
            <a:endParaRPr lang="en-US" sz="2000" b="1" dirty="0">
              <a:solidFill>
                <a:srgbClr val="002060"/>
              </a:solidFill>
            </a:endParaRPr>
          </a:p>
        </p:txBody>
      </p:sp>
      <p:sp>
        <p:nvSpPr>
          <p:cNvPr id="3" name="ZoneTexte 2">
            <a:extLst>
              <a:ext uri="{FF2B5EF4-FFF2-40B4-BE49-F238E27FC236}">
                <a16:creationId xmlns:a16="http://schemas.microsoft.com/office/drawing/2014/main" id="{6B7A38EB-4250-0DE3-C886-5FBDCAA32C03}"/>
              </a:ext>
            </a:extLst>
          </p:cNvPr>
          <p:cNvSpPr txBox="1"/>
          <p:nvPr/>
        </p:nvSpPr>
        <p:spPr>
          <a:xfrm>
            <a:off x="569040" y="882091"/>
            <a:ext cx="7487840" cy="1477328"/>
          </a:xfrm>
          <a:prstGeom prst="rect">
            <a:avLst/>
          </a:prstGeom>
          <a:noFill/>
        </p:spPr>
        <p:txBody>
          <a:bodyPr wrap="square">
            <a:spAutoFit/>
          </a:bodyPr>
          <a:lstStyle/>
          <a:p>
            <a:r>
              <a:rPr lang="fr-FR" dirty="0">
                <a:sym typeface="Wingdings" panose="05000000000000000000" pitchFamily="2" charset="2"/>
              </a:rPr>
              <a:t> </a:t>
            </a:r>
            <a:r>
              <a:rPr lang="fr-FR" dirty="0"/>
              <a:t>Approche pluridisciplinaire et multi-omiques</a:t>
            </a:r>
          </a:p>
          <a:p>
            <a:endParaRPr lang="fr-FR" dirty="0"/>
          </a:p>
          <a:p>
            <a:r>
              <a:rPr lang="fr-FR" dirty="0">
                <a:sym typeface="Wingdings" panose="05000000000000000000" pitchFamily="2" charset="2"/>
              </a:rPr>
              <a:t> Sélection directe et indirecte du microbiote</a:t>
            </a:r>
          </a:p>
          <a:p>
            <a:endParaRPr lang="fr-FR" dirty="0">
              <a:sym typeface="Wingdings" panose="05000000000000000000" pitchFamily="2" charset="2"/>
            </a:endParaRPr>
          </a:p>
          <a:p>
            <a:r>
              <a:rPr lang="fr-FR" dirty="0">
                <a:sym typeface="Wingdings" panose="05000000000000000000" pitchFamily="2" charset="2"/>
              </a:rPr>
              <a:t> Microbiome entre holobionte et </a:t>
            </a:r>
            <a:r>
              <a:rPr lang="fr-FR" dirty="0" err="1">
                <a:sym typeface="Wingdings" panose="05000000000000000000" pitchFamily="2" charset="2"/>
              </a:rPr>
              <a:t>eco-exposome</a:t>
            </a:r>
            <a:r>
              <a:rPr lang="fr-FR" dirty="0">
                <a:sym typeface="Wingdings" panose="05000000000000000000" pitchFamily="2" charset="2"/>
              </a:rPr>
              <a:t> ? </a:t>
            </a:r>
            <a:endParaRPr lang="fr-FR" dirty="0"/>
          </a:p>
        </p:txBody>
      </p:sp>
    </p:spTree>
    <p:extLst>
      <p:ext uri="{BB962C8B-B14F-4D97-AF65-F5344CB8AC3E}">
        <p14:creationId xmlns:p14="http://schemas.microsoft.com/office/powerpoint/2010/main" val="335548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DED7E89-8015-4CFC-8C41-4E76B6FB5845}"/>
              </a:ext>
            </a:extLst>
          </p:cNvPr>
          <p:cNvSpPr txBox="1"/>
          <p:nvPr/>
        </p:nvSpPr>
        <p:spPr>
          <a:xfrm>
            <a:off x="733034" y="824104"/>
            <a:ext cx="2300566" cy="1569660"/>
          </a:xfrm>
          <a:prstGeom prst="rect">
            <a:avLst/>
          </a:prstGeom>
          <a:noFill/>
        </p:spPr>
        <p:txBody>
          <a:bodyPr wrap="none" rtlCol="0">
            <a:spAutoFit/>
          </a:bodyPr>
          <a:lstStyle/>
          <a:p>
            <a:pPr defTabSz="457200" fontAlgn="auto">
              <a:spcBef>
                <a:spcPts val="0"/>
              </a:spcBef>
              <a:spcAft>
                <a:spcPts val="0"/>
              </a:spcAft>
            </a:pPr>
            <a:r>
              <a:rPr lang="fr-FR" b="1" cap="all" dirty="0">
                <a:solidFill>
                  <a:prstClr val="black"/>
                </a:solidFill>
              </a:rPr>
              <a:t>Paix</a:t>
            </a:r>
            <a:r>
              <a:rPr lang="fr-FR" b="1" dirty="0">
                <a:solidFill>
                  <a:prstClr val="black"/>
                </a:solidFill>
              </a:rPr>
              <a:t> Benoit</a:t>
            </a:r>
          </a:p>
          <a:p>
            <a:pPr defTabSz="457200" fontAlgn="auto">
              <a:spcBef>
                <a:spcPts val="0"/>
              </a:spcBef>
              <a:spcAft>
                <a:spcPts val="0"/>
              </a:spcAft>
            </a:pPr>
            <a:r>
              <a:rPr lang="fr-FR" dirty="0">
                <a:solidFill>
                  <a:prstClr val="black"/>
                </a:solidFill>
              </a:rPr>
              <a:t>(Doctorant)</a:t>
            </a:r>
          </a:p>
          <a:p>
            <a:pPr defTabSz="457200" fontAlgn="auto">
              <a:spcBef>
                <a:spcPts val="0"/>
              </a:spcBef>
              <a:spcAft>
                <a:spcPts val="0"/>
              </a:spcAft>
            </a:pPr>
            <a:endParaRPr lang="fr-FR" sz="1000" dirty="0">
              <a:solidFill>
                <a:prstClr val="black"/>
              </a:solidFill>
            </a:endParaRPr>
          </a:p>
          <a:p>
            <a:pPr defTabSz="457200" fontAlgn="auto">
              <a:spcBef>
                <a:spcPts val="0"/>
              </a:spcBef>
              <a:spcAft>
                <a:spcPts val="0"/>
              </a:spcAft>
            </a:pPr>
            <a:r>
              <a:rPr lang="fr-FR" cap="all" dirty="0" err="1">
                <a:solidFill>
                  <a:prstClr val="black"/>
                </a:solidFill>
                <a:ea typeface="+mn-ea"/>
              </a:rPr>
              <a:t>Culioli</a:t>
            </a:r>
            <a:r>
              <a:rPr lang="fr-FR" cap="all" dirty="0">
                <a:solidFill>
                  <a:prstClr val="black"/>
                </a:solidFill>
                <a:ea typeface="+mn-ea"/>
              </a:rPr>
              <a:t> </a:t>
            </a:r>
            <a:r>
              <a:rPr lang="fr-FR" dirty="0">
                <a:solidFill>
                  <a:prstClr val="black"/>
                </a:solidFill>
                <a:ea typeface="+mn-ea"/>
              </a:rPr>
              <a:t>Gérald</a:t>
            </a:r>
          </a:p>
          <a:p>
            <a:pPr defTabSz="457200" fontAlgn="auto">
              <a:spcBef>
                <a:spcPts val="0"/>
              </a:spcBef>
              <a:spcAft>
                <a:spcPts val="0"/>
              </a:spcAft>
            </a:pPr>
            <a:r>
              <a:rPr lang="fr-FR" sz="1600" dirty="0">
                <a:solidFill>
                  <a:prstClr val="black"/>
                </a:solidFill>
              </a:rPr>
              <a:t>Barry-Martinet Raphaëlle</a:t>
            </a:r>
          </a:p>
          <a:p>
            <a:pPr defTabSz="457200" fontAlgn="auto">
              <a:spcBef>
                <a:spcPts val="0"/>
              </a:spcBef>
              <a:spcAft>
                <a:spcPts val="0"/>
              </a:spcAft>
            </a:pPr>
            <a:r>
              <a:rPr lang="fr-FR" sz="1600" dirty="0">
                <a:solidFill>
                  <a:prstClr val="black"/>
                </a:solidFill>
              </a:rPr>
              <a:t>CARRIOT Nathan</a:t>
            </a:r>
            <a:endParaRPr lang="fr-FR" sz="1600" dirty="0">
              <a:solidFill>
                <a:prstClr val="black"/>
              </a:solidFill>
              <a:ea typeface="+mn-ea"/>
            </a:endParaRPr>
          </a:p>
        </p:txBody>
      </p:sp>
      <p:sp>
        <p:nvSpPr>
          <p:cNvPr id="3" name="Rectangle 2">
            <a:extLst>
              <a:ext uri="{FF2B5EF4-FFF2-40B4-BE49-F238E27FC236}">
                <a16:creationId xmlns:a16="http://schemas.microsoft.com/office/drawing/2014/main" id="{F6DFD5E6-B377-4DE9-BD45-931CBCB4CED1}"/>
              </a:ext>
            </a:extLst>
          </p:cNvPr>
          <p:cNvSpPr/>
          <p:nvPr/>
        </p:nvSpPr>
        <p:spPr>
          <a:xfrm>
            <a:off x="2680135" y="955268"/>
            <a:ext cx="2073516" cy="830997"/>
          </a:xfrm>
          <a:prstGeom prst="rect">
            <a:avLst/>
          </a:prstGeom>
        </p:spPr>
        <p:txBody>
          <a:bodyPr wrap="none">
            <a:spAutoFit/>
          </a:bodyPr>
          <a:lstStyle/>
          <a:p>
            <a:pPr defTabSz="457200"/>
            <a:r>
              <a:rPr lang="fr-FR" sz="1600" cap="all" dirty="0">
                <a:solidFill>
                  <a:prstClr val="black"/>
                </a:solidFill>
              </a:rPr>
              <a:t>Garnier</a:t>
            </a:r>
            <a:r>
              <a:rPr lang="fr-FR" sz="1600" dirty="0">
                <a:solidFill>
                  <a:prstClr val="black"/>
                </a:solidFill>
              </a:rPr>
              <a:t> Cédric</a:t>
            </a:r>
            <a:r>
              <a:rPr lang="fr-FR" sz="1600" baseline="30000" dirty="0">
                <a:solidFill>
                  <a:prstClr val="black"/>
                </a:solidFill>
              </a:rPr>
              <a:t> </a:t>
            </a:r>
          </a:p>
          <a:p>
            <a:r>
              <a:rPr lang="fr-FR" sz="1600" cap="all" dirty="0">
                <a:solidFill>
                  <a:prstClr val="black"/>
                </a:solidFill>
              </a:rPr>
              <a:t>Misson</a:t>
            </a:r>
            <a:r>
              <a:rPr lang="fr-FR" sz="1600" dirty="0">
                <a:solidFill>
                  <a:prstClr val="black"/>
                </a:solidFill>
              </a:rPr>
              <a:t> Benjamin</a:t>
            </a:r>
          </a:p>
          <a:p>
            <a:r>
              <a:rPr lang="fr-FR" sz="1600" dirty="0">
                <a:solidFill>
                  <a:prstClr val="black"/>
                </a:solidFill>
              </a:rPr>
              <a:t>LEPOUPON Christophe</a:t>
            </a:r>
          </a:p>
        </p:txBody>
      </p:sp>
      <p:pic>
        <p:nvPicPr>
          <p:cNvPr id="9" name="Image 8">
            <a:extLst>
              <a:ext uri="{FF2B5EF4-FFF2-40B4-BE49-F238E27FC236}">
                <a16:creationId xmlns:a16="http://schemas.microsoft.com/office/drawing/2014/main" id="{53F29529-A77C-48A9-9A21-1CF1E98A9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185" y="2597840"/>
            <a:ext cx="925962" cy="634220"/>
          </a:xfrm>
          <a:prstGeom prst="rect">
            <a:avLst/>
          </a:prstGeom>
        </p:spPr>
      </p:pic>
      <p:pic>
        <p:nvPicPr>
          <p:cNvPr id="10" name="Image 9">
            <a:extLst>
              <a:ext uri="{FF2B5EF4-FFF2-40B4-BE49-F238E27FC236}">
                <a16:creationId xmlns:a16="http://schemas.microsoft.com/office/drawing/2014/main" id="{5DC1F464-DAB7-4360-AC13-ABD62959CD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9379" y="3239584"/>
            <a:ext cx="1171573" cy="342065"/>
          </a:xfrm>
          <a:prstGeom prst="rect">
            <a:avLst/>
          </a:prstGeom>
        </p:spPr>
      </p:pic>
      <p:pic>
        <p:nvPicPr>
          <p:cNvPr id="11" name="Image 10">
            <a:extLst>
              <a:ext uri="{FF2B5EF4-FFF2-40B4-BE49-F238E27FC236}">
                <a16:creationId xmlns:a16="http://schemas.microsoft.com/office/drawing/2014/main" id="{0CD900BF-9AE1-461D-98B8-FBB1A4FA4B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101" y="2611944"/>
            <a:ext cx="1349324" cy="635052"/>
          </a:xfrm>
          <a:prstGeom prst="rect">
            <a:avLst/>
          </a:prstGeom>
        </p:spPr>
      </p:pic>
      <p:pic>
        <p:nvPicPr>
          <p:cNvPr id="12" name="Image 11">
            <a:extLst>
              <a:ext uri="{FF2B5EF4-FFF2-40B4-BE49-F238E27FC236}">
                <a16:creationId xmlns:a16="http://schemas.microsoft.com/office/drawing/2014/main" id="{B1FB2C3A-1E2D-43D8-9B0E-4FC339F69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00" y="3249816"/>
            <a:ext cx="1171573" cy="342065"/>
          </a:xfrm>
          <a:prstGeom prst="rect">
            <a:avLst/>
          </a:prstGeom>
        </p:spPr>
      </p:pic>
      <p:pic>
        <p:nvPicPr>
          <p:cNvPr id="17" name="Image 16">
            <a:extLst>
              <a:ext uri="{FF2B5EF4-FFF2-40B4-BE49-F238E27FC236}">
                <a16:creationId xmlns:a16="http://schemas.microsoft.com/office/drawing/2014/main" id="{6F63CDCA-0C8E-4C47-B5E1-C96496E459BC}"/>
              </a:ext>
            </a:extLst>
          </p:cNvPr>
          <p:cNvPicPr>
            <a:picLocks noChangeAspect="1"/>
          </p:cNvPicPr>
          <p:nvPr/>
        </p:nvPicPr>
        <p:blipFill>
          <a:blip r:embed="rId5"/>
          <a:stretch>
            <a:fillRect/>
          </a:stretch>
        </p:blipFill>
        <p:spPr>
          <a:xfrm>
            <a:off x="6865956" y="3014054"/>
            <a:ext cx="1453695" cy="583122"/>
          </a:xfrm>
          <a:prstGeom prst="rect">
            <a:avLst/>
          </a:prstGeom>
        </p:spPr>
      </p:pic>
      <p:pic>
        <p:nvPicPr>
          <p:cNvPr id="25" name="Image 24" descr="Une image contenant texte&#10;&#10;Description générée automatiquement">
            <a:extLst>
              <a:ext uri="{FF2B5EF4-FFF2-40B4-BE49-F238E27FC236}">
                <a16:creationId xmlns:a16="http://schemas.microsoft.com/office/drawing/2014/main" id="{31AECAA9-22DF-49D3-A972-CD40640F7C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8527" y="5563270"/>
            <a:ext cx="1447607" cy="831395"/>
          </a:xfrm>
          <a:prstGeom prst="rect">
            <a:avLst/>
          </a:prstGeom>
        </p:spPr>
      </p:pic>
      <p:pic>
        <p:nvPicPr>
          <p:cNvPr id="28" name="Image 27">
            <a:extLst>
              <a:ext uri="{FF2B5EF4-FFF2-40B4-BE49-F238E27FC236}">
                <a16:creationId xmlns:a16="http://schemas.microsoft.com/office/drawing/2014/main" id="{5647C998-1E65-4E97-99F8-1168EFADDC25}"/>
              </a:ext>
            </a:extLst>
          </p:cNvPr>
          <p:cNvPicPr>
            <a:picLocks noChangeAspect="1"/>
          </p:cNvPicPr>
          <p:nvPr/>
        </p:nvPicPr>
        <p:blipFill>
          <a:blip r:embed="rId7"/>
          <a:stretch>
            <a:fillRect/>
          </a:stretch>
        </p:blipFill>
        <p:spPr>
          <a:xfrm>
            <a:off x="4445305" y="5563270"/>
            <a:ext cx="2014473" cy="841783"/>
          </a:xfrm>
          <a:prstGeom prst="rect">
            <a:avLst/>
          </a:prstGeom>
        </p:spPr>
      </p:pic>
      <p:sp>
        <p:nvSpPr>
          <p:cNvPr id="31" name="ZoneTexte 30">
            <a:extLst>
              <a:ext uri="{FF2B5EF4-FFF2-40B4-BE49-F238E27FC236}">
                <a16:creationId xmlns:a16="http://schemas.microsoft.com/office/drawing/2014/main" id="{D66B5144-AAD7-4D1D-B9BC-4465DCFEDBA5}"/>
              </a:ext>
            </a:extLst>
          </p:cNvPr>
          <p:cNvSpPr txBox="1"/>
          <p:nvPr/>
        </p:nvSpPr>
        <p:spPr>
          <a:xfrm>
            <a:off x="6693650" y="988414"/>
            <a:ext cx="1790555" cy="830997"/>
          </a:xfrm>
          <a:prstGeom prst="rect">
            <a:avLst/>
          </a:prstGeom>
          <a:noFill/>
        </p:spPr>
        <p:txBody>
          <a:bodyPr wrap="none" rtlCol="0">
            <a:spAutoFit/>
          </a:bodyPr>
          <a:lstStyle/>
          <a:p>
            <a:pPr defTabSz="457200" fontAlgn="auto">
              <a:spcBef>
                <a:spcPts val="0"/>
              </a:spcBef>
              <a:spcAft>
                <a:spcPts val="0"/>
              </a:spcAft>
            </a:pPr>
            <a:r>
              <a:rPr lang="fr-FR" sz="1600" cap="all" dirty="0">
                <a:solidFill>
                  <a:prstClr val="black"/>
                </a:solidFill>
                <a:ea typeface="+mn-ea"/>
              </a:rPr>
              <a:t>potin</a:t>
            </a:r>
            <a:r>
              <a:rPr lang="fr-FR" sz="1600" dirty="0">
                <a:solidFill>
                  <a:prstClr val="black"/>
                </a:solidFill>
                <a:ea typeface="+mn-ea"/>
              </a:rPr>
              <a:t> Philippe</a:t>
            </a:r>
          </a:p>
          <a:p>
            <a:pPr defTabSz="457200" fontAlgn="auto">
              <a:spcBef>
                <a:spcPts val="0"/>
              </a:spcBef>
              <a:spcAft>
                <a:spcPts val="0"/>
              </a:spcAft>
            </a:pPr>
            <a:r>
              <a:rPr lang="fr-FR" sz="1600" dirty="0">
                <a:solidFill>
                  <a:prstClr val="black"/>
                </a:solidFill>
              </a:rPr>
              <a:t>L</a:t>
            </a:r>
            <a:r>
              <a:rPr lang="fr-FR" sz="1600" cap="all" dirty="0">
                <a:solidFill>
                  <a:prstClr val="black"/>
                </a:solidFill>
              </a:rPr>
              <a:t>eblanc</a:t>
            </a:r>
            <a:r>
              <a:rPr lang="fr-FR" sz="1600" dirty="0">
                <a:solidFill>
                  <a:prstClr val="black"/>
                </a:solidFill>
              </a:rPr>
              <a:t> Catherine</a:t>
            </a:r>
          </a:p>
          <a:p>
            <a:pPr defTabSz="457200" fontAlgn="auto">
              <a:spcBef>
                <a:spcPts val="0"/>
              </a:spcBef>
              <a:spcAft>
                <a:spcPts val="0"/>
              </a:spcAft>
            </a:pPr>
            <a:r>
              <a:rPr lang="fr-FR" sz="1600" dirty="0" err="1">
                <a:solidFill>
                  <a:prstClr val="black"/>
                </a:solidFill>
                <a:ea typeface="+mn-ea"/>
              </a:rPr>
              <a:t>S</a:t>
            </a:r>
            <a:r>
              <a:rPr lang="fr-FR" sz="1600" cap="all" dirty="0" err="1">
                <a:solidFill>
                  <a:prstClr val="black"/>
                </a:solidFill>
                <a:ea typeface="+mn-ea"/>
              </a:rPr>
              <a:t>chires</a:t>
            </a:r>
            <a:r>
              <a:rPr lang="fr-FR" sz="1600" dirty="0">
                <a:solidFill>
                  <a:prstClr val="black"/>
                </a:solidFill>
                <a:ea typeface="+mn-ea"/>
              </a:rPr>
              <a:t> Gaëtan</a:t>
            </a:r>
          </a:p>
        </p:txBody>
      </p:sp>
      <p:sp>
        <p:nvSpPr>
          <p:cNvPr id="20" name="ZoneTexte 19">
            <a:extLst>
              <a:ext uri="{FF2B5EF4-FFF2-40B4-BE49-F238E27FC236}">
                <a16:creationId xmlns:a16="http://schemas.microsoft.com/office/drawing/2014/main" id="{B606EFBD-102B-4F4C-89CE-0A6FD3EEBC9F}"/>
              </a:ext>
            </a:extLst>
          </p:cNvPr>
          <p:cNvSpPr txBox="1"/>
          <p:nvPr/>
        </p:nvSpPr>
        <p:spPr>
          <a:xfrm>
            <a:off x="4646754" y="1126913"/>
            <a:ext cx="1637500" cy="338554"/>
          </a:xfrm>
          <a:prstGeom prst="rect">
            <a:avLst/>
          </a:prstGeom>
          <a:noFill/>
        </p:spPr>
        <p:txBody>
          <a:bodyPr wrap="none" rtlCol="0">
            <a:spAutoFit/>
          </a:bodyPr>
          <a:lstStyle/>
          <a:p>
            <a:r>
              <a:rPr lang="fr-FR" sz="1600" cap="all" dirty="0" err="1">
                <a:solidFill>
                  <a:prstClr val="black"/>
                </a:solidFill>
              </a:rPr>
              <a:t>Viera</a:t>
            </a:r>
            <a:r>
              <a:rPr lang="fr-FR" sz="1600" cap="all" dirty="0">
                <a:solidFill>
                  <a:prstClr val="black"/>
                </a:solidFill>
              </a:rPr>
              <a:t> </a:t>
            </a:r>
            <a:r>
              <a:rPr lang="fr-FR" sz="1600" dirty="0">
                <a:solidFill>
                  <a:prstClr val="black"/>
                </a:solidFill>
              </a:rPr>
              <a:t>Christophe</a:t>
            </a:r>
          </a:p>
        </p:txBody>
      </p:sp>
      <p:pic>
        <p:nvPicPr>
          <p:cNvPr id="21" name="Image 20">
            <a:extLst>
              <a:ext uri="{FF2B5EF4-FFF2-40B4-BE49-F238E27FC236}">
                <a16:creationId xmlns:a16="http://schemas.microsoft.com/office/drawing/2014/main" id="{ABF209D1-BC46-49A7-9DE2-6DD2510AAD3F}"/>
              </a:ext>
            </a:extLst>
          </p:cNvPr>
          <p:cNvPicPr>
            <a:picLocks noChangeAspect="1"/>
          </p:cNvPicPr>
          <p:nvPr/>
        </p:nvPicPr>
        <p:blipFill>
          <a:blip r:embed="rId8"/>
          <a:stretch>
            <a:fillRect/>
          </a:stretch>
        </p:blipFill>
        <p:spPr>
          <a:xfrm>
            <a:off x="6855575" y="2531249"/>
            <a:ext cx="1474460" cy="477800"/>
          </a:xfrm>
          <a:prstGeom prst="rect">
            <a:avLst/>
          </a:prstGeom>
        </p:spPr>
      </p:pic>
      <p:pic>
        <p:nvPicPr>
          <p:cNvPr id="22" name="Image 21">
            <a:extLst>
              <a:ext uri="{FF2B5EF4-FFF2-40B4-BE49-F238E27FC236}">
                <a16:creationId xmlns:a16="http://schemas.microsoft.com/office/drawing/2014/main" id="{CE0C5AFA-A188-5607-A8D4-39365B9A5A76}"/>
              </a:ext>
            </a:extLst>
          </p:cNvPr>
          <p:cNvPicPr>
            <a:picLocks noChangeAspect="1"/>
          </p:cNvPicPr>
          <p:nvPr/>
        </p:nvPicPr>
        <p:blipFill>
          <a:blip r:embed="rId9"/>
          <a:stretch>
            <a:fillRect/>
          </a:stretch>
        </p:blipFill>
        <p:spPr>
          <a:xfrm>
            <a:off x="4928678" y="2611944"/>
            <a:ext cx="1228538" cy="983809"/>
          </a:xfrm>
          <a:prstGeom prst="rect">
            <a:avLst/>
          </a:prstGeom>
        </p:spPr>
      </p:pic>
      <p:pic>
        <p:nvPicPr>
          <p:cNvPr id="24" name="Image 23">
            <a:extLst>
              <a:ext uri="{FF2B5EF4-FFF2-40B4-BE49-F238E27FC236}">
                <a16:creationId xmlns:a16="http://schemas.microsoft.com/office/drawing/2014/main" id="{2ED736F8-E326-0915-75BB-F4FFBDCB2CA5}"/>
              </a:ext>
            </a:extLst>
          </p:cNvPr>
          <p:cNvPicPr>
            <a:picLocks noChangeAspect="1"/>
          </p:cNvPicPr>
          <p:nvPr/>
        </p:nvPicPr>
        <p:blipFill>
          <a:blip r:embed="rId10"/>
          <a:stretch>
            <a:fillRect/>
          </a:stretch>
        </p:blipFill>
        <p:spPr>
          <a:xfrm>
            <a:off x="6707651" y="5563270"/>
            <a:ext cx="1522554" cy="831395"/>
          </a:xfrm>
          <a:prstGeom prst="rect">
            <a:avLst/>
          </a:prstGeom>
        </p:spPr>
      </p:pic>
      <p:sp>
        <p:nvSpPr>
          <p:cNvPr id="34" name="ZoneTexte 33">
            <a:extLst>
              <a:ext uri="{FF2B5EF4-FFF2-40B4-BE49-F238E27FC236}">
                <a16:creationId xmlns:a16="http://schemas.microsoft.com/office/drawing/2014/main" id="{596779D1-6BA5-FA09-C380-47EC3D111F8B}"/>
              </a:ext>
            </a:extLst>
          </p:cNvPr>
          <p:cNvSpPr txBox="1"/>
          <p:nvPr/>
        </p:nvSpPr>
        <p:spPr>
          <a:xfrm>
            <a:off x="2706415" y="4258192"/>
            <a:ext cx="1549848" cy="338554"/>
          </a:xfrm>
          <a:prstGeom prst="rect">
            <a:avLst/>
          </a:prstGeom>
          <a:noFill/>
        </p:spPr>
        <p:txBody>
          <a:bodyPr wrap="none" rtlCol="0">
            <a:spAutoFit/>
          </a:bodyPr>
          <a:lstStyle/>
          <a:p>
            <a:r>
              <a:rPr lang="fr-FR" sz="1600" dirty="0">
                <a:solidFill>
                  <a:prstClr val="black"/>
                </a:solidFill>
              </a:rPr>
              <a:t>GREFF Stéphane</a:t>
            </a:r>
          </a:p>
        </p:txBody>
      </p:sp>
      <p:pic>
        <p:nvPicPr>
          <p:cNvPr id="38" name="Graphique 37">
            <a:extLst>
              <a:ext uri="{FF2B5EF4-FFF2-40B4-BE49-F238E27FC236}">
                <a16:creationId xmlns:a16="http://schemas.microsoft.com/office/drawing/2014/main" id="{46FB841D-F5AC-A94B-037E-243FE2FE85A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66728" y="3927406"/>
            <a:ext cx="1371600" cy="1000125"/>
          </a:xfrm>
          <a:prstGeom prst="rect">
            <a:avLst/>
          </a:prstGeom>
        </p:spPr>
      </p:pic>
      <p:sp>
        <p:nvSpPr>
          <p:cNvPr id="39" name="Espace réservé du numéro de diapositive 1">
            <a:extLst>
              <a:ext uri="{FF2B5EF4-FFF2-40B4-BE49-F238E27FC236}">
                <a16:creationId xmlns:a16="http://schemas.microsoft.com/office/drawing/2014/main" id="{6541E785-2189-8485-8410-2AA2212CD806}"/>
              </a:ext>
            </a:extLst>
          </p:cNvPr>
          <p:cNvSpPr txBox="1">
            <a:spLocks/>
          </p:cNvSpPr>
          <p:nvPr/>
        </p:nvSpPr>
        <p:spPr>
          <a:xfrm>
            <a:off x="7000875" y="6586832"/>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17</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6B5065BA-27DA-2EFC-D57B-878119E748D8}"/>
              </a:ext>
            </a:extLst>
          </p:cNvPr>
          <p:cNvPicPr>
            <a:picLocks noChangeAspect="1"/>
          </p:cNvPicPr>
          <p:nvPr/>
        </p:nvPicPr>
        <p:blipFill>
          <a:blip r:embed="rId13"/>
          <a:stretch>
            <a:fillRect/>
          </a:stretch>
        </p:blipFill>
        <p:spPr>
          <a:xfrm>
            <a:off x="2700288" y="5563270"/>
            <a:ext cx="1497144" cy="838791"/>
          </a:xfrm>
          <a:prstGeom prst="rect">
            <a:avLst/>
          </a:prstGeom>
        </p:spPr>
      </p:pic>
    </p:spTree>
    <p:extLst>
      <p:ext uri="{BB962C8B-B14F-4D97-AF65-F5344CB8AC3E}">
        <p14:creationId xmlns:p14="http://schemas.microsoft.com/office/powerpoint/2010/main" val="3118307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87923" y="69621"/>
            <a:ext cx="5271443" cy="707886"/>
          </a:xfrm>
          <a:prstGeom prst="rect">
            <a:avLst/>
          </a:prstGeom>
          <a:noFill/>
        </p:spPr>
        <p:txBody>
          <a:bodyPr wrap="none" rtlCol="0">
            <a:spAutoFit/>
          </a:bodyPr>
          <a:lstStyle/>
          <a:p>
            <a:r>
              <a:rPr lang="fr-FR" sz="4000" dirty="0"/>
              <a:t>Merci de votre attention</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583710" y="-1779975"/>
            <a:ext cx="3976578" cy="9143999"/>
          </a:xfrm>
          <a:prstGeom prst="rect">
            <a:avLst/>
          </a:prstGeom>
        </p:spPr>
      </p:pic>
      <p:sp>
        <p:nvSpPr>
          <p:cNvPr id="4" name="ZoneTexte 3">
            <a:extLst>
              <a:ext uri="{FF2B5EF4-FFF2-40B4-BE49-F238E27FC236}">
                <a16:creationId xmlns:a16="http://schemas.microsoft.com/office/drawing/2014/main" id="{9F7FBAAA-7CD3-C941-9E9C-5F0248B1F123}"/>
              </a:ext>
            </a:extLst>
          </p:cNvPr>
          <p:cNvSpPr txBox="1"/>
          <p:nvPr/>
        </p:nvSpPr>
        <p:spPr>
          <a:xfrm>
            <a:off x="1187629" y="4937132"/>
            <a:ext cx="7157985" cy="1877437"/>
          </a:xfrm>
          <a:custGeom>
            <a:avLst/>
            <a:gdLst>
              <a:gd name="connsiteX0" fmla="*/ 0 w 7157985"/>
              <a:gd name="connsiteY0" fmla="*/ 0 h 1877437"/>
              <a:gd name="connsiteX1" fmla="*/ 524919 w 7157985"/>
              <a:gd name="connsiteY1" fmla="*/ 0 h 1877437"/>
              <a:gd name="connsiteX2" fmla="*/ 906678 w 7157985"/>
              <a:gd name="connsiteY2" fmla="*/ 0 h 1877437"/>
              <a:gd name="connsiteX3" fmla="*/ 1646337 w 7157985"/>
              <a:gd name="connsiteY3" fmla="*/ 0 h 1877437"/>
              <a:gd name="connsiteX4" fmla="*/ 2171255 w 7157985"/>
              <a:gd name="connsiteY4" fmla="*/ 0 h 1877437"/>
              <a:gd name="connsiteX5" fmla="*/ 2696174 w 7157985"/>
              <a:gd name="connsiteY5" fmla="*/ 0 h 1877437"/>
              <a:gd name="connsiteX6" fmla="*/ 3435833 w 7157985"/>
              <a:gd name="connsiteY6" fmla="*/ 0 h 1877437"/>
              <a:gd name="connsiteX7" fmla="*/ 3889172 w 7157985"/>
              <a:gd name="connsiteY7" fmla="*/ 0 h 1877437"/>
              <a:gd name="connsiteX8" fmla="*/ 4628830 w 7157985"/>
              <a:gd name="connsiteY8" fmla="*/ 0 h 1877437"/>
              <a:gd name="connsiteX9" fmla="*/ 5368489 w 7157985"/>
              <a:gd name="connsiteY9" fmla="*/ 0 h 1877437"/>
              <a:gd name="connsiteX10" fmla="*/ 5964988 w 7157985"/>
              <a:gd name="connsiteY10" fmla="*/ 0 h 1877437"/>
              <a:gd name="connsiteX11" fmla="*/ 7157985 w 7157985"/>
              <a:gd name="connsiteY11" fmla="*/ 0 h 1877437"/>
              <a:gd name="connsiteX12" fmla="*/ 7157985 w 7157985"/>
              <a:gd name="connsiteY12" fmla="*/ 450585 h 1877437"/>
              <a:gd name="connsiteX13" fmla="*/ 7157985 w 7157985"/>
              <a:gd name="connsiteY13" fmla="*/ 863621 h 1877437"/>
              <a:gd name="connsiteX14" fmla="*/ 7157985 w 7157985"/>
              <a:gd name="connsiteY14" fmla="*/ 1332980 h 1877437"/>
              <a:gd name="connsiteX15" fmla="*/ 7157985 w 7157985"/>
              <a:gd name="connsiteY15" fmla="*/ 1877437 h 1877437"/>
              <a:gd name="connsiteX16" fmla="*/ 6561486 w 7157985"/>
              <a:gd name="connsiteY16" fmla="*/ 1877437 h 1877437"/>
              <a:gd name="connsiteX17" fmla="*/ 5821828 w 7157985"/>
              <a:gd name="connsiteY17" fmla="*/ 1877437 h 1877437"/>
              <a:gd name="connsiteX18" fmla="*/ 5225329 w 7157985"/>
              <a:gd name="connsiteY18" fmla="*/ 1877437 h 1877437"/>
              <a:gd name="connsiteX19" fmla="*/ 4843570 w 7157985"/>
              <a:gd name="connsiteY19" fmla="*/ 1877437 h 1877437"/>
              <a:gd name="connsiteX20" fmla="*/ 4390231 w 7157985"/>
              <a:gd name="connsiteY20" fmla="*/ 1877437 h 1877437"/>
              <a:gd name="connsiteX21" fmla="*/ 3650572 w 7157985"/>
              <a:gd name="connsiteY21" fmla="*/ 1877437 h 1877437"/>
              <a:gd name="connsiteX22" fmla="*/ 3054074 w 7157985"/>
              <a:gd name="connsiteY22" fmla="*/ 1877437 h 1877437"/>
              <a:gd name="connsiteX23" fmla="*/ 2600735 w 7157985"/>
              <a:gd name="connsiteY23" fmla="*/ 1877437 h 1877437"/>
              <a:gd name="connsiteX24" fmla="*/ 2004236 w 7157985"/>
              <a:gd name="connsiteY24" fmla="*/ 1877437 h 1877437"/>
              <a:gd name="connsiteX25" fmla="*/ 1622477 w 7157985"/>
              <a:gd name="connsiteY25" fmla="*/ 1877437 h 1877437"/>
              <a:gd name="connsiteX26" fmla="*/ 1240717 w 7157985"/>
              <a:gd name="connsiteY26" fmla="*/ 1877437 h 1877437"/>
              <a:gd name="connsiteX27" fmla="*/ 644219 w 7157985"/>
              <a:gd name="connsiteY27" fmla="*/ 1877437 h 1877437"/>
              <a:gd name="connsiteX28" fmla="*/ 0 w 7157985"/>
              <a:gd name="connsiteY28" fmla="*/ 1877437 h 1877437"/>
              <a:gd name="connsiteX29" fmla="*/ 0 w 7157985"/>
              <a:gd name="connsiteY29" fmla="*/ 1389303 h 1877437"/>
              <a:gd name="connsiteX30" fmla="*/ 0 w 7157985"/>
              <a:gd name="connsiteY30" fmla="*/ 938719 h 1877437"/>
              <a:gd name="connsiteX31" fmla="*/ 0 w 7157985"/>
              <a:gd name="connsiteY31" fmla="*/ 525682 h 1877437"/>
              <a:gd name="connsiteX32" fmla="*/ 0 w 7157985"/>
              <a:gd name="connsiteY32" fmla="*/ 0 h 187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57985" h="1877437" extrusionOk="0">
                <a:moveTo>
                  <a:pt x="0" y="0"/>
                </a:moveTo>
                <a:cubicBezTo>
                  <a:pt x="165735" y="-16607"/>
                  <a:pt x="377902" y="54023"/>
                  <a:pt x="524919" y="0"/>
                </a:cubicBezTo>
                <a:cubicBezTo>
                  <a:pt x="671936" y="-54023"/>
                  <a:pt x="731234" y="39189"/>
                  <a:pt x="906678" y="0"/>
                </a:cubicBezTo>
                <a:cubicBezTo>
                  <a:pt x="1082122" y="-39189"/>
                  <a:pt x="1334675" y="14370"/>
                  <a:pt x="1646337" y="0"/>
                </a:cubicBezTo>
                <a:cubicBezTo>
                  <a:pt x="1957999" y="-14370"/>
                  <a:pt x="2036935" y="44476"/>
                  <a:pt x="2171255" y="0"/>
                </a:cubicBezTo>
                <a:cubicBezTo>
                  <a:pt x="2305575" y="-44476"/>
                  <a:pt x="2574835" y="26943"/>
                  <a:pt x="2696174" y="0"/>
                </a:cubicBezTo>
                <a:cubicBezTo>
                  <a:pt x="2817513" y="-26943"/>
                  <a:pt x="3177488" y="14455"/>
                  <a:pt x="3435833" y="0"/>
                </a:cubicBezTo>
                <a:cubicBezTo>
                  <a:pt x="3694178" y="-14455"/>
                  <a:pt x="3713314" y="51959"/>
                  <a:pt x="3889172" y="0"/>
                </a:cubicBezTo>
                <a:cubicBezTo>
                  <a:pt x="4065030" y="-51959"/>
                  <a:pt x="4326307" y="88227"/>
                  <a:pt x="4628830" y="0"/>
                </a:cubicBezTo>
                <a:cubicBezTo>
                  <a:pt x="4931353" y="-88227"/>
                  <a:pt x="5128711" y="77746"/>
                  <a:pt x="5368489" y="0"/>
                </a:cubicBezTo>
                <a:cubicBezTo>
                  <a:pt x="5608267" y="-77746"/>
                  <a:pt x="5772584" y="63834"/>
                  <a:pt x="5964988" y="0"/>
                </a:cubicBezTo>
                <a:cubicBezTo>
                  <a:pt x="6157392" y="-63834"/>
                  <a:pt x="6638172" y="87354"/>
                  <a:pt x="7157985" y="0"/>
                </a:cubicBezTo>
                <a:cubicBezTo>
                  <a:pt x="7158866" y="194306"/>
                  <a:pt x="7111871" y="338104"/>
                  <a:pt x="7157985" y="450585"/>
                </a:cubicBezTo>
                <a:cubicBezTo>
                  <a:pt x="7204099" y="563066"/>
                  <a:pt x="7116076" y="711315"/>
                  <a:pt x="7157985" y="863621"/>
                </a:cubicBezTo>
                <a:cubicBezTo>
                  <a:pt x="7199894" y="1015927"/>
                  <a:pt x="7106266" y="1128383"/>
                  <a:pt x="7157985" y="1332980"/>
                </a:cubicBezTo>
                <a:cubicBezTo>
                  <a:pt x="7209704" y="1537577"/>
                  <a:pt x="7101791" y="1702413"/>
                  <a:pt x="7157985" y="1877437"/>
                </a:cubicBezTo>
                <a:cubicBezTo>
                  <a:pt x="6990978" y="1938518"/>
                  <a:pt x="6854868" y="1841804"/>
                  <a:pt x="6561486" y="1877437"/>
                </a:cubicBezTo>
                <a:cubicBezTo>
                  <a:pt x="6268104" y="1913070"/>
                  <a:pt x="6039486" y="1859696"/>
                  <a:pt x="5821828" y="1877437"/>
                </a:cubicBezTo>
                <a:cubicBezTo>
                  <a:pt x="5604170" y="1895178"/>
                  <a:pt x="5489094" y="1826617"/>
                  <a:pt x="5225329" y="1877437"/>
                </a:cubicBezTo>
                <a:cubicBezTo>
                  <a:pt x="4961564" y="1928257"/>
                  <a:pt x="4941691" y="1841576"/>
                  <a:pt x="4843570" y="1877437"/>
                </a:cubicBezTo>
                <a:cubicBezTo>
                  <a:pt x="4745449" y="1913298"/>
                  <a:pt x="4499141" y="1830022"/>
                  <a:pt x="4390231" y="1877437"/>
                </a:cubicBezTo>
                <a:cubicBezTo>
                  <a:pt x="4281321" y="1924852"/>
                  <a:pt x="3991493" y="1874272"/>
                  <a:pt x="3650572" y="1877437"/>
                </a:cubicBezTo>
                <a:cubicBezTo>
                  <a:pt x="3309651" y="1880602"/>
                  <a:pt x="3272177" y="1817560"/>
                  <a:pt x="3054074" y="1877437"/>
                </a:cubicBezTo>
                <a:cubicBezTo>
                  <a:pt x="2835971" y="1937314"/>
                  <a:pt x="2692943" y="1870928"/>
                  <a:pt x="2600735" y="1877437"/>
                </a:cubicBezTo>
                <a:cubicBezTo>
                  <a:pt x="2508527" y="1883946"/>
                  <a:pt x="2201111" y="1828656"/>
                  <a:pt x="2004236" y="1877437"/>
                </a:cubicBezTo>
                <a:cubicBezTo>
                  <a:pt x="1807361" y="1926218"/>
                  <a:pt x="1741271" y="1846693"/>
                  <a:pt x="1622477" y="1877437"/>
                </a:cubicBezTo>
                <a:cubicBezTo>
                  <a:pt x="1503683" y="1908181"/>
                  <a:pt x="1377938" y="1852243"/>
                  <a:pt x="1240717" y="1877437"/>
                </a:cubicBezTo>
                <a:cubicBezTo>
                  <a:pt x="1103496" y="1902631"/>
                  <a:pt x="931024" y="1872383"/>
                  <a:pt x="644219" y="1877437"/>
                </a:cubicBezTo>
                <a:cubicBezTo>
                  <a:pt x="357414" y="1882491"/>
                  <a:pt x="191522" y="1877119"/>
                  <a:pt x="0" y="1877437"/>
                </a:cubicBezTo>
                <a:cubicBezTo>
                  <a:pt x="-50503" y="1677641"/>
                  <a:pt x="55623" y="1519067"/>
                  <a:pt x="0" y="1389303"/>
                </a:cubicBezTo>
                <a:cubicBezTo>
                  <a:pt x="-55623" y="1259539"/>
                  <a:pt x="42309" y="1120905"/>
                  <a:pt x="0" y="938719"/>
                </a:cubicBezTo>
                <a:cubicBezTo>
                  <a:pt x="-42309" y="756533"/>
                  <a:pt x="49220" y="617471"/>
                  <a:pt x="0" y="525682"/>
                </a:cubicBezTo>
                <a:cubicBezTo>
                  <a:pt x="-49220" y="433893"/>
                  <a:pt x="41087" y="156007"/>
                  <a:pt x="0" y="0"/>
                </a:cubicBezTo>
                <a:close/>
              </a:path>
            </a:pathLst>
          </a:custGeom>
          <a:noFill/>
          <a:ln w="28575">
            <a:solidFill>
              <a:schemeClr val="accent1">
                <a:lumMod val="50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pPr algn="ctr"/>
            <a:endParaRPr lang="fr-FR" sz="800" b="1" dirty="0"/>
          </a:p>
          <a:p>
            <a:pPr algn="ctr"/>
            <a:r>
              <a:rPr lang="fr-FR" b="1" dirty="0"/>
              <a:t>11</a:t>
            </a:r>
            <a:r>
              <a:rPr lang="fr-FR" b="1" baseline="30000" dirty="0"/>
              <a:t>e</a:t>
            </a:r>
            <a:r>
              <a:rPr lang="fr-FR" b="1" dirty="0"/>
              <a:t> congres de l’Association Francophone d’Ecologie Microbienne (AFEM)</a:t>
            </a:r>
          </a:p>
          <a:p>
            <a:pPr algn="ctr"/>
            <a:r>
              <a:rPr lang="fr-FR" dirty="0"/>
              <a:t>17 - 20 octobre 2023 (Carqueiranne, Var)</a:t>
            </a:r>
          </a:p>
          <a:p>
            <a:pPr algn="ctr"/>
            <a:endParaRPr lang="fr-FR" dirty="0"/>
          </a:p>
          <a:p>
            <a:pPr algn="ctr"/>
            <a:endParaRPr lang="fr-FR" dirty="0"/>
          </a:p>
          <a:p>
            <a:pPr algn="ctr"/>
            <a:endParaRPr lang="fr-FR" dirty="0"/>
          </a:p>
          <a:p>
            <a:pPr algn="ctr"/>
            <a:endParaRPr lang="fr-FR" dirty="0"/>
          </a:p>
        </p:txBody>
      </p:sp>
      <p:pic>
        <p:nvPicPr>
          <p:cNvPr id="7" name="Image 6" descr="Une image contenant texte, clipart&#10;&#10;Description générée automatiquement">
            <a:extLst>
              <a:ext uri="{FF2B5EF4-FFF2-40B4-BE49-F238E27FC236}">
                <a16:creationId xmlns:a16="http://schemas.microsoft.com/office/drawing/2014/main" id="{B9F845CC-D68B-2138-89C8-28913B650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4875" y="5644131"/>
            <a:ext cx="1373290" cy="646331"/>
          </a:xfrm>
          <a:prstGeom prst="rect">
            <a:avLst/>
          </a:prstGeom>
        </p:spPr>
      </p:pic>
      <p:pic>
        <p:nvPicPr>
          <p:cNvPr id="9" name="Image 8">
            <a:extLst>
              <a:ext uri="{FF2B5EF4-FFF2-40B4-BE49-F238E27FC236}">
                <a16:creationId xmlns:a16="http://schemas.microsoft.com/office/drawing/2014/main" id="{47E32512-BDAC-3A48-B56A-D49E46783B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11591" y="6124114"/>
            <a:ext cx="879858" cy="585744"/>
          </a:xfrm>
          <a:prstGeom prst="rect">
            <a:avLst/>
          </a:prstGeom>
        </p:spPr>
      </p:pic>
      <p:pic>
        <p:nvPicPr>
          <p:cNvPr id="11" name="Image 10" descr="Une image contenant texte&#10;&#10;Description générée automatiquement">
            <a:extLst>
              <a:ext uri="{FF2B5EF4-FFF2-40B4-BE49-F238E27FC236}">
                <a16:creationId xmlns:a16="http://schemas.microsoft.com/office/drawing/2014/main" id="{7B70BE96-2FC9-C0EB-8096-9925162AE8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9645" y="5841277"/>
            <a:ext cx="1932468" cy="565675"/>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7CB2A241-6D2D-A3D0-5053-8846F29500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8269" y="5539376"/>
            <a:ext cx="1478579" cy="1185307"/>
          </a:xfrm>
          <a:prstGeom prst="rect">
            <a:avLst/>
          </a:prstGeom>
        </p:spPr>
      </p:pic>
    </p:spTree>
    <p:extLst>
      <p:ext uri="{BB962C8B-B14F-4D97-AF65-F5344CB8AC3E}">
        <p14:creationId xmlns:p14="http://schemas.microsoft.com/office/powerpoint/2010/main" val="2120603269"/>
      </p:ext>
    </p:extLst>
  </p:cSld>
  <p:clrMapOvr>
    <a:masterClrMapping/>
  </p:clrMapOvr>
  <mc:AlternateContent xmlns:mc="http://schemas.openxmlformats.org/markup-compatibility/2006" xmlns:p14="http://schemas.microsoft.com/office/powerpoint/2010/main">
    <mc:Choice Requires="p14">
      <p:transition spd="slow" p14:dur="2000" advTm="6830"/>
    </mc:Choice>
    <mc:Fallback xmlns="">
      <p:transition spd="slow" advTm="683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21AA04D-F42C-EF0F-EF63-63B87BF556C4}"/>
              </a:ext>
            </a:extLst>
          </p:cNvPr>
          <p:cNvSpPr txBox="1">
            <a:spLocks/>
          </p:cNvSpPr>
          <p:nvPr/>
        </p:nvSpPr>
        <p:spPr>
          <a:xfrm>
            <a:off x="6971689" y="6587659"/>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19</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2E2F11C6-5FA9-E042-DAC7-DB99ED525931}"/>
              </a:ext>
            </a:extLst>
          </p:cNvPr>
          <p:cNvPicPr>
            <a:picLocks noChangeAspect="1"/>
          </p:cNvPicPr>
          <p:nvPr/>
        </p:nvPicPr>
        <p:blipFill>
          <a:blip r:embed="rId2"/>
          <a:stretch>
            <a:fillRect/>
          </a:stretch>
        </p:blipFill>
        <p:spPr>
          <a:xfrm>
            <a:off x="838200" y="153116"/>
            <a:ext cx="7228495" cy="6287210"/>
          </a:xfrm>
          <a:prstGeom prst="rect">
            <a:avLst/>
          </a:prstGeom>
        </p:spPr>
      </p:pic>
      <p:sp>
        <p:nvSpPr>
          <p:cNvPr id="6" name="ZoneTexte 5">
            <a:extLst>
              <a:ext uri="{FF2B5EF4-FFF2-40B4-BE49-F238E27FC236}">
                <a16:creationId xmlns:a16="http://schemas.microsoft.com/office/drawing/2014/main" id="{6103419D-5DFB-1FF4-67C2-BD52F30F5320}"/>
              </a:ext>
            </a:extLst>
          </p:cNvPr>
          <p:cNvSpPr txBox="1"/>
          <p:nvPr/>
        </p:nvSpPr>
        <p:spPr>
          <a:xfrm>
            <a:off x="6387492" y="6635928"/>
            <a:ext cx="1932595" cy="276999"/>
          </a:xfrm>
          <a:prstGeom prst="rect">
            <a:avLst/>
          </a:prstGeom>
          <a:noFill/>
        </p:spPr>
        <p:txBody>
          <a:bodyPr wrap="square">
            <a:spAutoFit/>
          </a:bodyPr>
          <a:lstStyle/>
          <a:p>
            <a:r>
              <a:rPr lang="fr-FR" sz="1200" dirty="0"/>
              <a:t>(Paix et al. Algal </a:t>
            </a:r>
            <a:r>
              <a:rPr lang="fr-FR" sz="1200" dirty="0" err="1"/>
              <a:t>Res</a:t>
            </a:r>
            <a:r>
              <a:rPr lang="fr-FR" sz="1200" dirty="0"/>
              <a:t> 2021) </a:t>
            </a:r>
          </a:p>
        </p:txBody>
      </p:sp>
      <p:pic>
        <p:nvPicPr>
          <p:cNvPr id="7" name="Image 6">
            <a:extLst>
              <a:ext uri="{FF2B5EF4-FFF2-40B4-BE49-F238E27FC236}">
                <a16:creationId xmlns:a16="http://schemas.microsoft.com/office/drawing/2014/main" id="{2D09FB6C-26AA-385A-1CB6-1263E161A503}"/>
              </a:ext>
            </a:extLst>
          </p:cNvPr>
          <p:cNvPicPr>
            <a:picLocks noChangeAspect="1"/>
          </p:cNvPicPr>
          <p:nvPr/>
        </p:nvPicPr>
        <p:blipFill>
          <a:blip r:embed="rId3"/>
          <a:stretch>
            <a:fillRect/>
          </a:stretch>
        </p:blipFill>
        <p:spPr>
          <a:xfrm>
            <a:off x="838200" y="1381124"/>
            <a:ext cx="2466975" cy="2696205"/>
          </a:xfrm>
          <a:prstGeom prst="rect">
            <a:avLst/>
          </a:prstGeom>
        </p:spPr>
      </p:pic>
      <p:sp>
        <p:nvSpPr>
          <p:cNvPr id="9" name="ZoneTexte 8">
            <a:extLst>
              <a:ext uri="{FF2B5EF4-FFF2-40B4-BE49-F238E27FC236}">
                <a16:creationId xmlns:a16="http://schemas.microsoft.com/office/drawing/2014/main" id="{C68AE523-1678-9272-958D-DD4ECEC0E345}"/>
              </a:ext>
            </a:extLst>
          </p:cNvPr>
          <p:cNvSpPr txBox="1"/>
          <p:nvPr/>
        </p:nvSpPr>
        <p:spPr>
          <a:xfrm>
            <a:off x="771525" y="6392057"/>
            <a:ext cx="7838095" cy="400110"/>
          </a:xfrm>
          <a:prstGeom prst="rect">
            <a:avLst/>
          </a:prstGeom>
          <a:noFill/>
        </p:spPr>
        <p:txBody>
          <a:bodyPr wrap="square">
            <a:spAutoFit/>
          </a:bodyPr>
          <a:lstStyle/>
          <a:p>
            <a:pPr algn="just"/>
            <a:r>
              <a:rPr lang="en-US" sz="1200" b="1" dirty="0">
                <a:effectLst/>
                <a:latin typeface="Calibri" panose="020F0502020204030204" pitchFamily="34" charset="0"/>
                <a:ea typeface="MS Gothic" panose="020B0609070205080204" pitchFamily="49" charset="-128"/>
                <a:cs typeface="Times New Roman" panose="02020603050405020304" pitchFamily="18" charset="0"/>
              </a:rPr>
              <a:t>Bayesian phylogenetic tree of </a:t>
            </a:r>
            <a:r>
              <a:rPr lang="en-US" sz="1200" b="1" i="1" dirty="0">
                <a:effectLst/>
                <a:latin typeface="Calibri" panose="020F0502020204030204" pitchFamily="34" charset="0"/>
                <a:ea typeface="MS Gothic" panose="020B0609070205080204" pitchFamily="49" charset="-128"/>
                <a:cs typeface="Times New Roman" panose="02020603050405020304" pitchFamily="18" charset="0"/>
              </a:rPr>
              <a:t>Taonia </a:t>
            </a:r>
            <a:r>
              <a:rPr lang="en-US" sz="1200" b="1" dirty="0">
                <a:effectLst/>
                <a:latin typeface="Calibri" panose="020F0502020204030204" pitchFamily="34" charset="0"/>
                <a:ea typeface="MS Gothic" panose="020B0609070205080204" pitchFamily="49" charset="-128"/>
                <a:cs typeface="Times New Roman" panose="02020603050405020304" pitchFamily="18" charset="0"/>
              </a:rPr>
              <a:t>based on the concatenated alignment of </a:t>
            </a:r>
            <a:r>
              <a:rPr lang="en-US" sz="1200" b="1" i="1" dirty="0">
                <a:effectLst/>
                <a:latin typeface="Calibri" panose="020F0502020204030204" pitchFamily="34" charset="0"/>
                <a:ea typeface="MS Gothic" panose="020B0609070205080204" pitchFamily="49" charset="-128"/>
                <a:cs typeface="Times New Roman" panose="02020603050405020304" pitchFamily="18" charset="0"/>
              </a:rPr>
              <a:t>cox</a:t>
            </a:r>
            <a:r>
              <a:rPr lang="en-US" sz="1200" b="1" dirty="0">
                <a:effectLst/>
                <a:latin typeface="Calibri" panose="020F0502020204030204" pitchFamily="34" charset="0"/>
                <a:ea typeface="MS Gothic" panose="020B0609070205080204" pitchFamily="49" charset="-128"/>
                <a:cs typeface="Times New Roman" panose="02020603050405020304" pitchFamily="18" charset="0"/>
              </a:rPr>
              <a:t>3, </a:t>
            </a:r>
            <a:r>
              <a:rPr lang="en-US" sz="1200" b="1" i="1" dirty="0" err="1">
                <a:effectLst/>
                <a:latin typeface="Calibri" panose="020F0502020204030204" pitchFamily="34" charset="0"/>
                <a:ea typeface="MS Gothic" panose="020B0609070205080204" pitchFamily="49" charset="-128"/>
                <a:cs typeface="Times New Roman" panose="02020603050405020304" pitchFamily="18" charset="0"/>
              </a:rPr>
              <a:t>psb</a:t>
            </a:r>
            <a:r>
              <a:rPr lang="en-US" sz="1200" b="1" dirty="0" err="1">
                <a:effectLst/>
                <a:latin typeface="Calibri" panose="020F0502020204030204" pitchFamily="34" charset="0"/>
                <a:ea typeface="MS Gothic" panose="020B0609070205080204" pitchFamily="49" charset="-128"/>
                <a:cs typeface="Times New Roman" panose="02020603050405020304" pitchFamily="18" charset="0"/>
              </a:rPr>
              <a:t>A</a:t>
            </a:r>
            <a:r>
              <a:rPr lang="en-US" sz="1200" b="1" dirty="0">
                <a:effectLst/>
                <a:latin typeface="Calibri" panose="020F0502020204030204" pitchFamily="34" charset="0"/>
                <a:ea typeface="MS Gothic" panose="020B0609070205080204" pitchFamily="49" charset="-128"/>
                <a:cs typeface="Times New Roman" panose="02020603050405020304" pitchFamily="18" charset="0"/>
              </a:rPr>
              <a:t> and </a:t>
            </a:r>
            <a:r>
              <a:rPr lang="en-US" sz="1200" b="1" i="1" dirty="0" err="1">
                <a:effectLst/>
                <a:latin typeface="Calibri" panose="020F0502020204030204" pitchFamily="34" charset="0"/>
                <a:ea typeface="MS Gothic" panose="020B0609070205080204" pitchFamily="49" charset="-128"/>
                <a:cs typeface="Times New Roman" panose="02020603050405020304" pitchFamily="18" charset="0"/>
              </a:rPr>
              <a:t>rbc</a:t>
            </a:r>
            <a:r>
              <a:rPr lang="en-US" sz="1200" b="1" dirty="0" err="1">
                <a:effectLst/>
                <a:latin typeface="Calibri" panose="020F0502020204030204" pitchFamily="34" charset="0"/>
                <a:ea typeface="MS Gothic" panose="020B0609070205080204" pitchFamily="49" charset="-128"/>
                <a:cs typeface="Times New Roman" panose="02020603050405020304" pitchFamily="18" charset="0"/>
              </a:rPr>
              <a:t>L</a:t>
            </a:r>
            <a:r>
              <a:rPr lang="en-US" sz="1200" b="1" dirty="0">
                <a:effectLst/>
                <a:latin typeface="Calibri" panose="020F0502020204030204" pitchFamily="34" charset="0"/>
                <a:ea typeface="MS Gothic" panose="020B0609070205080204" pitchFamily="49" charset="-128"/>
                <a:cs typeface="Times New Roman" panose="02020603050405020304" pitchFamily="18" charset="0"/>
              </a:rPr>
              <a:t> datasets.</a:t>
            </a:r>
            <a:endParaRPr lang="fr-FR" sz="1200" b="1" dirty="0">
              <a:effectLst/>
              <a:latin typeface="Calibri" panose="020F0502020204030204" pitchFamily="34" charset="0"/>
              <a:ea typeface="MS Gothic" panose="020B0609070205080204" pitchFamily="49" charset="-128"/>
              <a:cs typeface="Times New Roman" panose="02020603050405020304" pitchFamily="18" charset="0"/>
            </a:endParaRPr>
          </a:p>
          <a:p>
            <a:pPr algn="just"/>
            <a:r>
              <a:rPr lang="en-US" sz="800" dirty="0">
                <a:effectLst/>
                <a:latin typeface="Calibri" panose="020F0502020204030204" pitchFamily="34" charset="0"/>
                <a:ea typeface="Cambria" panose="02040503050406030204" pitchFamily="18" charset="0"/>
                <a:cs typeface="Times New Roman" panose="02020603050405020304" pitchFamily="18" charset="0"/>
              </a:rPr>
              <a:t>(Values at the nodes represent Bayesian (left) and maximum likelihood (right) support values)</a:t>
            </a:r>
            <a:endParaRPr lang="fr-FR" sz="8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18854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11851C7-08D1-D4C1-1107-9315F1D7AB48}"/>
              </a:ext>
            </a:extLst>
          </p:cNvPr>
          <p:cNvPicPr>
            <a:picLocks noChangeAspect="1"/>
          </p:cNvPicPr>
          <p:nvPr/>
        </p:nvPicPr>
        <p:blipFill>
          <a:blip r:embed="rId2"/>
          <a:stretch>
            <a:fillRect/>
          </a:stretch>
        </p:blipFill>
        <p:spPr>
          <a:xfrm>
            <a:off x="142240" y="157639"/>
            <a:ext cx="8859520" cy="6542721"/>
          </a:xfrm>
          <a:prstGeom prst="rect">
            <a:avLst/>
          </a:prstGeom>
        </p:spPr>
      </p:pic>
      <p:sp>
        <p:nvSpPr>
          <p:cNvPr id="3" name="ZoneTexte 2">
            <a:extLst>
              <a:ext uri="{FF2B5EF4-FFF2-40B4-BE49-F238E27FC236}">
                <a16:creationId xmlns:a16="http://schemas.microsoft.com/office/drawing/2014/main" id="{1CD811AF-2F51-7C9A-2810-C4869D59FA29}"/>
              </a:ext>
            </a:extLst>
          </p:cNvPr>
          <p:cNvSpPr txBox="1"/>
          <p:nvPr/>
        </p:nvSpPr>
        <p:spPr>
          <a:xfrm>
            <a:off x="142240" y="6055759"/>
            <a:ext cx="1211357" cy="276999"/>
          </a:xfrm>
          <a:prstGeom prst="rect">
            <a:avLst/>
          </a:prstGeom>
          <a:noFill/>
        </p:spPr>
        <p:txBody>
          <a:bodyPr wrap="none" rtlCol="0">
            <a:spAutoFit/>
          </a:bodyPr>
          <a:lstStyle/>
          <a:p>
            <a:r>
              <a:rPr lang="fr-FR" sz="1200" dirty="0"/>
              <a:t>Qian et al., 2022</a:t>
            </a:r>
          </a:p>
        </p:txBody>
      </p:sp>
    </p:spTree>
    <p:extLst>
      <p:ext uri="{BB962C8B-B14F-4D97-AF65-F5344CB8AC3E}">
        <p14:creationId xmlns:p14="http://schemas.microsoft.com/office/powerpoint/2010/main" val="3581028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Image 410">
            <a:extLst>
              <a:ext uri="{FF2B5EF4-FFF2-40B4-BE49-F238E27FC236}">
                <a16:creationId xmlns:a16="http://schemas.microsoft.com/office/drawing/2014/main" id="{24A495B8-FC8C-4AF6-8F43-2BF1B8FA0EEF}"/>
              </a:ext>
            </a:extLst>
          </p:cNvPr>
          <p:cNvPicPr>
            <a:picLocks noChangeAspect="1"/>
          </p:cNvPicPr>
          <p:nvPr/>
        </p:nvPicPr>
        <p:blipFill>
          <a:blip r:embed="rId2"/>
          <a:stretch>
            <a:fillRect/>
          </a:stretch>
        </p:blipFill>
        <p:spPr>
          <a:xfrm>
            <a:off x="-1" y="3090134"/>
            <a:ext cx="1895383" cy="3193415"/>
          </a:xfrm>
          <a:prstGeom prst="rect">
            <a:avLst/>
          </a:prstGeom>
        </p:spPr>
      </p:pic>
      <p:sp>
        <p:nvSpPr>
          <p:cNvPr id="413" name="ZoneTexte 412">
            <a:extLst>
              <a:ext uri="{FF2B5EF4-FFF2-40B4-BE49-F238E27FC236}">
                <a16:creationId xmlns:a16="http://schemas.microsoft.com/office/drawing/2014/main" id="{35CAB5BB-05DF-4F58-B15A-14E759DA0F1E}"/>
              </a:ext>
            </a:extLst>
          </p:cNvPr>
          <p:cNvSpPr txBox="1"/>
          <p:nvPr/>
        </p:nvSpPr>
        <p:spPr>
          <a:xfrm>
            <a:off x="3189879" y="4445964"/>
            <a:ext cx="5915410" cy="1754326"/>
          </a:xfrm>
          <a:prstGeom prst="rect">
            <a:avLst/>
          </a:prstGeom>
          <a:noFill/>
        </p:spPr>
        <p:txBody>
          <a:bodyPr wrap="square">
            <a:spAutoFit/>
          </a:bodyPr>
          <a:lstStyle/>
          <a:p>
            <a:pPr marL="285750" indent="-285750">
              <a:buFont typeface="Arial" charset="0"/>
              <a:buChar char="•"/>
            </a:pPr>
            <a:r>
              <a:rPr lang="fr-FR" dirty="0" err="1"/>
              <a:t>Dictyotaceae</a:t>
            </a:r>
            <a:r>
              <a:rPr lang="fr-FR" dirty="0"/>
              <a:t> / </a:t>
            </a:r>
            <a:r>
              <a:rPr lang="fr-FR" dirty="0" err="1"/>
              <a:t>Phaeophyceae</a:t>
            </a:r>
            <a:endParaRPr lang="fr-FR" dirty="0"/>
          </a:p>
          <a:p>
            <a:pPr marL="285750" indent="-285750">
              <a:buFont typeface="Arial" charset="0"/>
              <a:buChar char="•"/>
            </a:pPr>
            <a:r>
              <a:rPr lang="fr-FR" i="1" dirty="0"/>
              <a:t>T. </a:t>
            </a:r>
            <a:r>
              <a:rPr lang="fr-FR" i="1" dirty="0" err="1"/>
              <a:t>atomaria</a:t>
            </a:r>
            <a:r>
              <a:rPr lang="fr-FR" i="1" dirty="0"/>
              <a:t> </a:t>
            </a:r>
            <a:r>
              <a:rPr lang="fr-FR" dirty="0"/>
              <a:t>est très largement distribuée le long des côtes françaises et notamment en mer Méditerranée</a:t>
            </a:r>
          </a:p>
          <a:p>
            <a:pPr marL="285750" indent="-285750">
              <a:buFont typeface="Arial" charset="0"/>
              <a:buChar char="•"/>
            </a:pPr>
            <a:r>
              <a:rPr lang="fr-FR" dirty="0"/>
              <a:t>Etage infralittoral / substrats rocheux</a:t>
            </a:r>
          </a:p>
          <a:p>
            <a:pPr marL="285750" indent="-285750">
              <a:buFont typeface="Arial" charset="0"/>
              <a:buChar char="•"/>
            </a:pPr>
            <a:r>
              <a:rPr lang="fr-FR" dirty="0"/>
              <a:t>Thalles plats, jusqu’à 30 cm de long et 4 cm de large</a:t>
            </a:r>
          </a:p>
          <a:p>
            <a:pPr marL="285750" indent="-285750">
              <a:buFont typeface="Arial" charset="0"/>
              <a:buChar char="•"/>
            </a:pPr>
            <a:r>
              <a:rPr lang="fr-FR" i="1" dirty="0"/>
              <a:t>Taonia </a:t>
            </a:r>
            <a:r>
              <a:rPr lang="fr-FR" i="1" dirty="0" err="1"/>
              <a:t>atomaria</a:t>
            </a:r>
            <a:r>
              <a:rPr lang="fr-FR" i="1" dirty="0"/>
              <a:t> vs</a:t>
            </a:r>
            <a:r>
              <a:rPr lang="fr-FR" dirty="0"/>
              <a:t> sp. ? </a:t>
            </a:r>
          </a:p>
        </p:txBody>
      </p:sp>
      <p:sp>
        <p:nvSpPr>
          <p:cNvPr id="415" name="Espace réservé du numéro de diapositive 1">
            <a:extLst>
              <a:ext uri="{FF2B5EF4-FFF2-40B4-BE49-F238E27FC236}">
                <a16:creationId xmlns:a16="http://schemas.microsoft.com/office/drawing/2014/main" id="{A93A5B33-23B5-48DB-ACF5-8DEC9A766AF8}"/>
              </a:ext>
            </a:extLst>
          </p:cNvPr>
          <p:cNvSpPr txBox="1">
            <a:spLocks/>
          </p:cNvSpPr>
          <p:nvPr/>
        </p:nvSpPr>
        <p:spPr>
          <a:xfrm>
            <a:off x="6971689" y="6587659"/>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3</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7427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 name="Image 410">
            <a:extLst>
              <a:ext uri="{FF2B5EF4-FFF2-40B4-BE49-F238E27FC236}">
                <a16:creationId xmlns:a16="http://schemas.microsoft.com/office/drawing/2014/main" id="{24A495B8-FC8C-4AF6-8F43-2BF1B8FA0EEF}"/>
              </a:ext>
            </a:extLst>
          </p:cNvPr>
          <p:cNvPicPr>
            <a:picLocks noChangeAspect="1"/>
          </p:cNvPicPr>
          <p:nvPr/>
        </p:nvPicPr>
        <p:blipFill>
          <a:blip r:embed="rId2"/>
          <a:stretch>
            <a:fillRect/>
          </a:stretch>
        </p:blipFill>
        <p:spPr>
          <a:xfrm>
            <a:off x="-1" y="3090134"/>
            <a:ext cx="1895383" cy="3193415"/>
          </a:xfrm>
          <a:prstGeom prst="rect">
            <a:avLst/>
          </a:prstGeom>
        </p:spPr>
      </p:pic>
      <p:sp>
        <p:nvSpPr>
          <p:cNvPr id="2" name="Ellipse 1">
            <a:extLst>
              <a:ext uri="{FF2B5EF4-FFF2-40B4-BE49-F238E27FC236}">
                <a16:creationId xmlns:a16="http://schemas.microsoft.com/office/drawing/2014/main" id="{B29B2F4E-A7B2-4444-8ED9-BD501F681E23}"/>
              </a:ext>
            </a:extLst>
          </p:cNvPr>
          <p:cNvSpPr/>
          <p:nvPr/>
        </p:nvSpPr>
        <p:spPr>
          <a:xfrm rot="20746987">
            <a:off x="1895165" y="682599"/>
            <a:ext cx="6673810" cy="3347887"/>
          </a:xfrm>
          <a:prstGeom prst="ellipse">
            <a:avLst/>
          </a:prstGeom>
          <a:noFill/>
          <a:ln w="38100">
            <a:solidFill>
              <a:schemeClr val="bg1">
                <a:lumMod val="6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Forme libre 5">
            <a:extLst>
              <a:ext uri="{FF2B5EF4-FFF2-40B4-BE49-F238E27FC236}">
                <a16:creationId xmlns:a16="http://schemas.microsoft.com/office/drawing/2014/main" id="{59329143-AF86-4E65-B0CC-CA20D4E21730}"/>
              </a:ext>
            </a:extLst>
          </p:cNvPr>
          <p:cNvSpPr/>
          <p:nvPr/>
        </p:nvSpPr>
        <p:spPr>
          <a:xfrm>
            <a:off x="2293905" y="1801015"/>
            <a:ext cx="5375377" cy="1145864"/>
          </a:xfrm>
          <a:custGeom>
            <a:avLst/>
            <a:gdLst>
              <a:gd name="connsiteX0" fmla="*/ 67130 w 3389083"/>
              <a:gd name="connsiteY0" fmla="*/ 571882 h 641973"/>
              <a:gd name="connsiteX1" fmla="*/ 959305 w 3389083"/>
              <a:gd name="connsiteY1" fmla="*/ 67057 h 641973"/>
              <a:gd name="connsiteX2" fmla="*/ 1172030 w 3389083"/>
              <a:gd name="connsiteY2" fmla="*/ 3557 h 641973"/>
              <a:gd name="connsiteX3" fmla="*/ 1413330 w 3389083"/>
              <a:gd name="connsiteY3" fmla="*/ 48007 h 641973"/>
              <a:gd name="connsiteX4" fmla="*/ 1648280 w 3389083"/>
              <a:gd name="connsiteY4" fmla="*/ 16257 h 641973"/>
              <a:gd name="connsiteX5" fmla="*/ 1787980 w 3389083"/>
              <a:gd name="connsiteY5" fmla="*/ 48007 h 641973"/>
              <a:gd name="connsiteX6" fmla="*/ 2127705 w 3389083"/>
              <a:gd name="connsiteY6" fmla="*/ 3557 h 641973"/>
              <a:gd name="connsiteX7" fmla="*/ 2356305 w 3389083"/>
              <a:gd name="connsiteY7" fmla="*/ 63882 h 641973"/>
              <a:gd name="connsiteX8" fmla="*/ 2591255 w 3389083"/>
              <a:gd name="connsiteY8" fmla="*/ 28957 h 641973"/>
              <a:gd name="connsiteX9" fmla="*/ 2826205 w 3389083"/>
              <a:gd name="connsiteY9" fmla="*/ 51182 h 641973"/>
              <a:gd name="connsiteX10" fmla="*/ 3153230 w 3389083"/>
              <a:gd name="connsiteY10" fmla="*/ 16257 h 641973"/>
              <a:gd name="connsiteX11" fmla="*/ 3375480 w 3389083"/>
              <a:gd name="connsiteY11" fmla="*/ 57532 h 641973"/>
              <a:gd name="connsiteX12" fmla="*/ 2994480 w 3389083"/>
              <a:gd name="connsiteY12" fmla="*/ 581407 h 641973"/>
              <a:gd name="connsiteX13" fmla="*/ 67130 w 3389083"/>
              <a:gd name="connsiteY13" fmla="*/ 571882 h 641973"/>
              <a:gd name="connsiteX0" fmla="*/ 67130 w 3389083"/>
              <a:gd name="connsiteY0" fmla="*/ 571882 h 641973"/>
              <a:gd name="connsiteX1" fmla="*/ 959305 w 3389083"/>
              <a:gd name="connsiteY1" fmla="*/ 67057 h 641973"/>
              <a:gd name="connsiteX2" fmla="*/ 1172030 w 3389083"/>
              <a:gd name="connsiteY2" fmla="*/ 3557 h 641973"/>
              <a:gd name="connsiteX3" fmla="*/ 1413330 w 3389083"/>
              <a:gd name="connsiteY3" fmla="*/ 48007 h 641973"/>
              <a:gd name="connsiteX4" fmla="*/ 1648280 w 3389083"/>
              <a:gd name="connsiteY4" fmla="*/ 16257 h 641973"/>
              <a:gd name="connsiteX5" fmla="*/ 1787980 w 3389083"/>
              <a:gd name="connsiteY5" fmla="*/ 48007 h 641973"/>
              <a:gd name="connsiteX6" fmla="*/ 2127705 w 3389083"/>
              <a:gd name="connsiteY6" fmla="*/ 3557 h 641973"/>
              <a:gd name="connsiteX7" fmla="*/ 2356305 w 3389083"/>
              <a:gd name="connsiteY7" fmla="*/ 63882 h 641973"/>
              <a:gd name="connsiteX8" fmla="*/ 2591255 w 3389083"/>
              <a:gd name="connsiteY8" fmla="*/ 28957 h 641973"/>
              <a:gd name="connsiteX9" fmla="*/ 2826205 w 3389083"/>
              <a:gd name="connsiteY9" fmla="*/ 51182 h 641973"/>
              <a:gd name="connsiteX10" fmla="*/ 3153230 w 3389083"/>
              <a:gd name="connsiteY10" fmla="*/ 16257 h 641973"/>
              <a:gd name="connsiteX11" fmla="*/ 3375480 w 3389083"/>
              <a:gd name="connsiteY11" fmla="*/ 57532 h 641973"/>
              <a:gd name="connsiteX12" fmla="*/ 2994480 w 3389083"/>
              <a:gd name="connsiteY12" fmla="*/ 581407 h 641973"/>
              <a:gd name="connsiteX13" fmla="*/ 67130 w 3389083"/>
              <a:gd name="connsiteY13" fmla="*/ 571882 h 641973"/>
              <a:gd name="connsiteX0" fmla="*/ 67130 w 3379275"/>
              <a:gd name="connsiteY0" fmla="*/ 571882 h 641973"/>
              <a:gd name="connsiteX1" fmla="*/ 959305 w 3379275"/>
              <a:gd name="connsiteY1" fmla="*/ 67057 h 641973"/>
              <a:gd name="connsiteX2" fmla="*/ 1172030 w 3379275"/>
              <a:gd name="connsiteY2" fmla="*/ 3557 h 641973"/>
              <a:gd name="connsiteX3" fmla="*/ 1413330 w 3379275"/>
              <a:gd name="connsiteY3" fmla="*/ 48007 h 641973"/>
              <a:gd name="connsiteX4" fmla="*/ 1648280 w 3379275"/>
              <a:gd name="connsiteY4" fmla="*/ 16257 h 641973"/>
              <a:gd name="connsiteX5" fmla="*/ 1787980 w 3379275"/>
              <a:gd name="connsiteY5" fmla="*/ 48007 h 641973"/>
              <a:gd name="connsiteX6" fmla="*/ 2127705 w 3379275"/>
              <a:gd name="connsiteY6" fmla="*/ 3557 h 641973"/>
              <a:gd name="connsiteX7" fmla="*/ 2356305 w 3379275"/>
              <a:gd name="connsiteY7" fmla="*/ 63882 h 641973"/>
              <a:gd name="connsiteX8" fmla="*/ 2591255 w 3379275"/>
              <a:gd name="connsiteY8" fmla="*/ 28957 h 641973"/>
              <a:gd name="connsiteX9" fmla="*/ 2826205 w 3379275"/>
              <a:gd name="connsiteY9" fmla="*/ 51182 h 641973"/>
              <a:gd name="connsiteX10" fmla="*/ 3153230 w 3379275"/>
              <a:gd name="connsiteY10" fmla="*/ 16257 h 641973"/>
              <a:gd name="connsiteX11" fmla="*/ 3375480 w 3379275"/>
              <a:gd name="connsiteY11" fmla="*/ 57532 h 641973"/>
              <a:gd name="connsiteX12" fmla="*/ 2994480 w 3379275"/>
              <a:gd name="connsiteY12" fmla="*/ 581407 h 641973"/>
              <a:gd name="connsiteX13" fmla="*/ 67130 w 3379275"/>
              <a:gd name="connsiteY13" fmla="*/ 571882 h 641973"/>
              <a:gd name="connsiteX0" fmla="*/ 67130 w 3378440"/>
              <a:gd name="connsiteY0" fmla="*/ 571882 h 641973"/>
              <a:gd name="connsiteX1" fmla="*/ 959305 w 3378440"/>
              <a:gd name="connsiteY1" fmla="*/ 67057 h 641973"/>
              <a:gd name="connsiteX2" fmla="*/ 1172030 w 3378440"/>
              <a:gd name="connsiteY2" fmla="*/ 3557 h 641973"/>
              <a:gd name="connsiteX3" fmla="*/ 1413330 w 3378440"/>
              <a:gd name="connsiteY3" fmla="*/ 48007 h 641973"/>
              <a:gd name="connsiteX4" fmla="*/ 1648280 w 3378440"/>
              <a:gd name="connsiteY4" fmla="*/ 16257 h 641973"/>
              <a:gd name="connsiteX5" fmla="*/ 1787980 w 3378440"/>
              <a:gd name="connsiteY5" fmla="*/ 48007 h 641973"/>
              <a:gd name="connsiteX6" fmla="*/ 2127705 w 3378440"/>
              <a:gd name="connsiteY6" fmla="*/ 3557 h 641973"/>
              <a:gd name="connsiteX7" fmla="*/ 2356305 w 3378440"/>
              <a:gd name="connsiteY7" fmla="*/ 63882 h 641973"/>
              <a:gd name="connsiteX8" fmla="*/ 2591255 w 3378440"/>
              <a:gd name="connsiteY8" fmla="*/ 28957 h 641973"/>
              <a:gd name="connsiteX9" fmla="*/ 2826205 w 3378440"/>
              <a:gd name="connsiteY9" fmla="*/ 51182 h 641973"/>
              <a:gd name="connsiteX10" fmla="*/ 3153230 w 3378440"/>
              <a:gd name="connsiteY10" fmla="*/ 16257 h 641973"/>
              <a:gd name="connsiteX11" fmla="*/ 3375480 w 3378440"/>
              <a:gd name="connsiteY11" fmla="*/ 57532 h 641973"/>
              <a:gd name="connsiteX12" fmla="*/ 2994480 w 3378440"/>
              <a:gd name="connsiteY12" fmla="*/ 581407 h 641973"/>
              <a:gd name="connsiteX13" fmla="*/ 67130 w 3378440"/>
              <a:gd name="connsiteY13" fmla="*/ 571882 h 641973"/>
              <a:gd name="connsiteX0" fmla="*/ 67130 w 3378440"/>
              <a:gd name="connsiteY0" fmla="*/ 571882 h 641973"/>
              <a:gd name="connsiteX1" fmla="*/ 959305 w 3378440"/>
              <a:gd name="connsiteY1" fmla="*/ 67057 h 641973"/>
              <a:gd name="connsiteX2" fmla="*/ 1172030 w 3378440"/>
              <a:gd name="connsiteY2" fmla="*/ 3557 h 641973"/>
              <a:gd name="connsiteX3" fmla="*/ 1413330 w 3378440"/>
              <a:gd name="connsiteY3" fmla="*/ 48007 h 641973"/>
              <a:gd name="connsiteX4" fmla="*/ 1648280 w 3378440"/>
              <a:gd name="connsiteY4" fmla="*/ 16257 h 641973"/>
              <a:gd name="connsiteX5" fmla="*/ 1787980 w 3378440"/>
              <a:gd name="connsiteY5" fmla="*/ 48007 h 641973"/>
              <a:gd name="connsiteX6" fmla="*/ 2127705 w 3378440"/>
              <a:gd name="connsiteY6" fmla="*/ 3557 h 641973"/>
              <a:gd name="connsiteX7" fmla="*/ 2356305 w 3378440"/>
              <a:gd name="connsiteY7" fmla="*/ 63882 h 641973"/>
              <a:gd name="connsiteX8" fmla="*/ 2591255 w 3378440"/>
              <a:gd name="connsiteY8" fmla="*/ 28957 h 641973"/>
              <a:gd name="connsiteX9" fmla="*/ 2826205 w 3378440"/>
              <a:gd name="connsiteY9" fmla="*/ 51182 h 641973"/>
              <a:gd name="connsiteX10" fmla="*/ 3153230 w 3378440"/>
              <a:gd name="connsiteY10" fmla="*/ 16257 h 641973"/>
              <a:gd name="connsiteX11" fmla="*/ 3375480 w 3378440"/>
              <a:gd name="connsiteY11" fmla="*/ 57532 h 641973"/>
              <a:gd name="connsiteX12" fmla="*/ 2994480 w 3378440"/>
              <a:gd name="connsiteY12" fmla="*/ 581407 h 641973"/>
              <a:gd name="connsiteX13" fmla="*/ 67130 w 3378440"/>
              <a:gd name="connsiteY13" fmla="*/ 571882 h 641973"/>
              <a:gd name="connsiteX0" fmla="*/ 67130 w 3378440"/>
              <a:gd name="connsiteY0" fmla="*/ 571882 h 641973"/>
              <a:gd name="connsiteX1" fmla="*/ 959305 w 3378440"/>
              <a:gd name="connsiteY1" fmla="*/ 67057 h 641973"/>
              <a:gd name="connsiteX2" fmla="*/ 1172030 w 3378440"/>
              <a:gd name="connsiteY2" fmla="*/ 3557 h 641973"/>
              <a:gd name="connsiteX3" fmla="*/ 1413330 w 3378440"/>
              <a:gd name="connsiteY3" fmla="*/ 48007 h 641973"/>
              <a:gd name="connsiteX4" fmla="*/ 1648280 w 3378440"/>
              <a:gd name="connsiteY4" fmla="*/ 16257 h 641973"/>
              <a:gd name="connsiteX5" fmla="*/ 1787980 w 3378440"/>
              <a:gd name="connsiteY5" fmla="*/ 48007 h 641973"/>
              <a:gd name="connsiteX6" fmla="*/ 2127705 w 3378440"/>
              <a:gd name="connsiteY6" fmla="*/ 3557 h 641973"/>
              <a:gd name="connsiteX7" fmla="*/ 2356305 w 3378440"/>
              <a:gd name="connsiteY7" fmla="*/ 63882 h 641973"/>
              <a:gd name="connsiteX8" fmla="*/ 2591255 w 3378440"/>
              <a:gd name="connsiteY8" fmla="*/ 28957 h 641973"/>
              <a:gd name="connsiteX9" fmla="*/ 2826205 w 3378440"/>
              <a:gd name="connsiteY9" fmla="*/ 51182 h 641973"/>
              <a:gd name="connsiteX10" fmla="*/ 3153230 w 3378440"/>
              <a:gd name="connsiteY10" fmla="*/ 16257 h 641973"/>
              <a:gd name="connsiteX11" fmla="*/ 3375480 w 3378440"/>
              <a:gd name="connsiteY11" fmla="*/ 57532 h 641973"/>
              <a:gd name="connsiteX12" fmla="*/ 2994480 w 3378440"/>
              <a:gd name="connsiteY12" fmla="*/ 581407 h 641973"/>
              <a:gd name="connsiteX13" fmla="*/ 67130 w 3378440"/>
              <a:gd name="connsiteY13" fmla="*/ 571882 h 641973"/>
              <a:gd name="connsiteX0" fmla="*/ 241 w 3311551"/>
              <a:gd name="connsiteY0" fmla="*/ 571882 h 658631"/>
              <a:gd name="connsiteX1" fmla="*/ 892416 w 3311551"/>
              <a:gd name="connsiteY1" fmla="*/ 67057 h 658631"/>
              <a:gd name="connsiteX2" fmla="*/ 1105141 w 3311551"/>
              <a:gd name="connsiteY2" fmla="*/ 3557 h 658631"/>
              <a:gd name="connsiteX3" fmla="*/ 1346441 w 3311551"/>
              <a:gd name="connsiteY3" fmla="*/ 48007 h 658631"/>
              <a:gd name="connsiteX4" fmla="*/ 1581391 w 3311551"/>
              <a:gd name="connsiteY4" fmla="*/ 16257 h 658631"/>
              <a:gd name="connsiteX5" fmla="*/ 1721091 w 3311551"/>
              <a:gd name="connsiteY5" fmla="*/ 48007 h 658631"/>
              <a:gd name="connsiteX6" fmla="*/ 2060816 w 3311551"/>
              <a:gd name="connsiteY6" fmla="*/ 3557 h 658631"/>
              <a:gd name="connsiteX7" fmla="*/ 2289416 w 3311551"/>
              <a:gd name="connsiteY7" fmla="*/ 63882 h 658631"/>
              <a:gd name="connsiteX8" fmla="*/ 2524366 w 3311551"/>
              <a:gd name="connsiteY8" fmla="*/ 28957 h 658631"/>
              <a:gd name="connsiteX9" fmla="*/ 2759316 w 3311551"/>
              <a:gd name="connsiteY9" fmla="*/ 51182 h 658631"/>
              <a:gd name="connsiteX10" fmla="*/ 3086341 w 3311551"/>
              <a:gd name="connsiteY10" fmla="*/ 16257 h 658631"/>
              <a:gd name="connsiteX11" fmla="*/ 3308591 w 3311551"/>
              <a:gd name="connsiteY11" fmla="*/ 57532 h 658631"/>
              <a:gd name="connsiteX12" fmla="*/ 2927591 w 3311551"/>
              <a:gd name="connsiteY12" fmla="*/ 581407 h 658631"/>
              <a:gd name="connsiteX13" fmla="*/ 241 w 3311551"/>
              <a:gd name="connsiteY13" fmla="*/ 571882 h 658631"/>
              <a:gd name="connsiteX0" fmla="*/ 241 w 3311551"/>
              <a:gd name="connsiteY0" fmla="*/ 571882 h 658631"/>
              <a:gd name="connsiteX1" fmla="*/ 892416 w 3311551"/>
              <a:gd name="connsiteY1" fmla="*/ 67057 h 658631"/>
              <a:gd name="connsiteX2" fmla="*/ 1105141 w 3311551"/>
              <a:gd name="connsiteY2" fmla="*/ 3557 h 658631"/>
              <a:gd name="connsiteX3" fmla="*/ 1346441 w 3311551"/>
              <a:gd name="connsiteY3" fmla="*/ 48007 h 658631"/>
              <a:gd name="connsiteX4" fmla="*/ 1581391 w 3311551"/>
              <a:gd name="connsiteY4" fmla="*/ 16257 h 658631"/>
              <a:gd name="connsiteX5" fmla="*/ 1721091 w 3311551"/>
              <a:gd name="connsiteY5" fmla="*/ 48007 h 658631"/>
              <a:gd name="connsiteX6" fmla="*/ 2060816 w 3311551"/>
              <a:gd name="connsiteY6" fmla="*/ 3557 h 658631"/>
              <a:gd name="connsiteX7" fmla="*/ 2289416 w 3311551"/>
              <a:gd name="connsiteY7" fmla="*/ 63882 h 658631"/>
              <a:gd name="connsiteX8" fmla="*/ 2524366 w 3311551"/>
              <a:gd name="connsiteY8" fmla="*/ 28957 h 658631"/>
              <a:gd name="connsiteX9" fmla="*/ 2759316 w 3311551"/>
              <a:gd name="connsiteY9" fmla="*/ 51182 h 658631"/>
              <a:gd name="connsiteX10" fmla="*/ 3086341 w 3311551"/>
              <a:gd name="connsiteY10" fmla="*/ 16257 h 658631"/>
              <a:gd name="connsiteX11" fmla="*/ 3308591 w 3311551"/>
              <a:gd name="connsiteY11" fmla="*/ 57532 h 658631"/>
              <a:gd name="connsiteX12" fmla="*/ 2927591 w 3311551"/>
              <a:gd name="connsiteY12" fmla="*/ 581407 h 658631"/>
              <a:gd name="connsiteX13" fmla="*/ 241 w 3311551"/>
              <a:gd name="connsiteY13" fmla="*/ 571882 h 658631"/>
              <a:gd name="connsiteX0" fmla="*/ 241 w 3311551"/>
              <a:gd name="connsiteY0" fmla="*/ 571882 h 638693"/>
              <a:gd name="connsiteX1" fmla="*/ 892416 w 3311551"/>
              <a:gd name="connsiteY1" fmla="*/ 67057 h 638693"/>
              <a:gd name="connsiteX2" fmla="*/ 1105141 w 3311551"/>
              <a:gd name="connsiteY2" fmla="*/ 3557 h 638693"/>
              <a:gd name="connsiteX3" fmla="*/ 1346441 w 3311551"/>
              <a:gd name="connsiteY3" fmla="*/ 48007 h 638693"/>
              <a:gd name="connsiteX4" fmla="*/ 1581391 w 3311551"/>
              <a:gd name="connsiteY4" fmla="*/ 16257 h 638693"/>
              <a:gd name="connsiteX5" fmla="*/ 1721091 w 3311551"/>
              <a:gd name="connsiteY5" fmla="*/ 48007 h 638693"/>
              <a:gd name="connsiteX6" fmla="*/ 2060816 w 3311551"/>
              <a:gd name="connsiteY6" fmla="*/ 3557 h 638693"/>
              <a:gd name="connsiteX7" fmla="*/ 2289416 w 3311551"/>
              <a:gd name="connsiteY7" fmla="*/ 63882 h 638693"/>
              <a:gd name="connsiteX8" fmla="*/ 2524366 w 3311551"/>
              <a:gd name="connsiteY8" fmla="*/ 28957 h 638693"/>
              <a:gd name="connsiteX9" fmla="*/ 2759316 w 3311551"/>
              <a:gd name="connsiteY9" fmla="*/ 51182 h 638693"/>
              <a:gd name="connsiteX10" fmla="*/ 3086341 w 3311551"/>
              <a:gd name="connsiteY10" fmla="*/ 16257 h 638693"/>
              <a:gd name="connsiteX11" fmla="*/ 3308591 w 3311551"/>
              <a:gd name="connsiteY11" fmla="*/ 57532 h 638693"/>
              <a:gd name="connsiteX12" fmla="*/ 2927591 w 3311551"/>
              <a:gd name="connsiteY12" fmla="*/ 581407 h 638693"/>
              <a:gd name="connsiteX13" fmla="*/ 241 w 3311551"/>
              <a:gd name="connsiteY13" fmla="*/ 571882 h 638693"/>
              <a:gd name="connsiteX0" fmla="*/ 0 w 3311310"/>
              <a:gd name="connsiteY0" fmla="*/ 571882 h 638693"/>
              <a:gd name="connsiteX1" fmla="*/ 892175 w 3311310"/>
              <a:gd name="connsiteY1" fmla="*/ 67057 h 638693"/>
              <a:gd name="connsiteX2" fmla="*/ 1104900 w 3311310"/>
              <a:gd name="connsiteY2" fmla="*/ 3557 h 638693"/>
              <a:gd name="connsiteX3" fmla="*/ 1346200 w 3311310"/>
              <a:gd name="connsiteY3" fmla="*/ 48007 h 638693"/>
              <a:gd name="connsiteX4" fmla="*/ 1581150 w 3311310"/>
              <a:gd name="connsiteY4" fmla="*/ 16257 h 638693"/>
              <a:gd name="connsiteX5" fmla="*/ 1720850 w 3311310"/>
              <a:gd name="connsiteY5" fmla="*/ 48007 h 638693"/>
              <a:gd name="connsiteX6" fmla="*/ 2060575 w 3311310"/>
              <a:gd name="connsiteY6" fmla="*/ 3557 h 638693"/>
              <a:gd name="connsiteX7" fmla="*/ 2289175 w 3311310"/>
              <a:gd name="connsiteY7" fmla="*/ 63882 h 638693"/>
              <a:gd name="connsiteX8" fmla="*/ 2524125 w 3311310"/>
              <a:gd name="connsiteY8" fmla="*/ 28957 h 638693"/>
              <a:gd name="connsiteX9" fmla="*/ 2759075 w 3311310"/>
              <a:gd name="connsiteY9" fmla="*/ 51182 h 638693"/>
              <a:gd name="connsiteX10" fmla="*/ 3086100 w 3311310"/>
              <a:gd name="connsiteY10" fmla="*/ 16257 h 638693"/>
              <a:gd name="connsiteX11" fmla="*/ 3308350 w 3311310"/>
              <a:gd name="connsiteY11" fmla="*/ 57532 h 638693"/>
              <a:gd name="connsiteX12" fmla="*/ 2927350 w 3311310"/>
              <a:gd name="connsiteY12" fmla="*/ 581407 h 638693"/>
              <a:gd name="connsiteX13" fmla="*/ 0 w 3311310"/>
              <a:gd name="connsiteY13" fmla="*/ 571882 h 638693"/>
              <a:gd name="connsiteX0" fmla="*/ 0 w 3308350"/>
              <a:gd name="connsiteY0" fmla="*/ 571882 h 638693"/>
              <a:gd name="connsiteX1" fmla="*/ 892175 w 3308350"/>
              <a:gd name="connsiteY1" fmla="*/ 67057 h 638693"/>
              <a:gd name="connsiteX2" fmla="*/ 1104900 w 3308350"/>
              <a:gd name="connsiteY2" fmla="*/ 3557 h 638693"/>
              <a:gd name="connsiteX3" fmla="*/ 1346200 w 3308350"/>
              <a:gd name="connsiteY3" fmla="*/ 48007 h 638693"/>
              <a:gd name="connsiteX4" fmla="*/ 1581150 w 3308350"/>
              <a:gd name="connsiteY4" fmla="*/ 16257 h 638693"/>
              <a:gd name="connsiteX5" fmla="*/ 1720850 w 3308350"/>
              <a:gd name="connsiteY5" fmla="*/ 48007 h 638693"/>
              <a:gd name="connsiteX6" fmla="*/ 2060575 w 3308350"/>
              <a:gd name="connsiteY6" fmla="*/ 3557 h 638693"/>
              <a:gd name="connsiteX7" fmla="*/ 2289175 w 3308350"/>
              <a:gd name="connsiteY7" fmla="*/ 63882 h 638693"/>
              <a:gd name="connsiteX8" fmla="*/ 2524125 w 3308350"/>
              <a:gd name="connsiteY8" fmla="*/ 28957 h 638693"/>
              <a:gd name="connsiteX9" fmla="*/ 2759075 w 3308350"/>
              <a:gd name="connsiteY9" fmla="*/ 51182 h 638693"/>
              <a:gd name="connsiteX10" fmla="*/ 3086100 w 3308350"/>
              <a:gd name="connsiteY10" fmla="*/ 16257 h 638693"/>
              <a:gd name="connsiteX11" fmla="*/ 3308350 w 3308350"/>
              <a:gd name="connsiteY11" fmla="*/ 57532 h 638693"/>
              <a:gd name="connsiteX12" fmla="*/ 2927350 w 3308350"/>
              <a:gd name="connsiteY12" fmla="*/ 581407 h 638693"/>
              <a:gd name="connsiteX13" fmla="*/ 0 w 3308350"/>
              <a:gd name="connsiteY13" fmla="*/ 571882 h 638693"/>
              <a:gd name="connsiteX0" fmla="*/ 0 w 3308350"/>
              <a:gd name="connsiteY0" fmla="*/ 568438 h 635249"/>
              <a:gd name="connsiteX1" fmla="*/ 892175 w 3308350"/>
              <a:gd name="connsiteY1" fmla="*/ 63613 h 635249"/>
              <a:gd name="connsiteX2" fmla="*/ 1114425 w 3308350"/>
              <a:gd name="connsiteY2" fmla="*/ 15988 h 635249"/>
              <a:gd name="connsiteX3" fmla="*/ 1346200 w 3308350"/>
              <a:gd name="connsiteY3" fmla="*/ 44563 h 635249"/>
              <a:gd name="connsiteX4" fmla="*/ 1581150 w 3308350"/>
              <a:gd name="connsiteY4" fmla="*/ 12813 h 635249"/>
              <a:gd name="connsiteX5" fmla="*/ 1720850 w 3308350"/>
              <a:gd name="connsiteY5" fmla="*/ 44563 h 635249"/>
              <a:gd name="connsiteX6" fmla="*/ 2060575 w 3308350"/>
              <a:gd name="connsiteY6" fmla="*/ 113 h 635249"/>
              <a:gd name="connsiteX7" fmla="*/ 2289175 w 3308350"/>
              <a:gd name="connsiteY7" fmla="*/ 60438 h 635249"/>
              <a:gd name="connsiteX8" fmla="*/ 2524125 w 3308350"/>
              <a:gd name="connsiteY8" fmla="*/ 25513 h 635249"/>
              <a:gd name="connsiteX9" fmla="*/ 2759075 w 3308350"/>
              <a:gd name="connsiteY9" fmla="*/ 47738 h 635249"/>
              <a:gd name="connsiteX10" fmla="*/ 3086100 w 3308350"/>
              <a:gd name="connsiteY10" fmla="*/ 12813 h 635249"/>
              <a:gd name="connsiteX11" fmla="*/ 3308350 w 3308350"/>
              <a:gd name="connsiteY11" fmla="*/ 54088 h 635249"/>
              <a:gd name="connsiteX12" fmla="*/ 2927350 w 3308350"/>
              <a:gd name="connsiteY12" fmla="*/ 577963 h 635249"/>
              <a:gd name="connsiteX13" fmla="*/ 0 w 3308350"/>
              <a:gd name="connsiteY13" fmla="*/ 568438 h 635249"/>
              <a:gd name="connsiteX0" fmla="*/ 0 w 3308350"/>
              <a:gd name="connsiteY0" fmla="*/ 574124 h 640935"/>
              <a:gd name="connsiteX1" fmla="*/ 892175 w 3308350"/>
              <a:gd name="connsiteY1" fmla="*/ 69299 h 640935"/>
              <a:gd name="connsiteX2" fmla="*/ 1114425 w 3308350"/>
              <a:gd name="connsiteY2" fmla="*/ 2624 h 640935"/>
              <a:gd name="connsiteX3" fmla="*/ 1346200 w 3308350"/>
              <a:gd name="connsiteY3" fmla="*/ 50249 h 640935"/>
              <a:gd name="connsiteX4" fmla="*/ 1581150 w 3308350"/>
              <a:gd name="connsiteY4" fmla="*/ 18499 h 640935"/>
              <a:gd name="connsiteX5" fmla="*/ 1720850 w 3308350"/>
              <a:gd name="connsiteY5" fmla="*/ 50249 h 640935"/>
              <a:gd name="connsiteX6" fmla="*/ 2060575 w 3308350"/>
              <a:gd name="connsiteY6" fmla="*/ 5799 h 640935"/>
              <a:gd name="connsiteX7" fmla="*/ 2289175 w 3308350"/>
              <a:gd name="connsiteY7" fmla="*/ 66124 h 640935"/>
              <a:gd name="connsiteX8" fmla="*/ 2524125 w 3308350"/>
              <a:gd name="connsiteY8" fmla="*/ 31199 h 640935"/>
              <a:gd name="connsiteX9" fmla="*/ 2759075 w 3308350"/>
              <a:gd name="connsiteY9" fmla="*/ 53424 h 640935"/>
              <a:gd name="connsiteX10" fmla="*/ 3086100 w 3308350"/>
              <a:gd name="connsiteY10" fmla="*/ 18499 h 640935"/>
              <a:gd name="connsiteX11" fmla="*/ 3308350 w 3308350"/>
              <a:gd name="connsiteY11" fmla="*/ 59774 h 640935"/>
              <a:gd name="connsiteX12" fmla="*/ 2927350 w 3308350"/>
              <a:gd name="connsiteY12" fmla="*/ 583649 h 640935"/>
              <a:gd name="connsiteX13" fmla="*/ 0 w 3308350"/>
              <a:gd name="connsiteY13" fmla="*/ 574124 h 640935"/>
              <a:gd name="connsiteX0" fmla="*/ 0 w 3308350"/>
              <a:gd name="connsiteY0" fmla="*/ 579184 h 645995"/>
              <a:gd name="connsiteX1" fmla="*/ 892175 w 3308350"/>
              <a:gd name="connsiteY1" fmla="*/ 74359 h 645995"/>
              <a:gd name="connsiteX2" fmla="*/ 1114425 w 3308350"/>
              <a:gd name="connsiteY2" fmla="*/ 7684 h 645995"/>
              <a:gd name="connsiteX3" fmla="*/ 1346200 w 3308350"/>
              <a:gd name="connsiteY3" fmla="*/ 55309 h 645995"/>
              <a:gd name="connsiteX4" fmla="*/ 1581150 w 3308350"/>
              <a:gd name="connsiteY4" fmla="*/ 23559 h 645995"/>
              <a:gd name="connsiteX5" fmla="*/ 1720850 w 3308350"/>
              <a:gd name="connsiteY5" fmla="*/ 55309 h 645995"/>
              <a:gd name="connsiteX6" fmla="*/ 2060575 w 3308350"/>
              <a:gd name="connsiteY6" fmla="*/ 10859 h 645995"/>
              <a:gd name="connsiteX7" fmla="*/ 2289175 w 3308350"/>
              <a:gd name="connsiteY7" fmla="*/ 71184 h 645995"/>
              <a:gd name="connsiteX8" fmla="*/ 2524125 w 3308350"/>
              <a:gd name="connsiteY8" fmla="*/ 36259 h 645995"/>
              <a:gd name="connsiteX9" fmla="*/ 2759075 w 3308350"/>
              <a:gd name="connsiteY9" fmla="*/ 58484 h 645995"/>
              <a:gd name="connsiteX10" fmla="*/ 3086100 w 3308350"/>
              <a:gd name="connsiteY10" fmla="*/ 23559 h 645995"/>
              <a:gd name="connsiteX11" fmla="*/ 3308350 w 3308350"/>
              <a:gd name="connsiteY11" fmla="*/ 64834 h 645995"/>
              <a:gd name="connsiteX12" fmla="*/ 2927350 w 3308350"/>
              <a:gd name="connsiteY12" fmla="*/ 588709 h 645995"/>
              <a:gd name="connsiteX13" fmla="*/ 0 w 3308350"/>
              <a:gd name="connsiteY13" fmla="*/ 579184 h 645995"/>
              <a:gd name="connsiteX0" fmla="*/ 0 w 3308350"/>
              <a:gd name="connsiteY0" fmla="*/ 579184 h 645995"/>
              <a:gd name="connsiteX1" fmla="*/ 892175 w 3308350"/>
              <a:gd name="connsiteY1" fmla="*/ 74359 h 645995"/>
              <a:gd name="connsiteX2" fmla="*/ 1114425 w 3308350"/>
              <a:gd name="connsiteY2" fmla="*/ 7684 h 645995"/>
              <a:gd name="connsiteX3" fmla="*/ 1346200 w 3308350"/>
              <a:gd name="connsiteY3" fmla="*/ 55309 h 645995"/>
              <a:gd name="connsiteX4" fmla="*/ 1581150 w 3308350"/>
              <a:gd name="connsiteY4" fmla="*/ 23559 h 645995"/>
              <a:gd name="connsiteX5" fmla="*/ 1720850 w 3308350"/>
              <a:gd name="connsiteY5" fmla="*/ 55309 h 645995"/>
              <a:gd name="connsiteX6" fmla="*/ 2060575 w 3308350"/>
              <a:gd name="connsiteY6" fmla="*/ 10859 h 645995"/>
              <a:gd name="connsiteX7" fmla="*/ 2289175 w 3308350"/>
              <a:gd name="connsiteY7" fmla="*/ 71184 h 645995"/>
              <a:gd name="connsiteX8" fmla="*/ 2524125 w 3308350"/>
              <a:gd name="connsiteY8" fmla="*/ 36259 h 645995"/>
              <a:gd name="connsiteX9" fmla="*/ 2759075 w 3308350"/>
              <a:gd name="connsiteY9" fmla="*/ 58484 h 645995"/>
              <a:gd name="connsiteX10" fmla="*/ 3086100 w 3308350"/>
              <a:gd name="connsiteY10" fmla="*/ 23559 h 645995"/>
              <a:gd name="connsiteX11" fmla="*/ 3308350 w 3308350"/>
              <a:gd name="connsiteY11" fmla="*/ 64834 h 645995"/>
              <a:gd name="connsiteX12" fmla="*/ 2927350 w 3308350"/>
              <a:gd name="connsiteY12" fmla="*/ 588709 h 645995"/>
              <a:gd name="connsiteX13" fmla="*/ 0 w 3308350"/>
              <a:gd name="connsiteY13" fmla="*/ 579184 h 645995"/>
              <a:gd name="connsiteX0" fmla="*/ 0 w 3308350"/>
              <a:gd name="connsiteY0" fmla="*/ 759704 h 826515"/>
              <a:gd name="connsiteX1" fmla="*/ 892175 w 3308350"/>
              <a:gd name="connsiteY1" fmla="*/ 254879 h 826515"/>
              <a:gd name="connsiteX2" fmla="*/ 1114425 w 3308350"/>
              <a:gd name="connsiteY2" fmla="*/ 188204 h 826515"/>
              <a:gd name="connsiteX3" fmla="*/ 1346200 w 3308350"/>
              <a:gd name="connsiteY3" fmla="*/ 235829 h 826515"/>
              <a:gd name="connsiteX4" fmla="*/ 1581150 w 3308350"/>
              <a:gd name="connsiteY4" fmla="*/ 204079 h 826515"/>
              <a:gd name="connsiteX5" fmla="*/ 1720850 w 3308350"/>
              <a:gd name="connsiteY5" fmla="*/ 235829 h 826515"/>
              <a:gd name="connsiteX6" fmla="*/ 2060575 w 3308350"/>
              <a:gd name="connsiteY6" fmla="*/ 191379 h 826515"/>
              <a:gd name="connsiteX7" fmla="*/ 2289175 w 3308350"/>
              <a:gd name="connsiteY7" fmla="*/ 251704 h 826515"/>
              <a:gd name="connsiteX8" fmla="*/ 2524125 w 3308350"/>
              <a:gd name="connsiteY8" fmla="*/ 216779 h 826515"/>
              <a:gd name="connsiteX9" fmla="*/ 2759075 w 3308350"/>
              <a:gd name="connsiteY9" fmla="*/ 239004 h 826515"/>
              <a:gd name="connsiteX10" fmla="*/ 3086100 w 3308350"/>
              <a:gd name="connsiteY10" fmla="*/ 204079 h 826515"/>
              <a:gd name="connsiteX11" fmla="*/ 3308350 w 3308350"/>
              <a:gd name="connsiteY11" fmla="*/ 245354 h 826515"/>
              <a:gd name="connsiteX12" fmla="*/ 2927350 w 3308350"/>
              <a:gd name="connsiteY12" fmla="*/ 769229 h 826515"/>
              <a:gd name="connsiteX13" fmla="*/ 0 w 3308350"/>
              <a:gd name="connsiteY13" fmla="*/ 759704 h 826515"/>
              <a:gd name="connsiteX0" fmla="*/ 0 w 3308350"/>
              <a:gd name="connsiteY0" fmla="*/ 759704 h 826515"/>
              <a:gd name="connsiteX1" fmla="*/ 892175 w 3308350"/>
              <a:gd name="connsiteY1" fmla="*/ 254879 h 826515"/>
              <a:gd name="connsiteX2" fmla="*/ 1114425 w 3308350"/>
              <a:gd name="connsiteY2" fmla="*/ 188204 h 826515"/>
              <a:gd name="connsiteX3" fmla="*/ 1346200 w 3308350"/>
              <a:gd name="connsiteY3" fmla="*/ 235829 h 826515"/>
              <a:gd name="connsiteX4" fmla="*/ 1581150 w 3308350"/>
              <a:gd name="connsiteY4" fmla="*/ 204079 h 826515"/>
              <a:gd name="connsiteX5" fmla="*/ 1720850 w 3308350"/>
              <a:gd name="connsiteY5" fmla="*/ 235829 h 826515"/>
              <a:gd name="connsiteX6" fmla="*/ 2060575 w 3308350"/>
              <a:gd name="connsiteY6" fmla="*/ 191379 h 826515"/>
              <a:gd name="connsiteX7" fmla="*/ 2289175 w 3308350"/>
              <a:gd name="connsiteY7" fmla="*/ 251704 h 826515"/>
              <a:gd name="connsiteX8" fmla="*/ 2524125 w 3308350"/>
              <a:gd name="connsiteY8" fmla="*/ 216779 h 826515"/>
              <a:gd name="connsiteX9" fmla="*/ 2759075 w 3308350"/>
              <a:gd name="connsiteY9" fmla="*/ 239004 h 826515"/>
              <a:gd name="connsiteX10" fmla="*/ 3086100 w 3308350"/>
              <a:gd name="connsiteY10" fmla="*/ 204079 h 826515"/>
              <a:gd name="connsiteX11" fmla="*/ 3308350 w 3308350"/>
              <a:gd name="connsiteY11" fmla="*/ 245354 h 826515"/>
              <a:gd name="connsiteX12" fmla="*/ 2927350 w 3308350"/>
              <a:gd name="connsiteY12" fmla="*/ 769229 h 826515"/>
              <a:gd name="connsiteX13" fmla="*/ 0 w 3308350"/>
              <a:gd name="connsiteY13" fmla="*/ 759704 h 826515"/>
              <a:gd name="connsiteX0" fmla="*/ 0 w 3308350"/>
              <a:gd name="connsiteY0" fmla="*/ 579185 h 645996"/>
              <a:gd name="connsiteX1" fmla="*/ 892175 w 3308350"/>
              <a:gd name="connsiteY1" fmla="*/ 74360 h 645996"/>
              <a:gd name="connsiteX2" fmla="*/ 1114425 w 3308350"/>
              <a:gd name="connsiteY2" fmla="*/ 7685 h 645996"/>
              <a:gd name="connsiteX3" fmla="*/ 1346200 w 3308350"/>
              <a:gd name="connsiteY3" fmla="*/ 55310 h 645996"/>
              <a:gd name="connsiteX4" fmla="*/ 1581150 w 3308350"/>
              <a:gd name="connsiteY4" fmla="*/ 23560 h 645996"/>
              <a:gd name="connsiteX5" fmla="*/ 1720850 w 3308350"/>
              <a:gd name="connsiteY5" fmla="*/ 55310 h 645996"/>
              <a:gd name="connsiteX6" fmla="*/ 2060575 w 3308350"/>
              <a:gd name="connsiteY6" fmla="*/ 10860 h 645996"/>
              <a:gd name="connsiteX7" fmla="*/ 2289175 w 3308350"/>
              <a:gd name="connsiteY7" fmla="*/ 71185 h 645996"/>
              <a:gd name="connsiteX8" fmla="*/ 2524125 w 3308350"/>
              <a:gd name="connsiteY8" fmla="*/ 36260 h 645996"/>
              <a:gd name="connsiteX9" fmla="*/ 2759075 w 3308350"/>
              <a:gd name="connsiteY9" fmla="*/ 58485 h 645996"/>
              <a:gd name="connsiteX10" fmla="*/ 3086100 w 3308350"/>
              <a:gd name="connsiteY10" fmla="*/ 23560 h 645996"/>
              <a:gd name="connsiteX11" fmla="*/ 3308350 w 3308350"/>
              <a:gd name="connsiteY11" fmla="*/ 64835 h 645996"/>
              <a:gd name="connsiteX12" fmla="*/ 2927350 w 3308350"/>
              <a:gd name="connsiteY12" fmla="*/ 588710 h 645996"/>
              <a:gd name="connsiteX13" fmla="*/ 0 w 3308350"/>
              <a:gd name="connsiteY13" fmla="*/ 579185 h 645996"/>
              <a:gd name="connsiteX0" fmla="*/ 0 w 3308350"/>
              <a:gd name="connsiteY0" fmla="*/ 579185 h 645996"/>
              <a:gd name="connsiteX1" fmla="*/ 892175 w 3308350"/>
              <a:gd name="connsiteY1" fmla="*/ 74360 h 645996"/>
              <a:gd name="connsiteX2" fmla="*/ 1114425 w 3308350"/>
              <a:gd name="connsiteY2" fmla="*/ 7685 h 645996"/>
              <a:gd name="connsiteX3" fmla="*/ 1346200 w 3308350"/>
              <a:gd name="connsiteY3" fmla="*/ 55310 h 645996"/>
              <a:gd name="connsiteX4" fmla="*/ 1581150 w 3308350"/>
              <a:gd name="connsiteY4" fmla="*/ 23560 h 645996"/>
              <a:gd name="connsiteX5" fmla="*/ 1720850 w 3308350"/>
              <a:gd name="connsiteY5" fmla="*/ 55310 h 645996"/>
              <a:gd name="connsiteX6" fmla="*/ 2060575 w 3308350"/>
              <a:gd name="connsiteY6" fmla="*/ 10860 h 645996"/>
              <a:gd name="connsiteX7" fmla="*/ 2289175 w 3308350"/>
              <a:gd name="connsiteY7" fmla="*/ 71185 h 645996"/>
              <a:gd name="connsiteX8" fmla="*/ 2524125 w 3308350"/>
              <a:gd name="connsiteY8" fmla="*/ 36260 h 645996"/>
              <a:gd name="connsiteX9" fmla="*/ 2759075 w 3308350"/>
              <a:gd name="connsiteY9" fmla="*/ 58485 h 645996"/>
              <a:gd name="connsiteX10" fmla="*/ 3086100 w 3308350"/>
              <a:gd name="connsiteY10" fmla="*/ 23560 h 645996"/>
              <a:gd name="connsiteX11" fmla="*/ 3308350 w 3308350"/>
              <a:gd name="connsiteY11" fmla="*/ 64835 h 645996"/>
              <a:gd name="connsiteX12" fmla="*/ 2927350 w 3308350"/>
              <a:gd name="connsiteY12" fmla="*/ 588710 h 645996"/>
              <a:gd name="connsiteX13" fmla="*/ 0 w 3308350"/>
              <a:gd name="connsiteY13" fmla="*/ 579185 h 645996"/>
              <a:gd name="connsiteX0" fmla="*/ 0 w 3308350"/>
              <a:gd name="connsiteY0" fmla="*/ 590123 h 656934"/>
              <a:gd name="connsiteX1" fmla="*/ 892175 w 3308350"/>
              <a:gd name="connsiteY1" fmla="*/ 85298 h 656934"/>
              <a:gd name="connsiteX2" fmla="*/ 1114425 w 3308350"/>
              <a:gd name="connsiteY2" fmla="*/ 18623 h 656934"/>
              <a:gd name="connsiteX3" fmla="*/ 1346200 w 3308350"/>
              <a:gd name="connsiteY3" fmla="*/ 66248 h 656934"/>
              <a:gd name="connsiteX4" fmla="*/ 1581150 w 3308350"/>
              <a:gd name="connsiteY4" fmla="*/ 34498 h 656934"/>
              <a:gd name="connsiteX5" fmla="*/ 1720850 w 3308350"/>
              <a:gd name="connsiteY5" fmla="*/ 66248 h 656934"/>
              <a:gd name="connsiteX6" fmla="*/ 2060575 w 3308350"/>
              <a:gd name="connsiteY6" fmla="*/ 21798 h 656934"/>
              <a:gd name="connsiteX7" fmla="*/ 2289175 w 3308350"/>
              <a:gd name="connsiteY7" fmla="*/ 82123 h 656934"/>
              <a:gd name="connsiteX8" fmla="*/ 2524125 w 3308350"/>
              <a:gd name="connsiteY8" fmla="*/ 47198 h 656934"/>
              <a:gd name="connsiteX9" fmla="*/ 2759075 w 3308350"/>
              <a:gd name="connsiteY9" fmla="*/ 69423 h 656934"/>
              <a:gd name="connsiteX10" fmla="*/ 3086100 w 3308350"/>
              <a:gd name="connsiteY10" fmla="*/ 34498 h 656934"/>
              <a:gd name="connsiteX11" fmla="*/ 3308350 w 3308350"/>
              <a:gd name="connsiteY11" fmla="*/ 75773 h 656934"/>
              <a:gd name="connsiteX12" fmla="*/ 2927350 w 3308350"/>
              <a:gd name="connsiteY12" fmla="*/ 599648 h 656934"/>
              <a:gd name="connsiteX13" fmla="*/ 0 w 3308350"/>
              <a:gd name="connsiteY13" fmla="*/ 590123 h 656934"/>
              <a:gd name="connsiteX0" fmla="*/ 0 w 3308350"/>
              <a:gd name="connsiteY0" fmla="*/ 590123 h 656934"/>
              <a:gd name="connsiteX1" fmla="*/ 892175 w 3308350"/>
              <a:gd name="connsiteY1" fmla="*/ 85298 h 656934"/>
              <a:gd name="connsiteX2" fmla="*/ 1114425 w 3308350"/>
              <a:gd name="connsiteY2" fmla="*/ 18623 h 656934"/>
              <a:gd name="connsiteX3" fmla="*/ 1346200 w 3308350"/>
              <a:gd name="connsiteY3" fmla="*/ 66248 h 656934"/>
              <a:gd name="connsiteX4" fmla="*/ 1581150 w 3308350"/>
              <a:gd name="connsiteY4" fmla="*/ 34498 h 656934"/>
              <a:gd name="connsiteX5" fmla="*/ 1720850 w 3308350"/>
              <a:gd name="connsiteY5" fmla="*/ 66248 h 656934"/>
              <a:gd name="connsiteX6" fmla="*/ 2060575 w 3308350"/>
              <a:gd name="connsiteY6" fmla="*/ 21798 h 656934"/>
              <a:gd name="connsiteX7" fmla="*/ 2289175 w 3308350"/>
              <a:gd name="connsiteY7" fmla="*/ 82123 h 656934"/>
              <a:gd name="connsiteX8" fmla="*/ 2524125 w 3308350"/>
              <a:gd name="connsiteY8" fmla="*/ 47198 h 656934"/>
              <a:gd name="connsiteX9" fmla="*/ 2759075 w 3308350"/>
              <a:gd name="connsiteY9" fmla="*/ 69423 h 656934"/>
              <a:gd name="connsiteX10" fmla="*/ 3086100 w 3308350"/>
              <a:gd name="connsiteY10" fmla="*/ 34498 h 656934"/>
              <a:gd name="connsiteX11" fmla="*/ 3308350 w 3308350"/>
              <a:gd name="connsiteY11" fmla="*/ 75773 h 656934"/>
              <a:gd name="connsiteX12" fmla="*/ 2927350 w 3308350"/>
              <a:gd name="connsiteY12" fmla="*/ 599648 h 656934"/>
              <a:gd name="connsiteX13" fmla="*/ 0 w 3308350"/>
              <a:gd name="connsiteY13" fmla="*/ 590123 h 656934"/>
              <a:gd name="connsiteX0" fmla="*/ 0 w 3308350"/>
              <a:gd name="connsiteY0" fmla="*/ 571651 h 638462"/>
              <a:gd name="connsiteX1" fmla="*/ 892175 w 3308350"/>
              <a:gd name="connsiteY1" fmla="*/ 66826 h 638462"/>
              <a:gd name="connsiteX2" fmla="*/ 1114425 w 3308350"/>
              <a:gd name="connsiteY2" fmla="*/ 151 h 638462"/>
              <a:gd name="connsiteX3" fmla="*/ 1346200 w 3308350"/>
              <a:gd name="connsiteY3" fmla="*/ 47776 h 638462"/>
              <a:gd name="connsiteX4" fmla="*/ 1581150 w 3308350"/>
              <a:gd name="connsiteY4" fmla="*/ 16026 h 638462"/>
              <a:gd name="connsiteX5" fmla="*/ 1720850 w 3308350"/>
              <a:gd name="connsiteY5" fmla="*/ 47776 h 638462"/>
              <a:gd name="connsiteX6" fmla="*/ 2060575 w 3308350"/>
              <a:gd name="connsiteY6" fmla="*/ 3326 h 638462"/>
              <a:gd name="connsiteX7" fmla="*/ 2289175 w 3308350"/>
              <a:gd name="connsiteY7" fmla="*/ 63651 h 638462"/>
              <a:gd name="connsiteX8" fmla="*/ 2524125 w 3308350"/>
              <a:gd name="connsiteY8" fmla="*/ 28726 h 638462"/>
              <a:gd name="connsiteX9" fmla="*/ 2759075 w 3308350"/>
              <a:gd name="connsiteY9" fmla="*/ 50951 h 638462"/>
              <a:gd name="connsiteX10" fmla="*/ 3086100 w 3308350"/>
              <a:gd name="connsiteY10" fmla="*/ 16026 h 638462"/>
              <a:gd name="connsiteX11" fmla="*/ 3308350 w 3308350"/>
              <a:gd name="connsiteY11" fmla="*/ 57301 h 638462"/>
              <a:gd name="connsiteX12" fmla="*/ 2927350 w 3308350"/>
              <a:gd name="connsiteY12" fmla="*/ 581176 h 638462"/>
              <a:gd name="connsiteX13" fmla="*/ 0 w 3308350"/>
              <a:gd name="connsiteY13" fmla="*/ 571651 h 638462"/>
              <a:gd name="connsiteX0" fmla="*/ 0 w 3308350"/>
              <a:gd name="connsiteY0" fmla="*/ 571651 h 638462"/>
              <a:gd name="connsiteX1" fmla="*/ 892175 w 3308350"/>
              <a:gd name="connsiteY1" fmla="*/ 66826 h 638462"/>
              <a:gd name="connsiteX2" fmla="*/ 1114425 w 3308350"/>
              <a:gd name="connsiteY2" fmla="*/ 151 h 638462"/>
              <a:gd name="connsiteX3" fmla="*/ 1346200 w 3308350"/>
              <a:gd name="connsiteY3" fmla="*/ 47776 h 638462"/>
              <a:gd name="connsiteX4" fmla="*/ 1581150 w 3308350"/>
              <a:gd name="connsiteY4" fmla="*/ 16026 h 638462"/>
              <a:gd name="connsiteX5" fmla="*/ 1720850 w 3308350"/>
              <a:gd name="connsiteY5" fmla="*/ 47776 h 638462"/>
              <a:gd name="connsiteX6" fmla="*/ 2060575 w 3308350"/>
              <a:gd name="connsiteY6" fmla="*/ 3326 h 638462"/>
              <a:gd name="connsiteX7" fmla="*/ 2289175 w 3308350"/>
              <a:gd name="connsiteY7" fmla="*/ 63651 h 638462"/>
              <a:gd name="connsiteX8" fmla="*/ 2524125 w 3308350"/>
              <a:gd name="connsiteY8" fmla="*/ 28726 h 638462"/>
              <a:gd name="connsiteX9" fmla="*/ 2759075 w 3308350"/>
              <a:gd name="connsiteY9" fmla="*/ 50951 h 638462"/>
              <a:gd name="connsiteX10" fmla="*/ 3086100 w 3308350"/>
              <a:gd name="connsiteY10" fmla="*/ 16026 h 638462"/>
              <a:gd name="connsiteX11" fmla="*/ 3308350 w 3308350"/>
              <a:gd name="connsiteY11" fmla="*/ 57301 h 638462"/>
              <a:gd name="connsiteX12" fmla="*/ 2927350 w 3308350"/>
              <a:gd name="connsiteY12" fmla="*/ 581176 h 638462"/>
              <a:gd name="connsiteX13" fmla="*/ 0 w 3308350"/>
              <a:gd name="connsiteY13" fmla="*/ 571651 h 63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08350" h="638462">
                <a:moveTo>
                  <a:pt x="0" y="571651"/>
                </a:moveTo>
                <a:cubicBezTo>
                  <a:pt x="297392" y="403376"/>
                  <a:pt x="-62442" y="616101"/>
                  <a:pt x="892175" y="66826"/>
                </a:cubicBezTo>
                <a:cubicBezTo>
                  <a:pt x="1011767" y="22376"/>
                  <a:pt x="930804" y="35076"/>
                  <a:pt x="1114425" y="151"/>
                </a:cubicBezTo>
                <a:cubicBezTo>
                  <a:pt x="1298046" y="-3024"/>
                  <a:pt x="1268413" y="45130"/>
                  <a:pt x="1346200" y="47776"/>
                </a:cubicBezTo>
                <a:cubicBezTo>
                  <a:pt x="1423987" y="50422"/>
                  <a:pt x="1518708" y="16026"/>
                  <a:pt x="1581150" y="16026"/>
                </a:cubicBezTo>
                <a:cubicBezTo>
                  <a:pt x="1643592" y="16026"/>
                  <a:pt x="1640946" y="49893"/>
                  <a:pt x="1720850" y="47776"/>
                </a:cubicBezTo>
                <a:cubicBezTo>
                  <a:pt x="1800754" y="45659"/>
                  <a:pt x="1965854" y="680"/>
                  <a:pt x="2060575" y="3326"/>
                </a:cubicBezTo>
                <a:cubicBezTo>
                  <a:pt x="2155296" y="5972"/>
                  <a:pt x="2211917" y="59418"/>
                  <a:pt x="2289175" y="63651"/>
                </a:cubicBezTo>
                <a:cubicBezTo>
                  <a:pt x="2366433" y="67884"/>
                  <a:pt x="2445808" y="30843"/>
                  <a:pt x="2524125" y="28726"/>
                </a:cubicBezTo>
                <a:cubicBezTo>
                  <a:pt x="2602442" y="26609"/>
                  <a:pt x="2665413" y="53068"/>
                  <a:pt x="2759075" y="50951"/>
                </a:cubicBezTo>
                <a:cubicBezTo>
                  <a:pt x="2852737" y="48834"/>
                  <a:pt x="2994554" y="14968"/>
                  <a:pt x="3086100" y="16026"/>
                </a:cubicBezTo>
                <a:cubicBezTo>
                  <a:pt x="3177646" y="17084"/>
                  <a:pt x="3198283" y="-14666"/>
                  <a:pt x="3308350" y="57301"/>
                </a:cubicBezTo>
                <a:cubicBezTo>
                  <a:pt x="2888192" y="637268"/>
                  <a:pt x="3429000" y="-109916"/>
                  <a:pt x="2927350" y="581176"/>
                </a:cubicBezTo>
                <a:cubicBezTo>
                  <a:pt x="2374900" y="669018"/>
                  <a:pt x="370946" y="647851"/>
                  <a:pt x="0" y="571651"/>
                </a:cubicBezTo>
                <a:close/>
              </a:path>
            </a:pathLst>
          </a:custGeom>
          <a:solidFill>
            <a:schemeClr val="accent4">
              <a:lumMod val="75000"/>
              <a:alpha val="3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rme libre 6">
            <a:extLst>
              <a:ext uri="{FF2B5EF4-FFF2-40B4-BE49-F238E27FC236}">
                <a16:creationId xmlns:a16="http://schemas.microsoft.com/office/drawing/2014/main" id="{1EFA20E5-484E-4266-8E12-FE34D4D1FCD4}"/>
              </a:ext>
            </a:extLst>
          </p:cNvPr>
          <p:cNvSpPr/>
          <p:nvPr/>
        </p:nvSpPr>
        <p:spPr>
          <a:xfrm>
            <a:off x="2270252" y="2672699"/>
            <a:ext cx="4776384" cy="746478"/>
          </a:xfrm>
          <a:custGeom>
            <a:avLst/>
            <a:gdLst>
              <a:gd name="connsiteX0" fmla="*/ 27807 w 2983938"/>
              <a:gd name="connsiteY0" fmla="*/ 92078 h 422724"/>
              <a:gd name="connsiteX1" fmla="*/ 34157 w 2983938"/>
              <a:gd name="connsiteY1" fmla="*/ 415928 h 422724"/>
              <a:gd name="connsiteX2" fmla="*/ 215132 w 2983938"/>
              <a:gd name="connsiteY2" fmla="*/ 317503 h 422724"/>
              <a:gd name="connsiteX3" fmla="*/ 558032 w 2983938"/>
              <a:gd name="connsiteY3" fmla="*/ 381003 h 422724"/>
              <a:gd name="connsiteX4" fmla="*/ 831082 w 2983938"/>
              <a:gd name="connsiteY4" fmla="*/ 327028 h 422724"/>
              <a:gd name="connsiteX5" fmla="*/ 1075557 w 2983938"/>
              <a:gd name="connsiteY5" fmla="*/ 384178 h 422724"/>
              <a:gd name="connsiteX6" fmla="*/ 1399407 w 2983938"/>
              <a:gd name="connsiteY6" fmla="*/ 314328 h 422724"/>
              <a:gd name="connsiteX7" fmla="*/ 1720082 w 2983938"/>
              <a:gd name="connsiteY7" fmla="*/ 396878 h 422724"/>
              <a:gd name="connsiteX8" fmla="*/ 1993132 w 2983938"/>
              <a:gd name="connsiteY8" fmla="*/ 339728 h 422724"/>
              <a:gd name="connsiteX9" fmla="*/ 2297932 w 2983938"/>
              <a:gd name="connsiteY9" fmla="*/ 403228 h 422724"/>
              <a:gd name="connsiteX10" fmla="*/ 2707507 w 2983938"/>
              <a:gd name="connsiteY10" fmla="*/ 333378 h 422724"/>
              <a:gd name="connsiteX11" fmla="*/ 2951982 w 2983938"/>
              <a:gd name="connsiteY11" fmla="*/ 400053 h 422724"/>
              <a:gd name="connsiteX12" fmla="*/ 2948807 w 2983938"/>
              <a:gd name="connsiteY12" fmla="*/ 85728 h 422724"/>
              <a:gd name="connsiteX13" fmla="*/ 2656707 w 2983938"/>
              <a:gd name="connsiteY13" fmla="*/ 25403 h 422724"/>
              <a:gd name="connsiteX14" fmla="*/ 2307457 w 2983938"/>
              <a:gd name="connsiteY14" fmla="*/ 88903 h 422724"/>
              <a:gd name="connsiteX15" fmla="*/ 2021707 w 2983938"/>
              <a:gd name="connsiteY15" fmla="*/ 34928 h 422724"/>
              <a:gd name="connsiteX16" fmla="*/ 1767707 w 2983938"/>
              <a:gd name="connsiteY16" fmla="*/ 98428 h 422724"/>
              <a:gd name="connsiteX17" fmla="*/ 1481957 w 2983938"/>
              <a:gd name="connsiteY17" fmla="*/ 3178 h 422724"/>
              <a:gd name="connsiteX18" fmla="*/ 1085082 w 2983938"/>
              <a:gd name="connsiteY18" fmla="*/ 63503 h 422724"/>
              <a:gd name="connsiteX19" fmla="*/ 866007 w 2983938"/>
              <a:gd name="connsiteY19" fmla="*/ 22228 h 422724"/>
              <a:gd name="connsiteX20" fmla="*/ 602482 w 2983938"/>
              <a:gd name="connsiteY20" fmla="*/ 63503 h 422724"/>
              <a:gd name="connsiteX21" fmla="*/ 326257 w 2983938"/>
              <a:gd name="connsiteY21" fmla="*/ 3 h 422724"/>
              <a:gd name="connsiteX22" fmla="*/ 27807 w 2983938"/>
              <a:gd name="connsiteY22" fmla="*/ 92078 h 422724"/>
              <a:gd name="connsiteX0" fmla="*/ 27807 w 2983938"/>
              <a:gd name="connsiteY0" fmla="*/ 92078 h 422724"/>
              <a:gd name="connsiteX1" fmla="*/ 34157 w 2983938"/>
              <a:gd name="connsiteY1" fmla="*/ 415928 h 422724"/>
              <a:gd name="connsiteX2" fmla="*/ 215132 w 2983938"/>
              <a:gd name="connsiteY2" fmla="*/ 317503 h 422724"/>
              <a:gd name="connsiteX3" fmla="*/ 558032 w 2983938"/>
              <a:gd name="connsiteY3" fmla="*/ 381003 h 422724"/>
              <a:gd name="connsiteX4" fmla="*/ 831082 w 2983938"/>
              <a:gd name="connsiteY4" fmla="*/ 327028 h 422724"/>
              <a:gd name="connsiteX5" fmla="*/ 1075557 w 2983938"/>
              <a:gd name="connsiteY5" fmla="*/ 384178 h 422724"/>
              <a:gd name="connsiteX6" fmla="*/ 1399407 w 2983938"/>
              <a:gd name="connsiteY6" fmla="*/ 314328 h 422724"/>
              <a:gd name="connsiteX7" fmla="*/ 1720082 w 2983938"/>
              <a:gd name="connsiteY7" fmla="*/ 396878 h 422724"/>
              <a:gd name="connsiteX8" fmla="*/ 1993132 w 2983938"/>
              <a:gd name="connsiteY8" fmla="*/ 339728 h 422724"/>
              <a:gd name="connsiteX9" fmla="*/ 2297932 w 2983938"/>
              <a:gd name="connsiteY9" fmla="*/ 403228 h 422724"/>
              <a:gd name="connsiteX10" fmla="*/ 2707507 w 2983938"/>
              <a:gd name="connsiteY10" fmla="*/ 333378 h 422724"/>
              <a:gd name="connsiteX11" fmla="*/ 2951982 w 2983938"/>
              <a:gd name="connsiteY11" fmla="*/ 400053 h 422724"/>
              <a:gd name="connsiteX12" fmla="*/ 2948807 w 2983938"/>
              <a:gd name="connsiteY12" fmla="*/ 85728 h 422724"/>
              <a:gd name="connsiteX13" fmla="*/ 2656707 w 2983938"/>
              <a:gd name="connsiteY13" fmla="*/ 25403 h 422724"/>
              <a:gd name="connsiteX14" fmla="*/ 2307457 w 2983938"/>
              <a:gd name="connsiteY14" fmla="*/ 88903 h 422724"/>
              <a:gd name="connsiteX15" fmla="*/ 2021707 w 2983938"/>
              <a:gd name="connsiteY15" fmla="*/ 34928 h 422724"/>
              <a:gd name="connsiteX16" fmla="*/ 1767707 w 2983938"/>
              <a:gd name="connsiteY16" fmla="*/ 98428 h 422724"/>
              <a:gd name="connsiteX17" fmla="*/ 1481957 w 2983938"/>
              <a:gd name="connsiteY17" fmla="*/ 3178 h 422724"/>
              <a:gd name="connsiteX18" fmla="*/ 1085082 w 2983938"/>
              <a:gd name="connsiteY18" fmla="*/ 63503 h 422724"/>
              <a:gd name="connsiteX19" fmla="*/ 866007 w 2983938"/>
              <a:gd name="connsiteY19" fmla="*/ 22228 h 422724"/>
              <a:gd name="connsiteX20" fmla="*/ 602482 w 2983938"/>
              <a:gd name="connsiteY20" fmla="*/ 63503 h 422724"/>
              <a:gd name="connsiteX21" fmla="*/ 326257 w 2983938"/>
              <a:gd name="connsiteY21" fmla="*/ 3 h 422724"/>
              <a:gd name="connsiteX22" fmla="*/ 27807 w 2983938"/>
              <a:gd name="connsiteY22" fmla="*/ 92078 h 422724"/>
              <a:gd name="connsiteX0" fmla="*/ 10606 w 2966737"/>
              <a:gd name="connsiteY0" fmla="*/ 92078 h 422724"/>
              <a:gd name="connsiteX1" fmla="*/ 16956 w 2966737"/>
              <a:gd name="connsiteY1" fmla="*/ 415928 h 422724"/>
              <a:gd name="connsiteX2" fmla="*/ 197931 w 2966737"/>
              <a:gd name="connsiteY2" fmla="*/ 317503 h 422724"/>
              <a:gd name="connsiteX3" fmla="*/ 540831 w 2966737"/>
              <a:gd name="connsiteY3" fmla="*/ 381003 h 422724"/>
              <a:gd name="connsiteX4" fmla="*/ 813881 w 2966737"/>
              <a:gd name="connsiteY4" fmla="*/ 327028 h 422724"/>
              <a:gd name="connsiteX5" fmla="*/ 1058356 w 2966737"/>
              <a:gd name="connsiteY5" fmla="*/ 384178 h 422724"/>
              <a:gd name="connsiteX6" fmla="*/ 1382206 w 2966737"/>
              <a:gd name="connsiteY6" fmla="*/ 314328 h 422724"/>
              <a:gd name="connsiteX7" fmla="*/ 1702881 w 2966737"/>
              <a:gd name="connsiteY7" fmla="*/ 396878 h 422724"/>
              <a:gd name="connsiteX8" fmla="*/ 1975931 w 2966737"/>
              <a:gd name="connsiteY8" fmla="*/ 339728 h 422724"/>
              <a:gd name="connsiteX9" fmla="*/ 2280731 w 2966737"/>
              <a:gd name="connsiteY9" fmla="*/ 403228 h 422724"/>
              <a:gd name="connsiteX10" fmla="*/ 2690306 w 2966737"/>
              <a:gd name="connsiteY10" fmla="*/ 333378 h 422724"/>
              <a:gd name="connsiteX11" fmla="*/ 2934781 w 2966737"/>
              <a:gd name="connsiteY11" fmla="*/ 400053 h 422724"/>
              <a:gd name="connsiteX12" fmla="*/ 2931606 w 2966737"/>
              <a:gd name="connsiteY12" fmla="*/ 85728 h 422724"/>
              <a:gd name="connsiteX13" fmla="*/ 2639506 w 2966737"/>
              <a:gd name="connsiteY13" fmla="*/ 25403 h 422724"/>
              <a:gd name="connsiteX14" fmla="*/ 2290256 w 2966737"/>
              <a:gd name="connsiteY14" fmla="*/ 88903 h 422724"/>
              <a:gd name="connsiteX15" fmla="*/ 2004506 w 2966737"/>
              <a:gd name="connsiteY15" fmla="*/ 34928 h 422724"/>
              <a:gd name="connsiteX16" fmla="*/ 1750506 w 2966737"/>
              <a:gd name="connsiteY16" fmla="*/ 98428 h 422724"/>
              <a:gd name="connsiteX17" fmla="*/ 1464756 w 2966737"/>
              <a:gd name="connsiteY17" fmla="*/ 3178 h 422724"/>
              <a:gd name="connsiteX18" fmla="*/ 1067881 w 2966737"/>
              <a:gd name="connsiteY18" fmla="*/ 63503 h 422724"/>
              <a:gd name="connsiteX19" fmla="*/ 848806 w 2966737"/>
              <a:gd name="connsiteY19" fmla="*/ 22228 h 422724"/>
              <a:gd name="connsiteX20" fmla="*/ 585281 w 2966737"/>
              <a:gd name="connsiteY20" fmla="*/ 63503 h 422724"/>
              <a:gd name="connsiteX21" fmla="*/ 309056 w 2966737"/>
              <a:gd name="connsiteY21" fmla="*/ 3 h 422724"/>
              <a:gd name="connsiteX22" fmla="*/ 10606 w 2966737"/>
              <a:gd name="connsiteY22" fmla="*/ 92078 h 422724"/>
              <a:gd name="connsiteX0" fmla="*/ 10606 w 2966737"/>
              <a:gd name="connsiteY0" fmla="*/ 92078 h 422724"/>
              <a:gd name="connsiteX1" fmla="*/ 16956 w 2966737"/>
              <a:gd name="connsiteY1" fmla="*/ 415928 h 422724"/>
              <a:gd name="connsiteX2" fmla="*/ 197931 w 2966737"/>
              <a:gd name="connsiteY2" fmla="*/ 317503 h 422724"/>
              <a:gd name="connsiteX3" fmla="*/ 540831 w 2966737"/>
              <a:gd name="connsiteY3" fmla="*/ 381003 h 422724"/>
              <a:gd name="connsiteX4" fmla="*/ 813881 w 2966737"/>
              <a:gd name="connsiteY4" fmla="*/ 327028 h 422724"/>
              <a:gd name="connsiteX5" fmla="*/ 1058356 w 2966737"/>
              <a:gd name="connsiteY5" fmla="*/ 384178 h 422724"/>
              <a:gd name="connsiteX6" fmla="*/ 1382206 w 2966737"/>
              <a:gd name="connsiteY6" fmla="*/ 314328 h 422724"/>
              <a:gd name="connsiteX7" fmla="*/ 1702881 w 2966737"/>
              <a:gd name="connsiteY7" fmla="*/ 396878 h 422724"/>
              <a:gd name="connsiteX8" fmla="*/ 1975931 w 2966737"/>
              <a:gd name="connsiteY8" fmla="*/ 339728 h 422724"/>
              <a:gd name="connsiteX9" fmla="*/ 2280731 w 2966737"/>
              <a:gd name="connsiteY9" fmla="*/ 403228 h 422724"/>
              <a:gd name="connsiteX10" fmla="*/ 2690306 w 2966737"/>
              <a:gd name="connsiteY10" fmla="*/ 333378 h 422724"/>
              <a:gd name="connsiteX11" fmla="*/ 2934781 w 2966737"/>
              <a:gd name="connsiteY11" fmla="*/ 400053 h 422724"/>
              <a:gd name="connsiteX12" fmla="*/ 2931606 w 2966737"/>
              <a:gd name="connsiteY12" fmla="*/ 85728 h 422724"/>
              <a:gd name="connsiteX13" fmla="*/ 2639506 w 2966737"/>
              <a:gd name="connsiteY13" fmla="*/ 25403 h 422724"/>
              <a:gd name="connsiteX14" fmla="*/ 2290256 w 2966737"/>
              <a:gd name="connsiteY14" fmla="*/ 88903 h 422724"/>
              <a:gd name="connsiteX15" fmla="*/ 2004506 w 2966737"/>
              <a:gd name="connsiteY15" fmla="*/ 34928 h 422724"/>
              <a:gd name="connsiteX16" fmla="*/ 1750506 w 2966737"/>
              <a:gd name="connsiteY16" fmla="*/ 98428 h 422724"/>
              <a:gd name="connsiteX17" fmla="*/ 1464756 w 2966737"/>
              <a:gd name="connsiteY17" fmla="*/ 3178 h 422724"/>
              <a:gd name="connsiteX18" fmla="*/ 1067881 w 2966737"/>
              <a:gd name="connsiteY18" fmla="*/ 63503 h 422724"/>
              <a:gd name="connsiteX19" fmla="*/ 848806 w 2966737"/>
              <a:gd name="connsiteY19" fmla="*/ 22228 h 422724"/>
              <a:gd name="connsiteX20" fmla="*/ 585281 w 2966737"/>
              <a:gd name="connsiteY20" fmla="*/ 63503 h 422724"/>
              <a:gd name="connsiteX21" fmla="*/ 309056 w 2966737"/>
              <a:gd name="connsiteY21" fmla="*/ 3 h 422724"/>
              <a:gd name="connsiteX22" fmla="*/ 10606 w 2966737"/>
              <a:gd name="connsiteY22" fmla="*/ 92078 h 422724"/>
              <a:gd name="connsiteX0" fmla="*/ 10606 w 2966737"/>
              <a:gd name="connsiteY0" fmla="*/ 92078 h 422724"/>
              <a:gd name="connsiteX1" fmla="*/ 16956 w 2966737"/>
              <a:gd name="connsiteY1" fmla="*/ 415928 h 422724"/>
              <a:gd name="connsiteX2" fmla="*/ 197931 w 2966737"/>
              <a:gd name="connsiteY2" fmla="*/ 317503 h 422724"/>
              <a:gd name="connsiteX3" fmla="*/ 540831 w 2966737"/>
              <a:gd name="connsiteY3" fmla="*/ 381003 h 422724"/>
              <a:gd name="connsiteX4" fmla="*/ 813881 w 2966737"/>
              <a:gd name="connsiteY4" fmla="*/ 327028 h 422724"/>
              <a:gd name="connsiteX5" fmla="*/ 1058356 w 2966737"/>
              <a:gd name="connsiteY5" fmla="*/ 384178 h 422724"/>
              <a:gd name="connsiteX6" fmla="*/ 1382206 w 2966737"/>
              <a:gd name="connsiteY6" fmla="*/ 314328 h 422724"/>
              <a:gd name="connsiteX7" fmla="*/ 1702881 w 2966737"/>
              <a:gd name="connsiteY7" fmla="*/ 396878 h 422724"/>
              <a:gd name="connsiteX8" fmla="*/ 1975931 w 2966737"/>
              <a:gd name="connsiteY8" fmla="*/ 339728 h 422724"/>
              <a:gd name="connsiteX9" fmla="*/ 2280731 w 2966737"/>
              <a:gd name="connsiteY9" fmla="*/ 403228 h 422724"/>
              <a:gd name="connsiteX10" fmla="*/ 2690306 w 2966737"/>
              <a:gd name="connsiteY10" fmla="*/ 333378 h 422724"/>
              <a:gd name="connsiteX11" fmla="*/ 2934781 w 2966737"/>
              <a:gd name="connsiteY11" fmla="*/ 400053 h 422724"/>
              <a:gd name="connsiteX12" fmla="*/ 2931606 w 2966737"/>
              <a:gd name="connsiteY12" fmla="*/ 85728 h 422724"/>
              <a:gd name="connsiteX13" fmla="*/ 2639506 w 2966737"/>
              <a:gd name="connsiteY13" fmla="*/ 25403 h 422724"/>
              <a:gd name="connsiteX14" fmla="*/ 2290256 w 2966737"/>
              <a:gd name="connsiteY14" fmla="*/ 88903 h 422724"/>
              <a:gd name="connsiteX15" fmla="*/ 2004506 w 2966737"/>
              <a:gd name="connsiteY15" fmla="*/ 34928 h 422724"/>
              <a:gd name="connsiteX16" fmla="*/ 1750506 w 2966737"/>
              <a:gd name="connsiteY16" fmla="*/ 98428 h 422724"/>
              <a:gd name="connsiteX17" fmla="*/ 1464756 w 2966737"/>
              <a:gd name="connsiteY17" fmla="*/ 3178 h 422724"/>
              <a:gd name="connsiteX18" fmla="*/ 1067881 w 2966737"/>
              <a:gd name="connsiteY18" fmla="*/ 63503 h 422724"/>
              <a:gd name="connsiteX19" fmla="*/ 848806 w 2966737"/>
              <a:gd name="connsiteY19" fmla="*/ 22228 h 422724"/>
              <a:gd name="connsiteX20" fmla="*/ 585281 w 2966737"/>
              <a:gd name="connsiteY20" fmla="*/ 63503 h 422724"/>
              <a:gd name="connsiteX21" fmla="*/ 309056 w 2966737"/>
              <a:gd name="connsiteY21" fmla="*/ 3 h 422724"/>
              <a:gd name="connsiteX22" fmla="*/ 10606 w 2966737"/>
              <a:gd name="connsiteY22" fmla="*/ 92078 h 422724"/>
              <a:gd name="connsiteX0" fmla="*/ 5368 w 2961499"/>
              <a:gd name="connsiteY0" fmla="*/ 92078 h 422724"/>
              <a:gd name="connsiteX1" fmla="*/ 11718 w 2961499"/>
              <a:gd name="connsiteY1" fmla="*/ 415928 h 422724"/>
              <a:gd name="connsiteX2" fmla="*/ 192693 w 2961499"/>
              <a:gd name="connsiteY2" fmla="*/ 317503 h 422724"/>
              <a:gd name="connsiteX3" fmla="*/ 535593 w 2961499"/>
              <a:gd name="connsiteY3" fmla="*/ 381003 h 422724"/>
              <a:gd name="connsiteX4" fmla="*/ 808643 w 2961499"/>
              <a:gd name="connsiteY4" fmla="*/ 327028 h 422724"/>
              <a:gd name="connsiteX5" fmla="*/ 1053118 w 2961499"/>
              <a:gd name="connsiteY5" fmla="*/ 384178 h 422724"/>
              <a:gd name="connsiteX6" fmla="*/ 1376968 w 2961499"/>
              <a:gd name="connsiteY6" fmla="*/ 314328 h 422724"/>
              <a:gd name="connsiteX7" fmla="*/ 1697643 w 2961499"/>
              <a:gd name="connsiteY7" fmla="*/ 396878 h 422724"/>
              <a:gd name="connsiteX8" fmla="*/ 1970693 w 2961499"/>
              <a:gd name="connsiteY8" fmla="*/ 339728 h 422724"/>
              <a:gd name="connsiteX9" fmla="*/ 2275493 w 2961499"/>
              <a:gd name="connsiteY9" fmla="*/ 403228 h 422724"/>
              <a:gd name="connsiteX10" fmla="*/ 2685068 w 2961499"/>
              <a:gd name="connsiteY10" fmla="*/ 333378 h 422724"/>
              <a:gd name="connsiteX11" fmla="*/ 2929543 w 2961499"/>
              <a:gd name="connsiteY11" fmla="*/ 400053 h 422724"/>
              <a:gd name="connsiteX12" fmla="*/ 2926368 w 2961499"/>
              <a:gd name="connsiteY12" fmla="*/ 85728 h 422724"/>
              <a:gd name="connsiteX13" fmla="*/ 2634268 w 2961499"/>
              <a:gd name="connsiteY13" fmla="*/ 25403 h 422724"/>
              <a:gd name="connsiteX14" fmla="*/ 2285018 w 2961499"/>
              <a:gd name="connsiteY14" fmla="*/ 88903 h 422724"/>
              <a:gd name="connsiteX15" fmla="*/ 1999268 w 2961499"/>
              <a:gd name="connsiteY15" fmla="*/ 34928 h 422724"/>
              <a:gd name="connsiteX16" fmla="*/ 1745268 w 2961499"/>
              <a:gd name="connsiteY16" fmla="*/ 98428 h 422724"/>
              <a:gd name="connsiteX17" fmla="*/ 1459518 w 2961499"/>
              <a:gd name="connsiteY17" fmla="*/ 3178 h 422724"/>
              <a:gd name="connsiteX18" fmla="*/ 1062643 w 2961499"/>
              <a:gd name="connsiteY18" fmla="*/ 63503 h 422724"/>
              <a:gd name="connsiteX19" fmla="*/ 843568 w 2961499"/>
              <a:gd name="connsiteY19" fmla="*/ 22228 h 422724"/>
              <a:gd name="connsiteX20" fmla="*/ 580043 w 2961499"/>
              <a:gd name="connsiteY20" fmla="*/ 63503 h 422724"/>
              <a:gd name="connsiteX21" fmla="*/ 303818 w 2961499"/>
              <a:gd name="connsiteY21" fmla="*/ 3 h 422724"/>
              <a:gd name="connsiteX22" fmla="*/ 5368 w 2961499"/>
              <a:gd name="connsiteY22" fmla="*/ 92078 h 422724"/>
              <a:gd name="connsiteX0" fmla="*/ 5368 w 2961499"/>
              <a:gd name="connsiteY0" fmla="*/ 92078 h 415928"/>
              <a:gd name="connsiteX1" fmla="*/ 11718 w 2961499"/>
              <a:gd name="connsiteY1" fmla="*/ 415928 h 415928"/>
              <a:gd name="connsiteX2" fmla="*/ 192693 w 2961499"/>
              <a:gd name="connsiteY2" fmla="*/ 317503 h 415928"/>
              <a:gd name="connsiteX3" fmla="*/ 535593 w 2961499"/>
              <a:gd name="connsiteY3" fmla="*/ 381003 h 415928"/>
              <a:gd name="connsiteX4" fmla="*/ 808643 w 2961499"/>
              <a:gd name="connsiteY4" fmla="*/ 327028 h 415928"/>
              <a:gd name="connsiteX5" fmla="*/ 1053118 w 2961499"/>
              <a:gd name="connsiteY5" fmla="*/ 384178 h 415928"/>
              <a:gd name="connsiteX6" fmla="*/ 1376968 w 2961499"/>
              <a:gd name="connsiteY6" fmla="*/ 314328 h 415928"/>
              <a:gd name="connsiteX7" fmla="*/ 1697643 w 2961499"/>
              <a:gd name="connsiteY7" fmla="*/ 396878 h 415928"/>
              <a:gd name="connsiteX8" fmla="*/ 1970693 w 2961499"/>
              <a:gd name="connsiteY8" fmla="*/ 339728 h 415928"/>
              <a:gd name="connsiteX9" fmla="*/ 2275493 w 2961499"/>
              <a:gd name="connsiteY9" fmla="*/ 403228 h 415928"/>
              <a:gd name="connsiteX10" fmla="*/ 2685068 w 2961499"/>
              <a:gd name="connsiteY10" fmla="*/ 333378 h 415928"/>
              <a:gd name="connsiteX11" fmla="*/ 2929543 w 2961499"/>
              <a:gd name="connsiteY11" fmla="*/ 400053 h 415928"/>
              <a:gd name="connsiteX12" fmla="*/ 2926368 w 2961499"/>
              <a:gd name="connsiteY12" fmla="*/ 85728 h 415928"/>
              <a:gd name="connsiteX13" fmla="*/ 2634268 w 2961499"/>
              <a:gd name="connsiteY13" fmla="*/ 25403 h 415928"/>
              <a:gd name="connsiteX14" fmla="*/ 2285018 w 2961499"/>
              <a:gd name="connsiteY14" fmla="*/ 88903 h 415928"/>
              <a:gd name="connsiteX15" fmla="*/ 1999268 w 2961499"/>
              <a:gd name="connsiteY15" fmla="*/ 34928 h 415928"/>
              <a:gd name="connsiteX16" fmla="*/ 1745268 w 2961499"/>
              <a:gd name="connsiteY16" fmla="*/ 98428 h 415928"/>
              <a:gd name="connsiteX17" fmla="*/ 1459518 w 2961499"/>
              <a:gd name="connsiteY17" fmla="*/ 3178 h 415928"/>
              <a:gd name="connsiteX18" fmla="*/ 1062643 w 2961499"/>
              <a:gd name="connsiteY18" fmla="*/ 63503 h 415928"/>
              <a:gd name="connsiteX19" fmla="*/ 843568 w 2961499"/>
              <a:gd name="connsiteY19" fmla="*/ 22228 h 415928"/>
              <a:gd name="connsiteX20" fmla="*/ 580043 w 2961499"/>
              <a:gd name="connsiteY20" fmla="*/ 63503 h 415928"/>
              <a:gd name="connsiteX21" fmla="*/ 303818 w 2961499"/>
              <a:gd name="connsiteY21" fmla="*/ 3 h 415928"/>
              <a:gd name="connsiteX22" fmla="*/ 5368 w 2961499"/>
              <a:gd name="connsiteY22" fmla="*/ 92078 h 415928"/>
              <a:gd name="connsiteX0" fmla="*/ 5368 w 2961499"/>
              <a:gd name="connsiteY0" fmla="*/ 92078 h 415928"/>
              <a:gd name="connsiteX1" fmla="*/ 11718 w 2961499"/>
              <a:gd name="connsiteY1" fmla="*/ 415928 h 415928"/>
              <a:gd name="connsiteX2" fmla="*/ 192693 w 2961499"/>
              <a:gd name="connsiteY2" fmla="*/ 317503 h 415928"/>
              <a:gd name="connsiteX3" fmla="*/ 535593 w 2961499"/>
              <a:gd name="connsiteY3" fmla="*/ 381003 h 415928"/>
              <a:gd name="connsiteX4" fmla="*/ 808643 w 2961499"/>
              <a:gd name="connsiteY4" fmla="*/ 327028 h 415928"/>
              <a:gd name="connsiteX5" fmla="*/ 1053118 w 2961499"/>
              <a:gd name="connsiteY5" fmla="*/ 384178 h 415928"/>
              <a:gd name="connsiteX6" fmla="*/ 1376968 w 2961499"/>
              <a:gd name="connsiteY6" fmla="*/ 314328 h 415928"/>
              <a:gd name="connsiteX7" fmla="*/ 1697643 w 2961499"/>
              <a:gd name="connsiteY7" fmla="*/ 396878 h 415928"/>
              <a:gd name="connsiteX8" fmla="*/ 1970693 w 2961499"/>
              <a:gd name="connsiteY8" fmla="*/ 339728 h 415928"/>
              <a:gd name="connsiteX9" fmla="*/ 2275493 w 2961499"/>
              <a:gd name="connsiteY9" fmla="*/ 403228 h 415928"/>
              <a:gd name="connsiteX10" fmla="*/ 2685068 w 2961499"/>
              <a:gd name="connsiteY10" fmla="*/ 333378 h 415928"/>
              <a:gd name="connsiteX11" fmla="*/ 2929543 w 2961499"/>
              <a:gd name="connsiteY11" fmla="*/ 400053 h 415928"/>
              <a:gd name="connsiteX12" fmla="*/ 2926368 w 2961499"/>
              <a:gd name="connsiteY12" fmla="*/ 85728 h 415928"/>
              <a:gd name="connsiteX13" fmla="*/ 2634268 w 2961499"/>
              <a:gd name="connsiteY13" fmla="*/ 25403 h 415928"/>
              <a:gd name="connsiteX14" fmla="*/ 2285018 w 2961499"/>
              <a:gd name="connsiteY14" fmla="*/ 88903 h 415928"/>
              <a:gd name="connsiteX15" fmla="*/ 1999268 w 2961499"/>
              <a:gd name="connsiteY15" fmla="*/ 34928 h 415928"/>
              <a:gd name="connsiteX16" fmla="*/ 1745268 w 2961499"/>
              <a:gd name="connsiteY16" fmla="*/ 98428 h 415928"/>
              <a:gd name="connsiteX17" fmla="*/ 1459518 w 2961499"/>
              <a:gd name="connsiteY17" fmla="*/ 3178 h 415928"/>
              <a:gd name="connsiteX18" fmla="*/ 1062643 w 2961499"/>
              <a:gd name="connsiteY18" fmla="*/ 63503 h 415928"/>
              <a:gd name="connsiteX19" fmla="*/ 843568 w 2961499"/>
              <a:gd name="connsiteY19" fmla="*/ 22228 h 415928"/>
              <a:gd name="connsiteX20" fmla="*/ 580043 w 2961499"/>
              <a:gd name="connsiteY20" fmla="*/ 63503 h 415928"/>
              <a:gd name="connsiteX21" fmla="*/ 303818 w 2961499"/>
              <a:gd name="connsiteY21" fmla="*/ 3 h 415928"/>
              <a:gd name="connsiteX22" fmla="*/ 5368 w 2961499"/>
              <a:gd name="connsiteY22" fmla="*/ 92078 h 415928"/>
              <a:gd name="connsiteX0" fmla="*/ 5368 w 2961499"/>
              <a:gd name="connsiteY0" fmla="*/ 92078 h 415928"/>
              <a:gd name="connsiteX1" fmla="*/ 11718 w 2961499"/>
              <a:gd name="connsiteY1" fmla="*/ 415928 h 415928"/>
              <a:gd name="connsiteX2" fmla="*/ 192693 w 2961499"/>
              <a:gd name="connsiteY2" fmla="*/ 317503 h 415928"/>
              <a:gd name="connsiteX3" fmla="*/ 535593 w 2961499"/>
              <a:gd name="connsiteY3" fmla="*/ 381003 h 415928"/>
              <a:gd name="connsiteX4" fmla="*/ 808643 w 2961499"/>
              <a:gd name="connsiteY4" fmla="*/ 327028 h 415928"/>
              <a:gd name="connsiteX5" fmla="*/ 1053118 w 2961499"/>
              <a:gd name="connsiteY5" fmla="*/ 384178 h 415928"/>
              <a:gd name="connsiteX6" fmla="*/ 1376968 w 2961499"/>
              <a:gd name="connsiteY6" fmla="*/ 314328 h 415928"/>
              <a:gd name="connsiteX7" fmla="*/ 1697643 w 2961499"/>
              <a:gd name="connsiteY7" fmla="*/ 396878 h 415928"/>
              <a:gd name="connsiteX8" fmla="*/ 1970693 w 2961499"/>
              <a:gd name="connsiteY8" fmla="*/ 339728 h 415928"/>
              <a:gd name="connsiteX9" fmla="*/ 2275493 w 2961499"/>
              <a:gd name="connsiteY9" fmla="*/ 403228 h 415928"/>
              <a:gd name="connsiteX10" fmla="*/ 2685068 w 2961499"/>
              <a:gd name="connsiteY10" fmla="*/ 333378 h 415928"/>
              <a:gd name="connsiteX11" fmla="*/ 2929543 w 2961499"/>
              <a:gd name="connsiteY11" fmla="*/ 400053 h 415928"/>
              <a:gd name="connsiteX12" fmla="*/ 2926368 w 2961499"/>
              <a:gd name="connsiteY12" fmla="*/ 85728 h 415928"/>
              <a:gd name="connsiteX13" fmla="*/ 2634268 w 2961499"/>
              <a:gd name="connsiteY13" fmla="*/ 25403 h 415928"/>
              <a:gd name="connsiteX14" fmla="*/ 2285018 w 2961499"/>
              <a:gd name="connsiteY14" fmla="*/ 88903 h 415928"/>
              <a:gd name="connsiteX15" fmla="*/ 1999268 w 2961499"/>
              <a:gd name="connsiteY15" fmla="*/ 34928 h 415928"/>
              <a:gd name="connsiteX16" fmla="*/ 1745268 w 2961499"/>
              <a:gd name="connsiteY16" fmla="*/ 98428 h 415928"/>
              <a:gd name="connsiteX17" fmla="*/ 1459518 w 2961499"/>
              <a:gd name="connsiteY17" fmla="*/ 3178 h 415928"/>
              <a:gd name="connsiteX18" fmla="*/ 1062643 w 2961499"/>
              <a:gd name="connsiteY18" fmla="*/ 63503 h 415928"/>
              <a:gd name="connsiteX19" fmla="*/ 843568 w 2961499"/>
              <a:gd name="connsiteY19" fmla="*/ 22228 h 415928"/>
              <a:gd name="connsiteX20" fmla="*/ 580043 w 2961499"/>
              <a:gd name="connsiteY20" fmla="*/ 63503 h 415928"/>
              <a:gd name="connsiteX21" fmla="*/ 303818 w 2961499"/>
              <a:gd name="connsiteY21" fmla="*/ 3 h 415928"/>
              <a:gd name="connsiteX22" fmla="*/ 5368 w 2961499"/>
              <a:gd name="connsiteY22" fmla="*/ 92078 h 415928"/>
              <a:gd name="connsiteX0" fmla="*/ 5368 w 2961499"/>
              <a:gd name="connsiteY0" fmla="*/ 92078 h 415928"/>
              <a:gd name="connsiteX1" fmla="*/ 11718 w 2961499"/>
              <a:gd name="connsiteY1" fmla="*/ 415928 h 415928"/>
              <a:gd name="connsiteX2" fmla="*/ 192693 w 2961499"/>
              <a:gd name="connsiteY2" fmla="*/ 317503 h 415928"/>
              <a:gd name="connsiteX3" fmla="*/ 535593 w 2961499"/>
              <a:gd name="connsiteY3" fmla="*/ 381003 h 415928"/>
              <a:gd name="connsiteX4" fmla="*/ 808643 w 2961499"/>
              <a:gd name="connsiteY4" fmla="*/ 327028 h 415928"/>
              <a:gd name="connsiteX5" fmla="*/ 1053118 w 2961499"/>
              <a:gd name="connsiteY5" fmla="*/ 384178 h 415928"/>
              <a:gd name="connsiteX6" fmla="*/ 1376968 w 2961499"/>
              <a:gd name="connsiteY6" fmla="*/ 314328 h 415928"/>
              <a:gd name="connsiteX7" fmla="*/ 1697643 w 2961499"/>
              <a:gd name="connsiteY7" fmla="*/ 396878 h 415928"/>
              <a:gd name="connsiteX8" fmla="*/ 1970693 w 2961499"/>
              <a:gd name="connsiteY8" fmla="*/ 339728 h 415928"/>
              <a:gd name="connsiteX9" fmla="*/ 2275493 w 2961499"/>
              <a:gd name="connsiteY9" fmla="*/ 403228 h 415928"/>
              <a:gd name="connsiteX10" fmla="*/ 2685068 w 2961499"/>
              <a:gd name="connsiteY10" fmla="*/ 333378 h 415928"/>
              <a:gd name="connsiteX11" fmla="*/ 2929543 w 2961499"/>
              <a:gd name="connsiteY11" fmla="*/ 400053 h 415928"/>
              <a:gd name="connsiteX12" fmla="*/ 2926368 w 2961499"/>
              <a:gd name="connsiteY12" fmla="*/ 85728 h 415928"/>
              <a:gd name="connsiteX13" fmla="*/ 2634268 w 2961499"/>
              <a:gd name="connsiteY13" fmla="*/ 25403 h 415928"/>
              <a:gd name="connsiteX14" fmla="*/ 2285018 w 2961499"/>
              <a:gd name="connsiteY14" fmla="*/ 88903 h 415928"/>
              <a:gd name="connsiteX15" fmla="*/ 1999268 w 2961499"/>
              <a:gd name="connsiteY15" fmla="*/ 34928 h 415928"/>
              <a:gd name="connsiteX16" fmla="*/ 1745268 w 2961499"/>
              <a:gd name="connsiteY16" fmla="*/ 98428 h 415928"/>
              <a:gd name="connsiteX17" fmla="*/ 1459518 w 2961499"/>
              <a:gd name="connsiteY17" fmla="*/ 3178 h 415928"/>
              <a:gd name="connsiteX18" fmla="*/ 1062643 w 2961499"/>
              <a:gd name="connsiteY18" fmla="*/ 63503 h 415928"/>
              <a:gd name="connsiteX19" fmla="*/ 843568 w 2961499"/>
              <a:gd name="connsiteY19" fmla="*/ 22228 h 415928"/>
              <a:gd name="connsiteX20" fmla="*/ 580043 w 2961499"/>
              <a:gd name="connsiteY20" fmla="*/ 63503 h 415928"/>
              <a:gd name="connsiteX21" fmla="*/ 303818 w 2961499"/>
              <a:gd name="connsiteY21" fmla="*/ 3 h 415928"/>
              <a:gd name="connsiteX22" fmla="*/ 5368 w 2961499"/>
              <a:gd name="connsiteY22" fmla="*/ 92078 h 415928"/>
              <a:gd name="connsiteX0" fmla="*/ 5368 w 2947653"/>
              <a:gd name="connsiteY0" fmla="*/ 92078 h 415928"/>
              <a:gd name="connsiteX1" fmla="*/ 11718 w 2947653"/>
              <a:gd name="connsiteY1" fmla="*/ 415928 h 415928"/>
              <a:gd name="connsiteX2" fmla="*/ 192693 w 2947653"/>
              <a:gd name="connsiteY2" fmla="*/ 317503 h 415928"/>
              <a:gd name="connsiteX3" fmla="*/ 535593 w 2947653"/>
              <a:gd name="connsiteY3" fmla="*/ 381003 h 415928"/>
              <a:gd name="connsiteX4" fmla="*/ 808643 w 2947653"/>
              <a:gd name="connsiteY4" fmla="*/ 327028 h 415928"/>
              <a:gd name="connsiteX5" fmla="*/ 1053118 w 2947653"/>
              <a:gd name="connsiteY5" fmla="*/ 384178 h 415928"/>
              <a:gd name="connsiteX6" fmla="*/ 1376968 w 2947653"/>
              <a:gd name="connsiteY6" fmla="*/ 314328 h 415928"/>
              <a:gd name="connsiteX7" fmla="*/ 1697643 w 2947653"/>
              <a:gd name="connsiteY7" fmla="*/ 396878 h 415928"/>
              <a:gd name="connsiteX8" fmla="*/ 1970693 w 2947653"/>
              <a:gd name="connsiteY8" fmla="*/ 339728 h 415928"/>
              <a:gd name="connsiteX9" fmla="*/ 2275493 w 2947653"/>
              <a:gd name="connsiteY9" fmla="*/ 403228 h 415928"/>
              <a:gd name="connsiteX10" fmla="*/ 2685068 w 2947653"/>
              <a:gd name="connsiteY10" fmla="*/ 333378 h 415928"/>
              <a:gd name="connsiteX11" fmla="*/ 2929543 w 2947653"/>
              <a:gd name="connsiteY11" fmla="*/ 400053 h 415928"/>
              <a:gd name="connsiteX12" fmla="*/ 2926368 w 2947653"/>
              <a:gd name="connsiteY12" fmla="*/ 85728 h 415928"/>
              <a:gd name="connsiteX13" fmla="*/ 2634268 w 2947653"/>
              <a:gd name="connsiteY13" fmla="*/ 25403 h 415928"/>
              <a:gd name="connsiteX14" fmla="*/ 2285018 w 2947653"/>
              <a:gd name="connsiteY14" fmla="*/ 88903 h 415928"/>
              <a:gd name="connsiteX15" fmla="*/ 1999268 w 2947653"/>
              <a:gd name="connsiteY15" fmla="*/ 34928 h 415928"/>
              <a:gd name="connsiteX16" fmla="*/ 1745268 w 2947653"/>
              <a:gd name="connsiteY16" fmla="*/ 98428 h 415928"/>
              <a:gd name="connsiteX17" fmla="*/ 1459518 w 2947653"/>
              <a:gd name="connsiteY17" fmla="*/ 3178 h 415928"/>
              <a:gd name="connsiteX18" fmla="*/ 1062643 w 2947653"/>
              <a:gd name="connsiteY18" fmla="*/ 63503 h 415928"/>
              <a:gd name="connsiteX19" fmla="*/ 843568 w 2947653"/>
              <a:gd name="connsiteY19" fmla="*/ 22228 h 415928"/>
              <a:gd name="connsiteX20" fmla="*/ 580043 w 2947653"/>
              <a:gd name="connsiteY20" fmla="*/ 63503 h 415928"/>
              <a:gd name="connsiteX21" fmla="*/ 303818 w 2947653"/>
              <a:gd name="connsiteY21" fmla="*/ 3 h 415928"/>
              <a:gd name="connsiteX22" fmla="*/ 5368 w 2947653"/>
              <a:gd name="connsiteY22" fmla="*/ 92078 h 415928"/>
              <a:gd name="connsiteX0" fmla="*/ 5368 w 2947653"/>
              <a:gd name="connsiteY0" fmla="*/ 92078 h 415928"/>
              <a:gd name="connsiteX1" fmla="*/ 11718 w 2947653"/>
              <a:gd name="connsiteY1" fmla="*/ 415928 h 415928"/>
              <a:gd name="connsiteX2" fmla="*/ 192693 w 2947653"/>
              <a:gd name="connsiteY2" fmla="*/ 317503 h 415928"/>
              <a:gd name="connsiteX3" fmla="*/ 535593 w 2947653"/>
              <a:gd name="connsiteY3" fmla="*/ 381003 h 415928"/>
              <a:gd name="connsiteX4" fmla="*/ 808643 w 2947653"/>
              <a:gd name="connsiteY4" fmla="*/ 327028 h 415928"/>
              <a:gd name="connsiteX5" fmla="*/ 1053118 w 2947653"/>
              <a:gd name="connsiteY5" fmla="*/ 384178 h 415928"/>
              <a:gd name="connsiteX6" fmla="*/ 1376968 w 2947653"/>
              <a:gd name="connsiteY6" fmla="*/ 314328 h 415928"/>
              <a:gd name="connsiteX7" fmla="*/ 1697643 w 2947653"/>
              <a:gd name="connsiteY7" fmla="*/ 396878 h 415928"/>
              <a:gd name="connsiteX8" fmla="*/ 1970693 w 2947653"/>
              <a:gd name="connsiteY8" fmla="*/ 339728 h 415928"/>
              <a:gd name="connsiteX9" fmla="*/ 2275493 w 2947653"/>
              <a:gd name="connsiteY9" fmla="*/ 403228 h 415928"/>
              <a:gd name="connsiteX10" fmla="*/ 2685068 w 2947653"/>
              <a:gd name="connsiteY10" fmla="*/ 333378 h 415928"/>
              <a:gd name="connsiteX11" fmla="*/ 2929543 w 2947653"/>
              <a:gd name="connsiteY11" fmla="*/ 400053 h 415928"/>
              <a:gd name="connsiteX12" fmla="*/ 2926368 w 2947653"/>
              <a:gd name="connsiteY12" fmla="*/ 85728 h 415928"/>
              <a:gd name="connsiteX13" fmla="*/ 2634268 w 2947653"/>
              <a:gd name="connsiteY13" fmla="*/ 25403 h 415928"/>
              <a:gd name="connsiteX14" fmla="*/ 2285018 w 2947653"/>
              <a:gd name="connsiteY14" fmla="*/ 88903 h 415928"/>
              <a:gd name="connsiteX15" fmla="*/ 1999268 w 2947653"/>
              <a:gd name="connsiteY15" fmla="*/ 34928 h 415928"/>
              <a:gd name="connsiteX16" fmla="*/ 1745268 w 2947653"/>
              <a:gd name="connsiteY16" fmla="*/ 98428 h 415928"/>
              <a:gd name="connsiteX17" fmla="*/ 1459518 w 2947653"/>
              <a:gd name="connsiteY17" fmla="*/ 3178 h 415928"/>
              <a:gd name="connsiteX18" fmla="*/ 1062643 w 2947653"/>
              <a:gd name="connsiteY18" fmla="*/ 63503 h 415928"/>
              <a:gd name="connsiteX19" fmla="*/ 843568 w 2947653"/>
              <a:gd name="connsiteY19" fmla="*/ 22228 h 415928"/>
              <a:gd name="connsiteX20" fmla="*/ 580043 w 2947653"/>
              <a:gd name="connsiteY20" fmla="*/ 63503 h 415928"/>
              <a:gd name="connsiteX21" fmla="*/ 303818 w 2947653"/>
              <a:gd name="connsiteY21" fmla="*/ 3 h 415928"/>
              <a:gd name="connsiteX22" fmla="*/ 5368 w 2947653"/>
              <a:gd name="connsiteY22" fmla="*/ 92078 h 415928"/>
              <a:gd name="connsiteX0" fmla="*/ 5368 w 2929543"/>
              <a:gd name="connsiteY0" fmla="*/ 92078 h 415928"/>
              <a:gd name="connsiteX1" fmla="*/ 11718 w 2929543"/>
              <a:gd name="connsiteY1" fmla="*/ 415928 h 415928"/>
              <a:gd name="connsiteX2" fmla="*/ 192693 w 2929543"/>
              <a:gd name="connsiteY2" fmla="*/ 317503 h 415928"/>
              <a:gd name="connsiteX3" fmla="*/ 535593 w 2929543"/>
              <a:gd name="connsiteY3" fmla="*/ 381003 h 415928"/>
              <a:gd name="connsiteX4" fmla="*/ 808643 w 2929543"/>
              <a:gd name="connsiteY4" fmla="*/ 327028 h 415928"/>
              <a:gd name="connsiteX5" fmla="*/ 1053118 w 2929543"/>
              <a:gd name="connsiteY5" fmla="*/ 384178 h 415928"/>
              <a:gd name="connsiteX6" fmla="*/ 1376968 w 2929543"/>
              <a:gd name="connsiteY6" fmla="*/ 314328 h 415928"/>
              <a:gd name="connsiteX7" fmla="*/ 1697643 w 2929543"/>
              <a:gd name="connsiteY7" fmla="*/ 396878 h 415928"/>
              <a:gd name="connsiteX8" fmla="*/ 1970693 w 2929543"/>
              <a:gd name="connsiteY8" fmla="*/ 339728 h 415928"/>
              <a:gd name="connsiteX9" fmla="*/ 2275493 w 2929543"/>
              <a:gd name="connsiteY9" fmla="*/ 403228 h 415928"/>
              <a:gd name="connsiteX10" fmla="*/ 2685068 w 2929543"/>
              <a:gd name="connsiteY10" fmla="*/ 333378 h 415928"/>
              <a:gd name="connsiteX11" fmla="*/ 2929543 w 2929543"/>
              <a:gd name="connsiteY11" fmla="*/ 400053 h 415928"/>
              <a:gd name="connsiteX12" fmla="*/ 2926368 w 2929543"/>
              <a:gd name="connsiteY12" fmla="*/ 85728 h 415928"/>
              <a:gd name="connsiteX13" fmla="*/ 2634268 w 2929543"/>
              <a:gd name="connsiteY13" fmla="*/ 25403 h 415928"/>
              <a:gd name="connsiteX14" fmla="*/ 2285018 w 2929543"/>
              <a:gd name="connsiteY14" fmla="*/ 88903 h 415928"/>
              <a:gd name="connsiteX15" fmla="*/ 1999268 w 2929543"/>
              <a:gd name="connsiteY15" fmla="*/ 34928 h 415928"/>
              <a:gd name="connsiteX16" fmla="*/ 1745268 w 2929543"/>
              <a:gd name="connsiteY16" fmla="*/ 98428 h 415928"/>
              <a:gd name="connsiteX17" fmla="*/ 1459518 w 2929543"/>
              <a:gd name="connsiteY17" fmla="*/ 3178 h 415928"/>
              <a:gd name="connsiteX18" fmla="*/ 1062643 w 2929543"/>
              <a:gd name="connsiteY18" fmla="*/ 63503 h 415928"/>
              <a:gd name="connsiteX19" fmla="*/ 843568 w 2929543"/>
              <a:gd name="connsiteY19" fmla="*/ 22228 h 415928"/>
              <a:gd name="connsiteX20" fmla="*/ 580043 w 2929543"/>
              <a:gd name="connsiteY20" fmla="*/ 63503 h 415928"/>
              <a:gd name="connsiteX21" fmla="*/ 303818 w 2929543"/>
              <a:gd name="connsiteY21" fmla="*/ 3 h 415928"/>
              <a:gd name="connsiteX22" fmla="*/ 5368 w 2929543"/>
              <a:gd name="connsiteY22" fmla="*/ 92078 h 415928"/>
              <a:gd name="connsiteX0" fmla="*/ 5368 w 2929543"/>
              <a:gd name="connsiteY0" fmla="*/ 92078 h 415928"/>
              <a:gd name="connsiteX1" fmla="*/ 11718 w 2929543"/>
              <a:gd name="connsiteY1" fmla="*/ 415928 h 415928"/>
              <a:gd name="connsiteX2" fmla="*/ 192693 w 2929543"/>
              <a:gd name="connsiteY2" fmla="*/ 317503 h 415928"/>
              <a:gd name="connsiteX3" fmla="*/ 535593 w 2929543"/>
              <a:gd name="connsiteY3" fmla="*/ 381003 h 415928"/>
              <a:gd name="connsiteX4" fmla="*/ 808643 w 2929543"/>
              <a:gd name="connsiteY4" fmla="*/ 327028 h 415928"/>
              <a:gd name="connsiteX5" fmla="*/ 1053118 w 2929543"/>
              <a:gd name="connsiteY5" fmla="*/ 384178 h 415928"/>
              <a:gd name="connsiteX6" fmla="*/ 1376968 w 2929543"/>
              <a:gd name="connsiteY6" fmla="*/ 314328 h 415928"/>
              <a:gd name="connsiteX7" fmla="*/ 1697643 w 2929543"/>
              <a:gd name="connsiteY7" fmla="*/ 396878 h 415928"/>
              <a:gd name="connsiteX8" fmla="*/ 1970693 w 2929543"/>
              <a:gd name="connsiteY8" fmla="*/ 339728 h 415928"/>
              <a:gd name="connsiteX9" fmla="*/ 2275493 w 2929543"/>
              <a:gd name="connsiteY9" fmla="*/ 403228 h 415928"/>
              <a:gd name="connsiteX10" fmla="*/ 2685068 w 2929543"/>
              <a:gd name="connsiteY10" fmla="*/ 333378 h 415928"/>
              <a:gd name="connsiteX11" fmla="*/ 2929543 w 2929543"/>
              <a:gd name="connsiteY11" fmla="*/ 400053 h 415928"/>
              <a:gd name="connsiteX12" fmla="*/ 2926368 w 2929543"/>
              <a:gd name="connsiteY12" fmla="*/ 85728 h 415928"/>
              <a:gd name="connsiteX13" fmla="*/ 2634268 w 2929543"/>
              <a:gd name="connsiteY13" fmla="*/ 25403 h 415928"/>
              <a:gd name="connsiteX14" fmla="*/ 2285018 w 2929543"/>
              <a:gd name="connsiteY14" fmla="*/ 88903 h 415928"/>
              <a:gd name="connsiteX15" fmla="*/ 1999268 w 2929543"/>
              <a:gd name="connsiteY15" fmla="*/ 34928 h 415928"/>
              <a:gd name="connsiteX16" fmla="*/ 1745268 w 2929543"/>
              <a:gd name="connsiteY16" fmla="*/ 98428 h 415928"/>
              <a:gd name="connsiteX17" fmla="*/ 1459518 w 2929543"/>
              <a:gd name="connsiteY17" fmla="*/ 3178 h 415928"/>
              <a:gd name="connsiteX18" fmla="*/ 1062643 w 2929543"/>
              <a:gd name="connsiteY18" fmla="*/ 63503 h 415928"/>
              <a:gd name="connsiteX19" fmla="*/ 843568 w 2929543"/>
              <a:gd name="connsiteY19" fmla="*/ 22228 h 415928"/>
              <a:gd name="connsiteX20" fmla="*/ 580043 w 2929543"/>
              <a:gd name="connsiteY20" fmla="*/ 63503 h 415928"/>
              <a:gd name="connsiteX21" fmla="*/ 303818 w 2929543"/>
              <a:gd name="connsiteY21" fmla="*/ 3 h 415928"/>
              <a:gd name="connsiteX22" fmla="*/ 5368 w 2929543"/>
              <a:gd name="connsiteY22" fmla="*/ 92078 h 415928"/>
              <a:gd name="connsiteX0" fmla="*/ 422 w 2924597"/>
              <a:gd name="connsiteY0" fmla="*/ 92078 h 415928"/>
              <a:gd name="connsiteX1" fmla="*/ 6772 w 2924597"/>
              <a:gd name="connsiteY1" fmla="*/ 415928 h 415928"/>
              <a:gd name="connsiteX2" fmla="*/ 187747 w 2924597"/>
              <a:gd name="connsiteY2" fmla="*/ 317503 h 415928"/>
              <a:gd name="connsiteX3" fmla="*/ 530647 w 2924597"/>
              <a:gd name="connsiteY3" fmla="*/ 381003 h 415928"/>
              <a:gd name="connsiteX4" fmla="*/ 803697 w 2924597"/>
              <a:gd name="connsiteY4" fmla="*/ 327028 h 415928"/>
              <a:gd name="connsiteX5" fmla="*/ 1048172 w 2924597"/>
              <a:gd name="connsiteY5" fmla="*/ 384178 h 415928"/>
              <a:gd name="connsiteX6" fmla="*/ 1372022 w 2924597"/>
              <a:gd name="connsiteY6" fmla="*/ 314328 h 415928"/>
              <a:gd name="connsiteX7" fmla="*/ 1692697 w 2924597"/>
              <a:gd name="connsiteY7" fmla="*/ 396878 h 415928"/>
              <a:gd name="connsiteX8" fmla="*/ 1965747 w 2924597"/>
              <a:gd name="connsiteY8" fmla="*/ 339728 h 415928"/>
              <a:gd name="connsiteX9" fmla="*/ 2270547 w 2924597"/>
              <a:gd name="connsiteY9" fmla="*/ 403228 h 415928"/>
              <a:gd name="connsiteX10" fmla="*/ 2680122 w 2924597"/>
              <a:gd name="connsiteY10" fmla="*/ 333378 h 415928"/>
              <a:gd name="connsiteX11" fmla="*/ 2924597 w 2924597"/>
              <a:gd name="connsiteY11" fmla="*/ 400053 h 415928"/>
              <a:gd name="connsiteX12" fmla="*/ 2921422 w 2924597"/>
              <a:gd name="connsiteY12" fmla="*/ 85728 h 415928"/>
              <a:gd name="connsiteX13" fmla="*/ 2629322 w 2924597"/>
              <a:gd name="connsiteY13" fmla="*/ 25403 h 415928"/>
              <a:gd name="connsiteX14" fmla="*/ 2280072 w 2924597"/>
              <a:gd name="connsiteY14" fmla="*/ 88903 h 415928"/>
              <a:gd name="connsiteX15" fmla="*/ 1994322 w 2924597"/>
              <a:gd name="connsiteY15" fmla="*/ 34928 h 415928"/>
              <a:gd name="connsiteX16" fmla="*/ 1740322 w 2924597"/>
              <a:gd name="connsiteY16" fmla="*/ 98428 h 415928"/>
              <a:gd name="connsiteX17" fmla="*/ 1454572 w 2924597"/>
              <a:gd name="connsiteY17" fmla="*/ 3178 h 415928"/>
              <a:gd name="connsiteX18" fmla="*/ 1057697 w 2924597"/>
              <a:gd name="connsiteY18" fmla="*/ 63503 h 415928"/>
              <a:gd name="connsiteX19" fmla="*/ 838622 w 2924597"/>
              <a:gd name="connsiteY19" fmla="*/ 22228 h 415928"/>
              <a:gd name="connsiteX20" fmla="*/ 575097 w 2924597"/>
              <a:gd name="connsiteY20" fmla="*/ 63503 h 415928"/>
              <a:gd name="connsiteX21" fmla="*/ 298872 w 2924597"/>
              <a:gd name="connsiteY21" fmla="*/ 3 h 415928"/>
              <a:gd name="connsiteX22" fmla="*/ 422 w 2924597"/>
              <a:gd name="connsiteY22" fmla="*/ 92078 h 415928"/>
              <a:gd name="connsiteX0" fmla="*/ 422 w 2924597"/>
              <a:gd name="connsiteY0" fmla="*/ 92078 h 415928"/>
              <a:gd name="connsiteX1" fmla="*/ 6772 w 2924597"/>
              <a:gd name="connsiteY1" fmla="*/ 415928 h 415928"/>
              <a:gd name="connsiteX2" fmla="*/ 187747 w 2924597"/>
              <a:gd name="connsiteY2" fmla="*/ 317503 h 415928"/>
              <a:gd name="connsiteX3" fmla="*/ 530647 w 2924597"/>
              <a:gd name="connsiteY3" fmla="*/ 381003 h 415928"/>
              <a:gd name="connsiteX4" fmla="*/ 803697 w 2924597"/>
              <a:gd name="connsiteY4" fmla="*/ 327028 h 415928"/>
              <a:gd name="connsiteX5" fmla="*/ 1048172 w 2924597"/>
              <a:gd name="connsiteY5" fmla="*/ 384178 h 415928"/>
              <a:gd name="connsiteX6" fmla="*/ 1372022 w 2924597"/>
              <a:gd name="connsiteY6" fmla="*/ 314328 h 415928"/>
              <a:gd name="connsiteX7" fmla="*/ 1692697 w 2924597"/>
              <a:gd name="connsiteY7" fmla="*/ 396878 h 415928"/>
              <a:gd name="connsiteX8" fmla="*/ 1965747 w 2924597"/>
              <a:gd name="connsiteY8" fmla="*/ 339728 h 415928"/>
              <a:gd name="connsiteX9" fmla="*/ 2270547 w 2924597"/>
              <a:gd name="connsiteY9" fmla="*/ 403228 h 415928"/>
              <a:gd name="connsiteX10" fmla="*/ 2680122 w 2924597"/>
              <a:gd name="connsiteY10" fmla="*/ 333378 h 415928"/>
              <a:gd name="connsiteX11" fmla="*/ 2924597 w 2924597"/>
              <a:gd name="connsiteY11" fmla="*/ 400053 h 415928"/>
              <a:gd name="connsiteX12" fmla="*/ 2921422 w 2924597"/>
              <a:gd name="connsiteY12" fmla="*/ 85728 h 415928"/>
              <a:gd name="connsiteX13" fmla="*/ 2629322 w 2924597"/>
              <a:gd name="connsiteY13" fmla="*/ 25403 h 415928"/>
              <a:gd name="connsiteX14" fmla="*/ 2280072 w 2924597"/>
              <a:gd name="connsiteY14" fmla="*/ 88903 h 415928"/>
              <a:gd name="connsiteX15" fmla="*/ 1994322 w 2924597"/>
              <a:gd name="connsiteY15" fmla="*/ 34928 h 415928"/>
              <a:gd name="connsiteX16" fmla="*/ 1740322 w 2924597"/>
              <a:gd name="connsiteY16" fmla="*/ 98428 h 415928"/>
              <a:gd name="connsiteX17" fmla="*/ 1454572 w 2924597"/>
              <a:gd name="connsiteY17" fmla="*/ 3178 h 415928"/>
              <a:gd name="connsiteX18" fmla="*/ 1057697 w 2924597"/>
              <a:gd name="connsiteY18" fmla="*/ 63503 h 415928"/>
              <a:gd name="connsiteX19" fmla="*/ 838622 w 2924597"/>
              <a:gd name="connsiteY19" fmla="*/ 22228 h 415928"/>
              <a:gd name="connsiteX20" fmla="*/ 575097 w 2924597"/>
              <a:gd name="connsiteY20" fmla="*/ 63503 h 415928"/>
              <a:gd name="connsiteX21" fmla="*/ 298872 w 2924597"/>
              <a:gd name="connsiteY21" fmla="*/ 3 h 415928"/>
              <a:gd name="connsiteX22" fmla="*/ 422 w 2924597"/>
              <a:gd name="connsiteY22" fmla="*/ 92078 h 415928"/>
              <a:gd name="connsiteX0" fmla="*/ 0 w 2924175"/>
              <a:gd name="connsiteY0" fmla="*/ 92078 h 415928"/>
              <a:gd name="connsiteX1" fmla="*/ 6350 w 2924175"/>
              <a:gd name="connsiteY1" fmla="*/ 415928 h 415928"/>
              <a:gd name="connsiteX2" fmla="*/ 187325 w 2924175"/>
              <a:gd name="connsiteY2" fmla="*/ 317503 h 415928"/>
              <a:gd name="connsiteX3" fmla="*/ 530225 w 2924175"/>
              <a:gd name="connsiteY3" fmla="*/ 381003 h 415928"/>
              <a:gd name="connsiteX4" fmla="*/ 803275 w 2924175"/>
              <a:gd name="connsiteY4" fmla="*/ 327028 h 415928"/>
              <a:gd name="connsiteX5" fmla="*/ 1047750 w 2924175"/>
              <a:gd name="connsiteY5" fmla="*/ 384178 h 415928"/>
              <a:gd name="connsiteX6" fmla="*/ 1371600 w 2924175"/>
              <a:gd name="connsiteY6" fmla="*/ 314328 h 415928"/>
              <a:gd name="connsiteX7" fmla="*/ 1692275 w 2924175"/>
              <a:gd name="connsiteY7" fmla="*/ 396878 h 415928"/>
              <a:gd name="connsiteX8" fmla="*/ 1965325 w 2924175"/>
              <a:gd name="connsiteY8" fmla="*/ 339728 h 415928"/>
              <a:gd name="connsiteX9" fmla="*/ 2270125 w 2924175"/>
              <a:gd name="connsiteY9" fmla="*/ 403228 h 415928"/>
              <a:gd name="connsiteX10" fmla="*/ 2679700 w 2924175"/>
              <a:gd name="connsiteY10" fmla="*/ 333378 h 415928"/>
              <a:gd name="connsiteX11" fmla="*/ 2924175 w 2924175"/>
              <a:gd name="connsiteY11" fmla="*/ 400053 h 415928"/>
              <a:gd name="connsiteX12" fmla="*/ 2921000 w 2924175"/>
              <a:gd name="connsiteY12" fmla="*/ 85728 h 415928"/>
              <a:gd name="connsiteX13" fmla="*/ 2628900 w 2924175"/>
              <a:gd name="connsiteY13" fmla="*/ 25403 h 415928"/>
              <a:gd name="connsiteX14" fmla="*/ 2279650 w 2924175"/>
              <a:gd name="connsiteY14" fmla="*/ 88903 h 415928"/>
              <a:gd name="connsiteX15" fmla="*/ 1993900 w 2924175"/>
              <a:gd name="connsiteY15" fmla="*/ 34928 h 415928"/>
              <a:gd name="connsiteX16" fmla="*/ 1739900 w 2924175"/>
              <a:gd name="connsiteY16" fmla="*/ 98428 h 415928"/>
              <a:gd name="connsiteX17" fmla="*/ 1454150 w 2924175"/>
              <a:gd name="connsiteY17" fmla="*/ 3178 h 415928"/>
              <a:gd name="connsiteX18" fmla="*/ 1057275 w 2924175"/>
              <a:gd name="connsiteY18" fmla="*/ 63503 h 415928"/>
              <a:gd name="connsiteX19" fmla="*/ 838200 w 2924175"/>
              <a:gd name="connsiteY19" fmla="*/ 22228 h 415928"/>
              <a:gd name="connsiteX20" fmla="*/ 574675 w 2924175"/>
              <a:gd name="connsiteY20" fmla="*/ 63503 h 415928"/>
              <a:gd name="connsiteX21" fmla="*/ 298450 w 2924175"/>
              <a:gd name="connsiteY21" fmla="*/ 3 h 415928"/>
              <a:gd name="connsiteX22" fmla="*/ 0 w 2924175"/>
              <a:gd name="connsiteY22" fmla="*/ 92078 h 415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24175" h="415928">
                <a:moveTo>
                  <a:pt x="0" y="92078"/>
                </a:moveTo>
                <a:cubicBezTo>
                  <a:pt x="14817" y="764649"/>
                  <a:pt x="-5821" y="-202668"/>
                  <a:pt x="6350" y="415928"/>
                </a:cubicBezTo>
                <a:cubicBezTo>
                  <a:pt x="82021" y="386824"/>
                  <a:pt x="100013" y="323324"/>
                  <a:pt x="187325" y="317503"/>
                </a:cubicBezTo>
                <a:cubicBezTo>
                  <a:pt x="274637" y="311682"/>
                  <a:pt x="427567" y="379416"/>
                  <a:pt x="530225" y="381003"/>
                </a:cubicBezTo>
                <a:cubicBezTo>
                  <a:pt x="632883" y="382590"/>
                  <a:pt x="717021" y="326499"/>
                  <a:pt x="803275" y="327028"/>
                </a:cubicBezTo>
                <a:cubicBezTo>
                  <a:pt x="889529" y="327557"/>
                  <a:pt x="953029" y="386295"/>
                  <a:pt x="1047750" y="384178"/>
                </a:cubicBezTo>
                <a:cubicBezTo>
                  <a:pt x="1142471" y="382061"/>
                  <a:pt x="1264179" y="312211"/>
                  <a:pt x="1371600" y="314328"/>
                </a:cubicBezTo>
                <a:cubicBezTo>
                  <a:pt x="1479021" y="316445"/>
                  <a:pt x="1593321" y="392645"/>
                  <a:pt x="1692275" y="396878"/>
                </a:cubicBezTo>
                <a:cubicBezTo>
                  <a:pt x="1791229" y="401111"/>
                  <a:pt x="1869017" y="338670"/>
                  <a:pt x="1965325" y="339728"/>
                </a:cubicBezTo>
                <a:cubicBezTo>
                  <a:pt x="2061633" y="340786"/>
                  <a:pt x="2151063" y="404286"/>
                  <a:pt x="2270125" y="403228"/>
                </a:cubicBezTo>
                <a:cubicBezTo>
                  <a:pt x="2389187" y="402170"/>
                  <a:pt x="2570692" y="333907"/>
                  <a:pt x="2679700" y="333378"/>
                </a:cubicBezTo>
                <a:cubicBezTo>
                  <a:pt x="2788708" y="332849"/>
                  <a:pt x="2852208" y="403228"/>
                  <a:pt x="2924175" y="400053"/>
                </a:cubicBezTo>
                <a:cubicBezTo>
                  <a:pt x="2916767" y="-73022"/>
                  <a:pt x="2925763" y="564095"/>
                  <a:pt x="2921000" y="85728"/>
                </a:cubicBezTo>
                <a:cubicBezTo>
                  <a:pt x="2830513" y="26461"/>
                  <a:pt x="2735792" y="24874"/>
                  <a:pt x="2628900" y="25403"/>
                </a:cubicBezTo>
                <a:cubicBezTo>
                  <a:pt x="2522008" y="25932"/>
                  <a:pt x="2385483" y="87316"/>
                  <a:pt x="2279650" y="88903"/>
                </a:cubicBezTo>
                <a:cubicBezTo>
                  <a:pt x="2173817" y="90490"/>
                  <a:pt x="2083858" y="33340"/>
                  <a:pt x="1993900" y="34928"/>
                </a:cubicBezTo>
                <a:cubicBezTo>
                  <a:pt x="1903942" y="36515"/>
                  <a:pt x="1829858" y="103720"/>
                  <a:pt x="1739900" y="98428"/>
                </a:cubicBezTo>
                <a:cubicBezTo>
                  <a:pt x="1649942" y="93136"/>
                  <a:pt x="1567921" y="8999"/>
                  <a:pt x="1454150" y="3178"/>
                </a:cubicBezTo>
                <a:cubicBezTo>
                  <a:pt x="1340379" y="-2643"/>
                  <a:pt x="1159933" y="60328"/>
                  <a:pt x="1057275" y="63503"/>
                </a:cubicBezTo>
                <a:cubicBezTo>
                  <a:pt x="954617" y="66678"/>
                  <a:pt x="918633" y="22228"/>
                  <a:pt x="838200" y="22228"/>
                </a:cubicBezTo>
                <a:cubicBezTo>
                  <a:pt x="757767" y="22228"/>
                  <a:pt x="664633" y="67207"/>
                  <a:pt x="574675" y="63503"/>
                </a:cubicBezTo>
                <a:cubicBezTo>
                  <a:pt x="484717" y="59799"/>
                  <a:pt x="392642" y="-526"/>
                  <a:pt x="298450" y="3"/>
                </a:cubicBezTo>
                <a:cubicBezTo>
                  <a:pt x="204258" y="532"/>
                  <a:pt x="115358" y="13232"/>
                  <a:pt x="0" y="92078"/>
                </a:cubicBezTo>
                <a:close/>
              </a:path>
            </a:pathLst>
          </a:custGeom>
          <a:pattFill prst="wave">
            <a:fgClr>
              <a:schemeClr val="accent4">
                <a:lumMod val="60000"/>
                <a:lumOff val="40000"/>
              </a:schemeClr>
            </a:fgClr>
            <a:bgClr>
              <a:schemeClr val="bg1"/>
            </a:bgClr>
          </a:patt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rme libre 7">
            <a:extLst>
              <a:ext uri="{FF2B5EF4-FFF2-40B4-BE49-F238E27FC236}">
                <a16:creationId xmlns:a16="http://schemas.microsoft.com/office/drawing/2014/main" id="{7073FD5A-9DA0-4598-BB12-A7C680CE6E1B}"/>
              </a:ext>
            </a:extLst>
          </p:cNvPr>
          <p:cNvSpPr/>
          <p:nvPr/>
        </p:nvSpPr>
        <p:spPr>
          <a:xfrm>
            <a:off x="7043060" y="1914530"/>
            <a:ext cx="622330" cy="1474422"/>
          </a:xfrm>
          <a:custGeom>
            <a:avLst/>
            <a:gdLst>
              <a:gd name="connsiteX0" fmla="*/ 376237 w 381000"/>
              <a:gd name="connsiteY0" fmla="*/ 0 h 826294"/>
              <a:gd name="connsiteX1" fmla="*/ 2381 w 381000"/>
              <a:gd name="connsiteY1" fmla="*/ 509588 h 826294"/>
              <a:gd name="connsiteX2" fmla="*/ 0 w 381000"/>
              <a:gd name="connsiteY2" fmla="*/ 826294 h 826294"/>
              <a:gd name="connsiteX3" fmla="*/ 381000 w 381000"/>
              <a:gd name="connsiteY3" fmla="*/ 178594 h 826294"/>
              <a:gd name="connsiteX4" fmla="*/ 376237 w 381000"/>
              <a:gd name="connsiteY4" fmla="*/ 0 h 826294"/>
              <a:gd name="connsiteX0" fmla="*/ 376237 w 381000"/>
              <a:gd name="connsiteY0" fmla="*/ 0 h 828675"/>
              <a:gd name="connsiteX1" fmla="*/ 2381 w 381000"/>
              <a:gd name="connsiteY1" fmla="*/ 511969 h 828675"/>
              <a:gd name="connsiteX2" fmla="*/ 0 w 381000"/>
              <a:gd name="connsiteY2" fmla="*/ 828675 h 828675"/>
              <a:gd name="connsiteX3" fmla="*/ 381000 w 381000"/>
              <a:gd name="connsiteY3" fmla="*/ 180975 h 828675"/>
              <a:gd name="connsiteX4" fmla="*/ 376237 w 381000"/>
              <a:gd name="connsiteY4" fmla="*/ 0 h 828675"/>
              <a:gd name="connsiteX0" fmla="*/ 376237 w 381000"/>
              <a:gd name="connsiteY0" fmla="*/ 0 h 821531"/>
              <a:gd name="connsiteX1" fmla="*/ 2381 w 381000"/>
              <a:gd name="connsiteY1" fmla="*/ 504825 h 821531"/>
              <a:gd name="connsiteX2" fmla="*/ 0 w 381000"/>
              <a:gd name="connsiteY2" fmla="*/ 821531 h 821531"/>
              <a:gd name="connsiteX3" fmla="*/ 381000 w 381000"/>
              <a:gd name="connsiteY3" fmla="*/ 173831 h 821531"/>
              <a:gd name="connsiteX4" fmla="*/ 376237 w 381000"/>
              <a:gd name="connsiteY4" fmla="*/ 0 h 821531"/>
              <a:gd name="connsiteX0" fmla="*/ 376237 w 381000"/>
              <a:gd name="connsiteY0" fmla="*/ 0 h 828675"/>
              <a:gd name="connsiteX1" fmla="*/ 2381 w 381000"/>
              <a:gd name="connsiteY1" fmla="*/ 511969 h 828675"/>
              <a:gd name="connsiteX2" fmla="*/ 0 w 381000"/>
              <a:gd name="connsiteY2" fmla="*/ 828675 h 828675"/>
              <a:gd name="connsiteX3" fmla="*/ 381000 w 381000"/>
              <a:gd name="connsiteY3" fmla="*/ 180975 h 828675"/>
              <a:gd name="connsiteX4" fmla="*/ 376237 w 381000"/>
              <a:gd name="connsiteY4" fmla="*/ 0 h 828675"/>
              <a:gd name="connsiteX0" fmla="*/ 369093 w 381000"/>
              <a:gd name="connsiteY0" fmla="*/ 0 h 814388"/>
              <a:gd name="connsiteX1" fmla="*/ 2381 w 381000"/>
              <a:gd name="connsiteY1" fmla="*/ 497682 h 814388"/>
              <a:gd name="connsiteX2" fmla="*/ 0 w 381000"/>
              <a:gd name="connsiteY2" fmla="*/ 814388 h 814388"/>
              <a:gd name="connsiteX3" fmla="*/ 381000 w 381000"/>
              <a:gd name="connsiteY3" fmla="*/ 166688 h 814388"/>
              <a:gd name="connsiteX4" fmla="*/ 369093 w 381000"/>
              <a:gd name="connsiteY4" fmla="*/ 0 h 814388"/>
              <a:gd name="connsiteX0" fmla="*/ 378618 w 381000"/>
              <a:gd name="connsiteY0" fmla="*/ 0 h 814388"/>
              <a:gd name="connsiteX1" fmla="*/ 2381 w 381000"/>
              <a:gd name="connsiteY1" fmla="*/ 497682 h 814388"/>
              <a:gd name="connsiteX2" fmla="*/ 0 w 381000"/>
              <a:gd name="connsiteY2" fmla="*/ 814388 h 814388"/>
              <a:gd name="connsiteX3" fmla="*/ 381000 w 381000"/>
              <a:gd name="connsiteY3" fmla="*/ 166688 h 814388"/>
              <a:gd name="connsiteX4" fmla="*/ 378618 w 381000"/>
              <a:gd name="connsiteY4" fmla="*/ 0 h 814388"/>
              <a:gd name="connsiteX0" fmla="*/ 373855 w 381000"/>
              <a:gd name="connsiteY0" fmla="*/ 0 h 819150"/>
              <a:gd name="connsiteX1" fmla="*/ 2381 w 381000"/>
              <a:gd name="connsiteY1" fmla="*/ 502444 h 819150"/>
              <a:gd name="connsiteX2" fmla="*/ 0 w 381000"/>
              <a:gd name="connsiteY2" fmla="*/ 819150 h 819150"/>
              <a:gd name="connsiteX3" fmla="*/ 381000 w 381000"/>
              <a:gd name="connsiteY3" fmla="*/ 171450 h 819150"/>
              <a:gd name="connsiteX4" fmla="*/ 373855 w 381000"/>
              <a:gd name="connsiteY4" fmla="*/ 0 h 819150"/>
              <a:gd name="connsiteX0" fmla="*/ 378618 w 381000"/>
              <a:gd name="connsiteY0" fmla="*/ 0 h 819150"/>
              <a:gd name="connsiteX1" fmla="*/ 2381 w 381000"/>
              <a:gd name="connsiteY1" fmla="*/ 502444 h 819150"/>
              <a:gd name="connsiteX2" fmla="*/ 0 w 381000"/>
              <a:gd name="connsiteY2" fmla="*/ 819150 h 819150"/>
              <a:gd name="connsiteX3" fmla="*/ 381000 w 381000"/>
              <a:gd name="connsiteY3" fmla="*/ 171450 h 819150"/>
              <a:gd name="connsiteX4" fmla="*/ 378618 w 381000"/>
              <a:gd name="connsiteY4" fmla="*/ 0 h 819150"/>
              <a:gd name="connsiteX0" fmla="*/ 388143 w 388143"/>
              <a:gd name="connsiteY0" fmla="*/ 0 h 828675"/>
              <a:gd name="connsiteX1" fmla="*/ 2381 w 388143"/>
              <a:gd name="connsiteY1" fmla="*/ 511969 h 828675"/>
              <a:gd name="connsiteX2" fmla="*/ 0 w 388143"/>
              <a:gd name="connsiteY2" fmla="*/ 828675 h 828675"/>
              <a:gd name="connsiteX3" fmla="*/ 381000 w 388143"/>
              <a:gd name="connsiteY3" fmla="*/ 180975 h 828675"/>
              <a:gd name="connsiteX4" fmla="*/ 388143 w 388143"/>
              <a:gd name="connsiteY4" fmla="*/ 0 h 828675"/>
              <a:gd name="connsiteX0" fmla="*/ 381000 w 381000"/>
              <a:gd name="connsiteY0" fmla="*/ 0 h 821531"/>
              <a:gd name="connsiteX1" fmla="*/ 2381 w 381000"/>
              <a:gd name="connsiteY1" fmla="*/ 504825 h 821531"/>
              <a:gd name="connsiteX2" fmla="*/ 0 w 381000"/>
              <a:gd name="connsiteY2" fmla="*/ 821531 h 821531"/>
              <a:gd name="connsiteX3" fmla="*/ 381000 w 381000"/>
              <a:gd name="connsiteY3" fmla="*/ 173831 h 821531"/>
              <a:gd name="connsiteX4" fmla="*/ 381000 w 381000"/>
              <a:gd name="connsiteY4" fmla="*/ 0 h 821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821531">
                <a:moveTo>
                  <a:pt x="381000" y="0"/>
                </a:moveTo>
                <a:lnTo>
                  <a:pt x="2381" y="504825"/>
                </a:lnTo>
                <a:cubicBezTo>
                  <a:pt x="1587" y="610394"/>
                  <a:pt x="794" y="715962"/>
                  <a:pt x="0" y="821531"/>
                </a:cubicBezTo>
                <a:lnTo>
                  <a:pt x="381000" y="173831"/>
                </a:lnTo>
                <a:lnTo>
                  <a:pt x="381000" y="0"/>
                </a:lnTo>
                <a:close/>
              </a:path>
            </a:pathLst>
          </a:custGeom>
          <a:pattFill prst="wave">
            <a:fgClr>
              <a:schemeClr val="accent4">
                <a:lumMod val="60000"/>
                <a:lumOff val="40000"/>
              </a:schemeClr>
            </a:fgClr>
            <a:bgClr>
              <a:schemeClr val="bg1"/>
            </a:bgClr>
          </a:patt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rme libre 9">
            <a:extLst>
              <a:ext uri="{FF2B5EF4-FFF2-40B4-BE49-F238E27FC236}">
                <a16:creationId xmlns:a16="http://schemas.microsoft.com/office/drawing/2014/main" id="{A25BA86E-B5F5-40F7-A82C-2455C4B3B72A}"/>
              </a:ext>
            </a:extLst>
          </p:cNvPr>
          <p:cNvSpPr/>
          <p:nvPr/>
        </p:nvSpPr>
        <p:spPr>
          <a:xfrm>
            <a:off x="5445161" y="2227149"/>
            <a:ext cx="1812085" cy="534648"/>
          </a:xfrm>
          <a:custGeom>
            <a:avLst/>
            <a:gdLst>
              <a:gd name="connsiteX0" fmla="*/ 551815 w 1258044"/>
              <a:gd name="connsiteY0" fmla="*/ 18134 h 435238"/>
              <a:gd name="connsiteX1" fmla="*/ 251778 w 1258044"/>
              <a:gd name="connsiteY1" fmla="*/ 22897 h 435238"/>
              <a:gd name="connsiteX2" fmla="*/ 118428 w 1258044"/>
              <a:gd name="connsiteY2" fmla="*/ 141959 h 435238"/>
              <a:gd name="connsiteX3" fmla="*/ 4128 w 1258044"/>
              <a:gd name="connsiteY3" fmla="*/ 265784 h 435238"/>
              <a:gd name="connsiteX4" fmla="*/ 270828 w 1258044"/>
              <a:gd name="connsiteY4" fmla="*/ 308647 h 435238"/>
              <a:gd name="connsiteX5" fmla="*/ 313690 w 1258044"/>
              <a:gd name="connsiteY5" fmla="*/ 422947 h 435238"/>
              <a:gd name="connsiteX6" fmla="*/ 804228 w 1258044"/>
              <a:gd name="connsiteY6" fmla="*/ 422947 h 435238"/>
              <a:gd name="connsiteX7" fmla="*/ 923290 w 1258044"/>
              <a:gd name="connsiteY7" fmla="*/ 341984 h 435238"/>
              <a:gd name="connsiteX8" fmla="*/ 1085215 w 1258044"/>
              <a:gd name="connsiteY8" fmla="*/ 361034 h 435238"/>
              <a:gd name="connsiteX9" fmla="*/ 1137603 w 1258044"/>
              <a:gd name="connsiteY9" fmla="*/ 270547 h 435238"/>
              <a:gd name="connsiteX10" fmla="*/ 1247140 w 1258044"/>
              <a:gd name="connsiteY10" fmla="*/ 122909 h 435238"/>
              <a:gd name="connsiteX11" fmla="*/ 842328 w 1258044"/>
              <a:gd name="connsiteY11" fmla="*/ 8609 h 435238"/>
              <a:gd name="connsiteX12" fmla="*/ 551815 w 1258044"/>
              <a:gd name="connsiteY12" fmla="*/ 18134 h 4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8044" h="435238">
                <a:moveTo>
                  <a:pt x="551815" y="18134"/>
                </a:moveTo>
                <a:cubicBezTo>
                  <a:pt x="453390" y="20515"/>
                  <a:pt x="324009" y="2260"/>
                  <a:pt x="251778" y="22897"/>
                </a:cubicBezTo>
                <a:cubicBezTo>
                  <a:pt x="179547" y="43534"/>
                  <a:pt x="159703" y="101478"/>
                  <a:pt x="118428" y="141959"/>
                </a:cubicBezTo>
                <a:cubicBezTo>
                  <a:pt x="77153" y="182440"/>
                  <a:pt x="-21272" y="238003"/>
                  <a:pt x="4128" y="265784"/>
                </a:cubicBezTo>
                <a:cubicBezTo>
                  <a:pt x="29528" y="293565"/>
                  <a:pt x="219234" y="282453"/>
                  <a:pt x="270828" y="308647"/>
                </a:cubicBezTo>
                <a:cubicBezTo>
                  <a:pt x="322422" y="334841"/>
                  <a:pt x="224790" y="403897"/>
                  <a:pt x="313690" y="422947"/>
                </a:cubicBezTo>
                <a:cubicBezTo>
                  <a:pt x="402590" y="441997"/>
                  <a:pt x="702628" y="436441"/>
                  <a:pt x="804228" y="422947"/>
                </a:cubicBezTo>
                <a:cubicBezTo>
                  <a:pt x="905828" y="409453"/>
                  <a:pt x="876459" y="352303"/>
                  <a:pt x="923290" y="341984"/>
                </a:cubicBezTo>
                <a:cubicBezTo>
                  <a:pt x="970121" y="331665"/>
                  <a:pt x="1049496" y="372940"/>
                  <a:pt x="1085215" y="361034"/>
                </a:cubicBezTo>
                <a:cubicBezTo>
                  <a:pt x="1120934" y="349128"/>
                  <a:pt x="1110616" y="310235"/>
                  <a:pt x="1137603" y="270547"/>
                </a:cubicBezTo>
                <a:cubicBezTo>
                  <a:pt x="1164591" y="230860"/>
                  <a:pt x="1296353" y="166565"/>
                  <a:pt x="1247140" y="122909"/>
                </a:cubicBezTo>
                <a:cubicBezTo>
                  <a:pt x="1197927" y="79253"/>
                  <a:pt x="955834" y="31628"/>
                  <a:pt x="842328" y="8609"/>
                </a:cubicBezTo>
                <a:cubicBezTo>
                  <a:pt x="728822" y="-14410"/>
                  <a:pt x="650240" y="15753"/>
                  <a:pt x="551815" y="18134"/>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Connecteur droit 6">
            <a:extLst>
              <a:ext uri="{FF2B5EF4-FFF2-40B4-BE49-F238E27FC236}">
                <a16:creationId xmlns:a16="http://schemas.microsoft.com/office/drawing/2014/main" id="{45C66720-B2C8-4093-B61F-8547B3453F00}"/>
              </a:ext>
            </a:extLst>
          </p:cNvPr>
          <p:cNvCxnSpPr>
            <a:cxnSpLocks/>
          </p:cNvCxnSpPr>
          <p:nvPr/>
        </p:nvCxnSpPr>
        <p:spPr>
          <a:xfrm flipV="1">
            <a:off x="1420482" y="2837955"/>
            <a:ext cx="849771" cy="23690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ABAA78E6-5D56-496E-BBDC-6AC1AD8E5011}"/>
              </a:ext>
            </a:extLst>
          </p:cNvPr>
          <p:cNvCxnSpPr>
            <a:cxnSpLocks/>
          </p:cNvCxnSpPr>
          <p:nvPr/>
        </p:nvCxnSpPr>
        <p:spPr>
          <a:xfrm flipV="1">
            <a:off x="1420482" y="2826560"/>
            <a:ext cx="5620968" cy="23804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entagone régulier 866">
            <a:extLst>
              <a:ext uri="{FF2B5EF4-FFF2-40B4-BE49-F238E27FC236}">
                <a16:creationId xmlns:a16="http://schemas.microsoft.com/office/drawing/2014/main" id="{DFDBC9C9-BBEC-4911-BB59-1A2C7001F22A}"/>
              </a:ext>
            </a:extLst>
          </p:cNvPr>
          <p:cNvSpPr/>
          <p:nvPr/>
        </p:nvSpPr>
        <p:spPr>
          <a:xfrm>
            <a:off x="3394722" y="2249543"/>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entagone régulier 867">
            <a:extLst>
              <a:ext uri="{FF2B5EF4-FFF2-40B4-BE49-F238E27FC236}">
                <a16:creationId xmlns:a16="http://schemas.microsoft.com/office/drawing/2014/main" id="{2601CCC8-2BE7-431B-9B64-C452650D88FC}"/>
              </a:ext>
            </a:extLst>
          </p:cNvPr>
          <p:cNvSpPr/>
          <p:nvPr/>
        </p:nvSpPr>
        <p:spPr>
          <a:xfrm>
            <a:off x="3686342" y="2214150"/>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entagone régulier 868">
            <a:extLst>
              <a:ext uri="{FF2B5EF4-FFF2-40B4-BE49-F238E27FC236}">
                <a16:creationId xmlns:a16="http://schemas.microsoft.com/office/drawing/2014/main" id="{541A7D3E-D4BD-486E-A2EC-B268A1F9715C}"/>
              </a:ext>
            </a:extLst>
          </p:cNvPr>
          <p:cNvSpPr/>
          <p:nvPr/>
        </p:nvSpPr>
        <p:spPr>
          <a:xfrm>
            <a:off x="3844485" y="211035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e régulier 869">
            <a:extLst>
              <a:ext uri="{FF2B5EF4-FFF2-40B4-BE49-F238E27FC236}">
                <a16:creationId xmlns:a16="http://schemas.microsoft.com/office/drawing/2014/main" id="{E6DEEDFF-2BDF-4E7F-88F2-F52FAB54A60E}"/>
              </a:ext>
            </a:extLst>
          </p:cNvPr>
          <p:cNvSpPr/>
          <p:nvPr/>
        </p:nvSpPr>
        <p:spPr>
          <a:xfrm>
            <a:off x="3129077" y="2666313"/>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entagone régulier 870">
            <a:extLst>
              <a:ext uri="{FF2B5EF4-FFF2-40B4-BE49-F238E27FC236}">
                <a16:creationId xmlns:a16="http://schemas.microsoft.com/office/drawing/2014/main" id="{3A0C2444-18E8-4F99-B09A-FD0FB64ABB93}"/>
              </a:ext>
            </a:extLst>
          </p:cNvPr>
          <p:cNvSpPr/>
          <p:nvPr/>
        </p:nvSpPr>
        <p:spPr>
          <a:xfrm>
            <a:off x="4148930" y="1973961"/>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e régulier 871">
            <a:extLst>
              <a:ext uri="{FF2B5EF4-FFF2-40B4-BE49-F238E27FC236}">
                <a16:creationId xmlns:a16="http://schemas.microsoft.com/office/drawing/2014/main" id="{076FB2D4-23D8-4254-AFB5-5CE17939A456}"/>
              </a:ext>
            </a:extLst>
          </p:cNvPr>
          <p:cNvSpPr/>
          <p:nvPr/>
        </p:nvSpPr>
        <p:spPr>
          <a:xfrm>
            <a:off x="4067545" y="2182532"/>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entagone régulier 872">
            <a:extLst>
              <a:ext uri="{FF2B5EF4-FFF2-40B4-BE49-F238E27FC236}">
                <a16:creationId xmlns:a16="http://schemas.microsoft.com/office/drawing/2014/main" id="{7B06598A-F49D-434B-AE61-1D208281D0CA}"/>
              </a:ext>
            </a:extLst>
          </p:cNvPr>
          <p:cNvSpPr/>
          <p:nvPr/>
        </p:nvSpPr>
        <p:spPr>
          <a:xfrm>
            <a:off x="4524815" y="1808579"/>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entagone régulier 875">
            <a:extLst>
              <a:ext uri="{FF2B5EF4-FFF2-40B4-BE49-F238E27FC236}">
                <a16:creationId xmlns:a16="http://schemas.microsoft.com/office/drawing/2014/main" id="{C85FB61A-FCD4-479A-9F50-C28EBE0802B2}"/>
              </a:ext>
            </a:extLst>
          </p:cNvPr>
          <p:cNvSpPr/>
          <p:nvPr/>
        </p:nvSpPr>
        <p:spPr>
          <a:xfrm>
            <a:off x="4779088" y="1584620"/>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entagone régulier 876">
            <a:extLst>
              <a:ext uri="{FF2B5EF4-FFF2-40B4-BE49-F238E27FC236}">
                <a16:creationId xmlns:a16="http://schemas.microsoft.com/office/drawing/2014/main" id="{5795ABA0-5D4B-4CB8-8961-E94186DD956E}"/>
              </a:ext>
            </a:extLst>
          </p:cNvPr>
          <p:cNvSpPr/>
          <p:nvPr/>
        </p:nvSpPr>
        <p:spPr>
          <a:xfrm>
            <a:off x="4302864" y="1338123"/>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entagone régulier 877">
            <a:extLst>
              <a:ext uri="{FF2B5EF4-FFF2-40B4-BE49-F238E27FC236}">
                <a16:creationId xmlns:a16="http://schemas.microsoft.com/office/drawing/2014/main" id="{7BA901FF-26FA-4307-81DB-C558309750FA}"/>
              </a:ext>
            </a:extLst>
          </p:cNvPr>
          <p:cNvSpPr/>
          <p:nvPr/>
        </p:nvSpPr>
        <p:spPr>
          <a:xfrm>
            <a:off x="3976296" y="1189102"/>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entagone régulier 878">
            <a:extLst>
              <a:ext uri="{FF2B5EF4-FFF2-40B4-BE49-F238E27FC236}">
                <a16:creationId xmlns:a16="http://schemas.microsoft.com/office/drawing/2014/main" id="{A37A2A72-9344-4523-9A0C-16D7012A06FF}"/>
              </a:ext>
            </a:extLst>
          </p:cNvPr>
          <p:cNvSpPr/>
          <p:nvPr/>
        </p:nvSpPr>
        <p:spPr>
          <a:xfrm>
            <a:off x="4492461" y="932908"/>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e régulier 879">
            <a:extLst>
              <a:ext uri="{FF2B5EF4-FFF2-40B4-BE49-F238E27FC236}">
                <a16:creationId xmlns:a16="http://schemas.microsoft.com/office/drawing/2014/main" id="{EFA8DCC2-1964-44C5-B0A3-E89F9B685DB8}"/>
              </a:ext>
            </a:extLst>
          </p:cNvPr>
          <p:cNvSpPr/>
          <p:nvPr/>
        </p:nvSpPr>
        <p:spPr>
          <a:xfrm>
            <a:off x="5104494" y="2459042"/>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entagone régulier 883">
            <a:extLst>
              <a:ext uri="{FF2B5EF4-FFF2-40B4-BE49-F238E27FC236}">
                <a16:creationId xmlns:a16="http://schemas.microsoft.com/office/drawing/2014/main" id="{657E28B3-DE91-4622-A5D5-3653E6CCFBD7}"/>
              </a:ext>
            </a:extLst>
          </p:cNvPr>
          <p:cNvSpPr/>
          <p:nvPr/>
        </p:nvSpPr>
        <p:spPr>
          <a:xfrm>
            <a:off x="5607896" y="2564849"/>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entagone régulier 884">
            <a:extLst>
              <a:ext uri="{FF2B5EF4-FFF2-40B4-BE49-F238E27FC236}">
                <a16:creationId xmlns:a16="http://schemas.microsoft.com/office/drawing/2014/main" id="{A1A17536-6E5F-44A4-9ACA-75D4B4B64BDD}"/>
              </a:ext>
            </a:extLst>
          </p:cNvPr>
          <p:cNvSpPr/>
          <p:nvPr/>
        </p:nvSpPr>
        <p:spPr>
          <a:xfrm>
            <a:off x="5330218" y="2607184"/>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e régulier 885">
            <a:extLst>
              <a:ext uri="{FF2B5EF4-FFF2-40B4-BE49-F238E27FC236}">
                <a16:creationId xmlns:a16="http://schemas.microsoft.com/office/drawing/2014/main" id="{834C9385-6425-489A-A042-2F1B504C969B}"/>
              </a:ext>
            </a:extLst>
          </p:cNvPr>
          <p:cNvSpPr/>
          <p:nvPr/>
        </p:nvSpPr>
        <p:spPr>
          <a:xfrm>
            <a:off x="6214661" y="2094203"/>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entagone régulier 886">
            <a:extLst>
              <a:ext uri="{FF2B5EF4-FFF2-40B4-BE49-F238E27FC236}">
                <a16:creationId xmlns:a16="http://schemas.microsoft.com/office/drawing/2014/main" id="{7215FF5D-147E-433B-B551-AAE95DA8F1EC}"/>
              </a:ext>
            </a:extLst>
          </p:cNvPr>
          <p:cNvSpPr/>
          <p:nvPr/>
        </p:nvSpPr>
        <p:spPr>
          <a:xfrm>
            <a:off x="6422655" y="1949946"/>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entagone régulier 887">
            <a:extLst>
              <a:ext uri="{FF2B5EF4-FFF2-40B4-BE49-F238E27FC236}">
                <a16:creationId xmlns:a16="http://schemas.microsoft.com/office/drawing/2014/main" id="{29E4946D-568B-4008-BD55-064B18C795BB}"/>
              </a:ext>
            </a:extLst>
          </p:cNvPr>
          <p:cNvSpPr/>
          <p:nvPr/>
        </p:nvSpPr>
        <p:spPr>
          <a:xfrm>
            <a:off x="6709378" y="1941589"/>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e régulier 888">
            <a:extLst>
              <a:ext uri="{FF2B5EF4-FFF2-40B4-BE49-F238E27FC236}">
                <a16:creationId xmlns:a16="http://schemas.microsoft.com/office/drawing/2014/main" id="{78567D79-B4C6-4C82-BAE6-FFDC1B5D7FF6}"/>
              </a:ext>
            </a:extLst>
          </p:cNvPr>
          <p:cNvSpPr/>
          <p:nvPr/>
        </p:nvSpPr>
        <p:spPr>
          <a:xfrm>
            <a:off x="6568847" y="1749444"/>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e régulier 889">
            <a:extLst>
              <a:ext uri="{FF2B5EF4-FFF2-40B4-BE49-F238E27FC236}">
                <a16:creationId xmlns:a16="http://schemas.microsoft.com/office/drawing/2014/main" id="{A6EFDC96-F390-4935-9201-DE98C4095B6E}"/>
              </a:ext>
            </a:extLst>
          </p:cNvPr>
          <p:cNvSpPr/>
          <p:nvPr/>
        </p:nvSpPr>
        <p:spPr>
          <a:xfrm>
            <a:off x="6850286" y="2134491"/>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e régulier 890">
            <a:extLst>
              <a:ext uri="{FF2B5EF4-FFF2-40B4-BE49-F238E27FC236}">
                <a16:creationId xmlns:a16="http://schemas.microsoft.com/office/drawing/2014/main" id="{EB0859B0-ADDA-471F-A40C-3B7FE7A630D5}"/>
              </a:ext>
            </a:extLst>
          </p:cNvPr>
          <p:cNvSpPr/>
          <p:nvPr/>
        </p:nvSpPr>
        <p:spPr>
          <a:xfrm>
            <a:off x="7094929" y="1914418"/>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e régulier 891">
            <a:extLst>
              <a:ext uri="{FF2B5EF4-FFF2-40B4-BE49-F238E27FC236}">
                <a16:creationId xmlns:a16="http://schemas.microsoft.com/office/drawing/2014/main" id="{038E4F1F-A354-44F9-B534-478862326DD3}"/>
              </a:ext>
            </a:extLst>
          </p:cNvPr>
          <p:cNvSpPr/>
          <p:nvPr/>
        </p:nvSpPr>
        <p:spPr>
          <a:xfrm>
            <a:off x="7326479" y="1856392"/>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e régulier 892">
            <a:extLst>
              <a:ext uri="{FF2B5EF4-FFF2-40B4-BE49-F238E27FC236}">
                <a16:creationId xmlns:a16="http://schemas.microsoft.com/office/drawing/2014/main" id="{EE5DC002-920C-4F47-8749-C7B37E57C2F6}"/>
              </a:ext>
            </a:extLst>
          </p:cNvPr>
          <p:cNvSpPr/>
          <p:nvPr/>
        </p:nvSpPr>
        <p:spPr>
          <a:xfrm>
            <a:off x="7277678" y="2133235"/>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entagone régulier 893">
            <a:extLst>
              <a:ext uri="{FF2B5EF4-FFF2-40B4-BE49-F238E27FC236}">
                <a16:creationId xmlns:a16="http://schemas.microsoft.com/office/drawing/2014/main" id="{23703823-0530-480D-B253-35BFB4AB4A12}"/>
              </a:ext>
            </a:extLst>
          </p:cNvPr>
          <p:cNvSpPr/>
          <p:nvPr/>
        </p:nvSpPr>
        <p:spPr>
          <a:xfrm>
            <a:off x="7078543" y="1386959"/>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e 31">
            <a:extLst>
              <a:ext uri="{FF2B5EF4-FFF2-40B4-BE49-F238E27FC236}">
                <a16:creationId xmlns:a16="http://schemas.microsoft.com/office/drawing/2014/main" id="{A98EBFE2-6606-4806-AEC8-3E613531800C}"/>
              </a:ext>
            </a:extLst>
          </p:cNvPr>
          <p:cNvGrpSpPr/>
          <p:nvPr/>
        </p:nvGrpSpPr>
        <p:grpSpPr>
          <a:xfrm>
            <a:off x="4798851" y="1098844"/>
            <a:ext cx="191863" cy="155620"/>
            <a:chOff x="6903966" y="1214336"/>
            <a:chExt cx="191863" cy="155620"/>
          </a:xfrm>
          <a:solidFill>
            <a:srgbClr val="B5E7CB"/>
          </a:solidFill>
        </p:grpSpPr>
        <p:sp>
          <p:nvSpPr>
            <p:cNvPr id="33" name="Pentagone régulier 894">
              <a:extLst>
                <a:ext uri="{FF2B5EF4-FFF2-40B4-BE49-F238E27FC236}">
                  <a16:creationId xmlns:a16="http://schemas.microsoft.com/office/drawing/2014/main" id="{651271E0-5EC8-4FFB-8DB3-CEAE77614F02}"/>
                </a:ext>
              </a:extLst>
            </p:cNvPr>
            <p:cNvSpPr/>
            <p:nvPr/>
          </p:nvSpPr>
          <p:spPr>
            <a:xfrm rot="11209796">
              <a:off x="6986165" y="1260104"/>
              <a:ext cx="109664" cy="109852"/>
            </a:xfrm>
            <a:prstGeom prst="pent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entagone régulier 895">
              <a:extLst>
                <a:ext uri="{FF2B5EF4-FFF2-40B4-BE49-F238E27FC236}">
                  <a16:creationId xmlns:a16="http://schemas.microsoft.com/office/drawing/2014/main" id="{DDE1FDCE-F5FC-479E-A9B6-9959877F7BC1}"/>
                </a:ext>
              </a:extLst>
            </p:cNvPr>
            <p:cNvSpPr/>
            <p:nvPr/>
          </p:nvSpPr>
          <p:spPr>
            <a:xfrm>
              <a:off x="6903966" y="1214336"/>
              <a:ext cx="107360" cy="97671"/>
            </a:xfrm>
            <a:prstGeom prst="pent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Pentagone régulier 896">
            <a:extLst>
              <a:ext uri="{FF2B5EF4-FFF2-40B4-BE49-F238E27FC236}">
                <a16:creationId xmlns:a16="http://schemas.microsoft.com/office/drawing/2014/main" id="{EAAF6202-3C86-4B6A-9536-A2445B7B7CC1}"/>
              </a:ext>
            </a:extLst>
          </p:cNvPr>
          <p:cNvSpPr/>
          <p:nvPr/>
        </p:nvSpPr>
        <p:spPr>
          <a:xfrm>
            <a:off x="3893599" y="1397262"/>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entagone régulier 897">
            <a:extLst>
              <a:ext uri="{FF2B5EF4-FFF2-40B4-BE49-F238E27FC236}">
                <a16:creationId xmlns:a16="http://schemas.microsoft.com/office/drawing/2014/main" id="{4264130D-BA6C-4B38-B9F0-A5C0F06E3C55}"/>
              </a:ext>
            </a:extLst>
          </p:cNvPr>
          <p:cNvSpPr/>
          <p:nvPr/>
        </p:nvSpPr>
        <p:spPr>
          <a:xfrm>
            <a:off x="4640694" y="1275762"/>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e régulier 898">
            <a:extLst>
              <a:ext uri="{FF2B5EF4-FFF2-40B4-BE49-F238E27FC236}">
                <a16:creationId xmlns:a16="http://schemas.microsoft.com/office/drawing/2014/main" id="{C7206C35-D68B-4D01-9A08-F3771D30AAA9}"/>
              </a:ext>
            </a:extLst>
          </p:cNvPr>
          <p:cNvSpPr/>
          <p:nvPr/>
        </p:nvSpPr>
        <p:spPr>
          <a:xfrm rot="11209796">
            <a:off x="6326306" y="1546141"/>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entagone régulier 899">
            <a:extLst>
              <a:ext uri="{FF2B5EF4-FFF2-40B4-BE49-F238E27FC236}">
                <a16:creationId xmlns:a16="http://schemas.microsoft.com/office/drawing/2014/main" id="{6DE89DB1-4CF6-4C3D-9953-3ACAEF82ABB5}"/>
              </a:ext>
            </a:extLst>
          </p:cNvPr>
          <p:cNvSpPr/>
          <p:nvPr/>
        </p:nvSpPr>
        <p:spPr>
          <a:xfrm>
            <a:off x="6244106" y="1500374"/>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entagone régulier 900">
            <a:extLst>
              <a:ext uri="{FF2B5EF4-FFF2-40B4-BE49-F238E27FC236}">
                <a16:creationId xmlns:a16="http://schemas.microsoft.com/office/drawing/2014/main" id="{93B06BD3-7EBE-4DC6-95A2-7AC32F31C646}"/>
              </a:ext>
            </a:extLst>
          </p:cNvPr>
          <p:cNvSpPr/>
          <p:nvPr/>
        </p:nvSpPr>
        <p:spPr>
          <a:xfrm rot="11209796">
            <a:off x="4410625" y="2017253"/>
            <a:ext cx="109664" cy="109852"/>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entagone régulier 901">
            <a:extLst>
              <a:ext uri="{FF2B5EF4-FFF2-40B4-BE49-F238E27FC236}">
                <a16:creationId xmlns:a16="http://schemas.microsoft.com/office/drawing/2014/main" id="{4944D5A6-2752-4568-B851-235D175A87E3}"/>
              </a:ext>
            </a:extLst>
          </p:cNvPr>
          <p:cNvSpPr/>
          <p:nvPr/>
        </p:nvSpPr>
        <p:spPr>
          <a:xfrm>
            <a:off x="4327945" y="1978659"/>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e 40">
            <a:extLst>
              <a:ext uri="{FF2B5EF4-FFF2-40B4-BE49-F238E27FC236}">
                <a16:creationId xmlns:a16="http://schemas.microsoft.com/office/drawing/2014/main" id="{B004023C-4A50-4178-8901-254E578E4358}"/>
              </a:ext>
            </a:extLst>
          </p:cNvPr>
          <p:cNvGrpSpPr/>
          <p:nvPr/>
        </p:nvGrpSpPr>
        <p:grpSpPr>
          <a:xfrm>
            <a:off x="3173793" y="2310312"/>
            <a:ext cx="191865" cy="155620"/>
            <a:chOff x="3342084" y="2180678"/>
            <a:chExt cx="191865" cy="155620"/>
          </a:xfrm>
        </p:grpSpPr>
        <p:sp>
          <p:nvSpPr>
            <p:cNvPr id="42" name="Pentagone régulier 902">
              <a:extLst>
                <a:ext uri="{FF2B5EF4-FFF2-40B4-BE49-F238E27FC236}">
                  <a16:creationId xmlns:a16="http://schemas.microsoft.com/office/drawing/2014/main" id="{5C2B66BC-B65C-47A3-B432-9A4295030380}"/>
                </a:ext>
              </a:extLst>
            </p:cNvPr>
            <p:cNvSpPr/>
            <p:nvPr/>
          </p:nvSpPr>
          <p:spPr>
            <a:xfrm rot="11209796">
              <a:off x="3424285" y="2226446"/>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entagone régulier 903">
              <a:extLst>
                <a:ext uri="{FF2B5EF4-FFF2-40B4-BE49-F238E27FC236}">
                  <a16:creationId xmlns:a16="http://schemas.microsoft.com/office/drawing/2014/main" id="{C3606FA7-A3DB-4482-86FB-70213EBAE946}"/>
                </a:ext>
              </a:extLst>
            </p:cNvPr>
            <p:cNvSpPr/>
            <p:nvPr/>
          </p:nvSpPr>
          <p:spPr>
            <a:xfrm>
              <a:off x="3342084" y="218067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e 43">
            <a:extLst>
              <a:ext uri="{FF2B5EF4-FFF2-40B4-BE49-F238E27FC236}">
                <a16:creationId xmlns:a16="http://schemas.microsoft.com/office/drawing/2014/main" id="{8F25679D-EBE8-47EE-9492-75A25AAFEB2F}"/>
              </a:ext>
            </a:extLst>
          </p:cNvPr>
          <p:cNvGrpSpPr/>
          <p:nvPr/>
        </p:nvGrpSpPr>
        <p:grpSpPr>
          <a:xfrm>
            <a:off x="3261481" y="2102144"/>
            <a:ext cx="1739234" cy="557977"/>
            <a:chOff x="3261481" y="2559344"/>
            <a:chExt cx="1739234" cy="557977"/>
          </a:xfrm>
          <a:solidFill>
            <a:schemeClr val="accent4">
              <a:lumMod val="60000"/>
              <a:lumOff val="40000"/>
            </a:schemeClr>
          </a:solidFill>
        </p:grpSpPr>
        <p:sp>
          <p:nvSpPr>
            <p:cNvPr id="45" name="Forme libre 8">
              <a:extLst>
                <a:ext uri="{FF2B5EF4-FFF2-40B4-BE49-F238E27FC236}">
                  <a16:creationId xmlns:a16="http://schemas.microsoft.com/office/drawing/2014/main" id="{F548C21F-3D42-4034-8177-B47FF94DEF2D}"/>
                </a:ext>
              </a:extLst>
            </p:cNvPr>
            <p:cNvSpPr/>
            <p:nvPr/>
          </p:nvSpPr>
          <p:spPr>
            <a:xfrm>
              <a:off x="3261481" y="2559344"/>
              <a:ext cx="1739234" cy="552607"/>
            </a:xfrm>
            <a:custGeom>
              <a:avLst/>
              <a:gdLst>
                <a:gd name="connsiteX0" fmla="*/ 551815 w 1258044"/>
                <a:gd name="connsiteY0" fmla="*/ 18134 h 435238"/>
                <a:gd name="connsiteX1" fmla="*/ 251778 w 1258044"/>
                <a:gd name="connsiteY1" fmla="*/ 22897 h 435238"/>
                <a:gd name="connsiteX2" fmla="*/ 118428 w 1258044"/>
                <a:gd name="connsiteY2" fmla="*/ 141959 h 435238"/>
                <a:gd name="connsiteX3" fmla="*/ 4128 w 1258044"/>
                <a:gd name="connsiteY3" fmla="*/ 265784 h 435238"/>
                <a:gd name="connsiteX4" fmla="*/ 270828 w 1258044"/>
                <a:gd name="connsiteY4" fmla="*/ 308647 h 435238"/>
                <a:gd name="connsiteX5" fmla="*/ 313690 w 1258044"/>
                <a:gd name="connsiteY5" fmla="*/ 422947 h 435238"/>
                <a:gd name="connsiteX6" fmla="*/ 804228 w 1258044"/>
                <a:gd name="connsiteY6" fmla="*/ 422947 h 435238"/>
                <a:gd name="connsiteX7" fmla="*/ 923290 w 1258044"/>
                <a:gd name="connsiteY7" fmla="*/ 341984 h 435238"/>
                <a:gd name="connsiteX8" fmla="*/ 1085215 w 1258044"/>
                <a:gd name="connsiteY8" fmla="*/ 361034 h 435238"/>
                <a:gd name="connsiteX9" fmla="*/ 1137603 w 1258044"/>
                <a:gd name="connsiteY9" fmla="*/ 270547 h 435238"/>
                <a:gd name="connsiteX10" fmla="*/ 1247140 w 1258044"/>
                <a:gd name="connsiteY10" fmla="*/ 122909 h 435238"/>
                <a:gd name="connsiteX11" fmla="*/ 842328 w 1258044"/>
                <a:gd name="connsiteY11" fmla="*/ 8609 h 435238"/>
                <a:gd name="connsiteX12" fmla="*/ 551815 w 1258044"/>
                <a:gd name="connsiteY12" fmla="*/ 18134 h 4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8044" h="435238">
                  <a:moveTo>
                    <a:pt x="551815" y="18134"/>
                  </a:moveTo>
                  <a:cubicBezTo>
                    <a:pt x="453390" y="20515"/>
                    <a:pt x="324009" y="2260"/>
                    <a:pt x="251778" y="22897"/>
                  </a:cubicBezTo>
                  <a:cubicBezTo>
                    <a:pt x="179547" y="43534"/>
                    <a:pt x="159703" y="101478"/>
                    <a:pt x="118428" y="141959"/>
                  </a:cubicBezTo>
                  <a:cubicBezTo>
                    <a:pt x="77153" y="182440"/>
                    <a:pt x="-21272" y="238003"/>
                    <a:pt x="4128" y="265784"/>
                  </a:cubicBezTo>
                  <a:cubicBezTo>
                    <a:pt x="29528" y="293565"/>
                    <a:pt x="219234" y="282453"/>
                    <a:pt x="270828" y="308647"/>
                  </a:cubicBezTo>
                  <a:cubicBezTo>
                    <a:pt x="322422" y="334841"/>
                    <a:pt x="224790" y="403897"/>
                    <a:pt x="313690" y="422947"/>
                  </a:cubicBezTo>
                  <a:cubicBezTo>
                    <a:pt x="402590" y="441997"/>
                    <a:pt x="702628" y="436441"/>
                    <a:pt x="804228" y="422947"/>
                  </a:cubicBezTo>
                  <a:cubicBezTo>
                    <a:pt x="905828" y="409453"/>
                    <a:pt x="876459" y="352303"/>
                    <a:pt x="923290" y="341984"/>
                  </a:cubicBezTo>
                  <a:cubicBezTo>
                    <a:pt x="970121" y="331665"/>
                    <a:pt x="1049496" y="372940"/>
                    <a:pt x="1085215" y="361034"/>
                  </a:cubicBezTo>
                  <a:cubicBezTo>
                    <a:pt x="1120934" y="349128"/>
                    <a:pt x="1110616" y="310235"/>
                    <a:pt x="1137603" y="270547"/>
                  </a:cubicBezTo>
                  <a:cubicBezTo>
                    <a:pt x="1164591" y="230860"/>
                    <a:pt x="1296353" y="166565"/>
                    <a:pt x="1247140" y="122909"/>
                  </a:cubicBezTo>
                  <a:cubicBezTo>
                    <a:pt x="1197927" y="79253"/>
                    <a:pt x="955834" y="31628"/>
                    <a:pt x="842328" y="8609"/>
                  </a:cubicBezTo>
                  <a:cubicBezTo>
                    <a:pt x="728822" y="-14410"/>
                    <a:pt x="650240" y="15753"/>
                    <a:pt x="551815" y="181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e 45">
              <a:extLst>
                <a:ext uri="{FF2B5EF4-FFF2-40B4-BE49-F238E27FC236}">
                  <a16:creationId xmlns:a16="http://schemas.microsoft.com/office/drawing/2014/main" id="{90FA1685-E327-4A86-B4F7-CE0406A81D96}"/>
                </a:ext>
              </a:extLst>
            </p:cNvPr>
            <p:cNvGrpSpPr/>
            <p:nvPr/>
          </p:nvGrpSpPr>
          <p:grpSpPr>
            <a:xfrm>
              <a:off x="3403957" y="2640904"/>
              <a:ext cx="1511634" cy="476417"/>
              <a:chOff x="3403957" y="2640904"/>
              <a:chExt cx="1511634" cy="476417"/>
            </a:xfrm>
            <a:grpFill/>
          </p:grpSpPr>
          <p:grpSp>
            <p:nvGrpSpPr>
              <p:cNvPr id="47" name="Groupe 46">
                <a:extLst>
                  <a:ext uri="{FF2B5EF4-FFF2-40B4-BE49-F238E27FC236}">
                    <a16:creationId xmlns:a16="http://schemas.microsoft.com/office/drawing/2014/main" id="{7E887A70-9222-4581-90EE-E6A55A565F3E}"/>
                  </a:ext>
                </a:extLst>
              </p:cNvPr>
              <p:cNvGrpSpPr/>
              <p:nvPr/>
            </p:nvGrpSpPr>
            <p:grpSpPr>
              <a:xfrm>
                <a:off x="4068387" y="2999289"/>
                <a:ext cx="300574" cy="58250"/>
                <a:chOff x="1568781" y="658469"/>
                <a:chExt cx="390196" cy="80571"/>
              </a:xfrm>
              <a:grpFill/>
            </p:grpSpPr>
            <p:sp>
              <p:nvSpPr>
                <p:cNvPr id="99" name="Rectangle à coins arrondis 141">
                  <a:extLst>
                    <a:ext uri="{FF2B5EF4-FFF2-40B4-BE49-F238E27FC236}">
                      <a16:creationId xmlns:a16="http://schemas.microsoft.com/office/drawing/2014/main" id="{8BB9D139-9296-4E80-BB19-C647D94839AD}"/>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00" name="Forme libre 142">
                  <a:extLst>
                    <a:ext uri="{FF2B5EF4-FFF2-40B4-BE49-F238E27FC236}">
                      <a16:creationId xmlns:a16="http://schemas.microsoft.com/office/drawing/2014/main" id="{C6F284E1-2E9F-4698-9BFA-31A833FFE28B}"/>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8" name="Groupe 47">
                <a:extLst>
                  <a:ext uri="{FF2B5EF4-FFF2-40B4-BE49-F238E27FC236}">
                    <a16:creationId xmlns:a16="http://schemas.microsoft.com/office/drawing/2014/main" id="{A5554B50-FFF0-469D-930F-2DCB543B7B97}"/>
                  </a:ext>
                </a:extLst>
              </p:cNvPr>
              <p:cNvGrpSpPr/>
              <p:nvPr/>
            </p:nvGrpSpPr>
            <p:grpSpPr>
              <a:xfrm rot="9971489">
                <a:off x="4192243" y="2693784"/>
                <a:ext cx="300574" cy="58250"/>
                <a:chOff x="1568781" y="658469"/>
                <a:chExt cx="390196" cy="80571"/>
              </a:xfrm>
              <a:grpFill/>
            </p:grpSpPr>
            <p:sp>
              <p:nvSpPr>
                <p:cNvPr id="97" name="Rectangle à coins arrondis 139">
                  <a:extLst>
                    <a:ext uri="{FF2B5EF4-FFF2-40B4-BE49-F238E27FC236}">
                      <a16:creationId xmlns:a16="http://schemas.microsoft.com/office/drawing/2014/main" id="{A29A90F6-2AB5-44F0-871E-76CEDC6FBC13}"/>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98" name="Forme libre 140">
                  <a:extLst>
                    <a:ext uri="{FF2B5EF4-FFF2-40B4-BE49-F238E27FC236}">
                      <a16:creationId xmlns:a16="http://schemas.microsoft.com/office/drawing/2014/main" id="{471F17BD-A48A-4453-AED0-ABA48C66A59D}"/>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FE8288E9-A5CE-4B62-B42D-A8AD63B29434}"/>
                  </a:ext>
                </a:extLst>
              </p:cNvPr>
              <p:cNvGrpSpPr/>
              <p:nvPr/>
            </p:nvGrpSpPr>
            <p:grpSpPr>
              <a:xfrm rot="14172986">
                <a:off x="4359933" y="2856428"/>
                <a:ext cx="282096" cy="62065"/>
                <a:chOff x="1568781" y="658469"/>
                <a:chExt cx="390196" cy="80571"/>
              </a:xfrm>
              <a:grpFill/>
            </p:grpSpPr>
            <p:sp>
              <p:nvSpPr>
                <p:cNvPr id="95" name="Rectangle à coins arrondis 137">
                  <a:extLst>
                    <a:ext uri="{FF2B5EF4-FFF2-40B4-BE49-F238E27FC236}">
                      <a16:creationId xmlns:a16="http://schemas.microsoft.com/office/drawing/2014/main" id="{6F6E2CBA-7BC4-4FD6-90AC-B35D01DB083E}"/>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96" name="Forme libre 138">
                  <a:extLst>
                    <a:ext uri="{FF2B5EF4-FFF2-40B4-BE49-F238E27FC236}">
                      <a16:creationId xmlns:a16="http://schemas.microsoft.com/office/drawing/2014/main" id="{DCF76E48-E760-4411-858A-CE8C66FD5E5B}"/>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0" name="Groupe 49">
                <a:extLst>
                  <a:ext uri="{FF2B5EF4-FFF2-40B4-BE49-F238E27FC236}">
                    <a16:creationId xmlns:a16="http://schemas.microsoft.com/office/drawing/2014/main" id="{CB0DAA3F-5B7E-4380-B741-B65BB8A75535}"/>
                  </a:ext>
                </a:extLst>
              </p:cNvPr>
              <p:cNvGrpSpPr/>
              <p:nvPr/>
            </p:nvGrpSpPr>
            <p:grpSpPr>
              <a:xfrm rot="13103316">
                <a:off x="4615017" y="2725652"/>
                <a:ext cx="300574" cy="58250"/>
                <a:chOff x="1568781" y="658469"/>
                <a:chExt cx="390196" cy="80571"/>
              </a:xfrm>
              <a:grpFill/>
            </p:grpSpPr>
            <p:sp>
              <p:nvSpPr>
                <p:cNvPr id="93" name="Rectangle à coins arrondis 135">
                  <a:extLst>
                    <a:ext uri="{FF2B5EF4-FFF2-40B4-BE49-F238E27FC236}">
                      <a16:creationId xmlns:a16="http://schemas.microsoft.com/office/drawing/2014/main" id="{DE2969AC-AFF2-4CC0-AA71-F7AB7F359510}"/>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94" name="Forme libre 136">
                  <a:extLst>
                    <a:ext uri="{FF2B5EF4-FFF2-40B4-BE49-F238E27FC236}">
                      <a16:creationId xmlns:a16="http://schemas.microsoft.com/office/drawing/2014/main" id="{C064F368-592F-408E-903D-1140D69B3FE7}"/>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1" name="Groupe 50">
                <a:extLst>
                  <a:ext uri="{FF2B5EF4-FFF2-40B4-BE49-F238E27FC236}">
                    <a16:creationId xmlns:a16="http://schemas.microsoft.com/office/drawing/2014/main" id="{50B31C83-D807-457A-88A5-3A334A867D68}"/>
                  </a:ext>
                </a:extLst>
              </p:cNvPr>
              <p:cNvGrpSpPr/>
              <p:nvPr/>
            </p:nvGrpSpPr>
            <p:grpSpPr>
              <a:xfrm rot="20546778">
                <a:off x="3999596" y="2643292"/>
                <a:ext cx="300574" cy="58250"/>
                <a:chOff x="1568781" y="658469"/>
                <a:chExt cx="390196" cy="80571"/>
              </a:xfrm>
              <a:grpFill/>
            </p:grpSpPr>
            <p:sp>
              <p:nvSpPr>
                <p:cNvPr id="91" name="Rectangle à coins arrondis 133">
                  <a:extLst>
                    <a:ext uri="{FF2B5EF4-FFF2-40B4-BE49-F238E27FC236}">
                      <a16:creationId xmlns:a16="http://schemas.microsoft.com/office/drawing/2014/main" id="{16AC5F18-2CAE-44C0-BB03-316B427456BD}"/>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92" name="Forme libre 134">
                  <a:extLst>
                    <a:ext uri="{FF2B5EF4-FFF2-40B4-BE49-F238E27FC236}">
                      <a16:creationId xmlns:a16="http://schemas.microsoft.com/office/drawing/2014/main" id="{6F9C0191-1E36-4E59-941A-A5CC6884FBC9}"/>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2" name="Groupe 51">
                <a:extLst>
                  <a:ext uri="{FF2B5EF4-FFF2-40B4-BE49-F238E27FC236}">
                    <a16:creationId xmlns:a16="http://schemas.microsoft.com/office/drawing/2014/main" id="{8B59139F-5E7C-43B5-8643-A20221AFF07B}"/>
                  </a:ext>
                </a:extLst>
              </p:cNvPr>
              <p:cNvGrpSpPr/>
              <p:nvPr/>
            </p:nvGrpSpPr>
            <p:grpSpPr>
              <a:xfrm rot="11828528">
                <a:off x="4510515" y="2772384"/>
                <a:ext cx="300574" cy="58250"/>
                <a:chOff x="1568781" y="658469"/>
                <a:chExt cx="390196" cy="80571"/>
              </a:xfrm>
              <a:grpFill/>
            </p:grpSpPr>
            <p:sp>
              <p:nvSpPr>
                <p:cNvPr id="89" name="Rectangle à coins arrondis 131">
                  <a:extLst>
                    <a:ext uri="{FF2B5EF4-FFF2-40B4-BE49-F238E27FC236}">
                      <a16:creationId xmlns:a16="http://schemas.microsoft.com/office/drawing/2014/main" id="{1EA57FBD-D35C-4994-B930-3E7E970BBF71}"/>
                    </a:ext>
                  </a:extLst>
                </p:cNvPr>
                <p:cNvSpPr/>
                <p:nvPr/>
              </p:nvSpPr>
              <p:spPr>
                <a:xfrm rot="16200000">
                  <a:off x="1838435" y="618498"/>
                  <a:ext cx="80571" cy="160513"/>
                </a:xfrm>
                <a:prstGeom prst="roundRect">
                  <a:avLst>
                    <a:gd name="adj" fmla="val 50000"/>
                  </a:avLst>
                </a:prstGeom>
                <a:grp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90" name="Forme libre 132">
                  <a:extLst>
                    <a:ext uri="{FF2B5EF4-FFF2-40B4-BE49-F238E27FC236}">
                      <a16:creationId xmlns:a16="http://schemas.microsoft.com/office/drawing/2014/main" id="{330E8438-76C0-4E4E-945A-A76150303DAF}"/>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3" name="Groupe 52">
                <a:extLst>
                  <a:ext uri="{FF2B5EF4-FFF2-40B4-BE49-F238E27FC236}">
                    <a16:creationId xmlns:a16="http://schemas.microsoft.com/office/drawing/2014/main" id="{96A1794A-80F9-428A-A3A7-1E6200C90BC9}"/>
                  </a:ext>
                </a:extLst>
              </p:cNvPr>
              <p:cNvGrpSpPr/>
              <p:nvPr/>
            </p:nvGrpSpPr>
            <p:grpSpPr>
              <a:xfrm>
                <a:off x="4097748" y="2820990"/>
                <a:ext cx="300574" cy="58250"/>
                <a:chOff x="1568781" y="658469"/>
                <a:chExt cx="390196" cy="80571"/>
              </a:xfrm>
              <a:grpFill/>
            </p:grpSpPr>
            <p:sp>
              <p:nvSpPr>
                <p:cNvPr id="87" name="Rectangle à coins arrondis 129">
                  <a:extLst>
                    <a:ext uri="{FF2B5EF4-FFF2-40B4-BE49-F238E27FC236}">
                      <a16:creationId xmlns:a16="http://schemas.microsoft.com/office/drawing/2014/main" id="{5772E6FC-5B7E-4F6D-905E-B3BD3277BAB7}"/>
                    </a:ext>
                  </a:extLst>
                </p:cNvPr>
                <p:cNvSpPr/>
                <p:nvPr/>
              </p:nvSpPr>
              <p:spPr>
                <a:xfrm rot="16200000">
                  <a:off x="1838435" y="618498"/>
                  <a:ext cx="80571" cy="160513"/>
                </a:xfrm>
                <a:prstGeom prst="roundRect">
                  <a:avLst>
                    <a:gd name="adj" fmla="val 50000"/>
                  </a:avLst>
                </a:prstGeom>
                <a:grp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88" name="Forme libre 130">
                  <a:extLst>
                    <a:ext uri="{FF2B5EF4-FFF2-40B4-BE49-F238E27FC236}">
                      <a16:creationId xmlns:a16="http://schemas.microsoft.com/office/drawing/2014/main" id="{0B2E7209-A312-45B6-9A68-7FE2C8CF5EC4}"/>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4" name="Groupe 53">
                <a:extLst>
                  <a:ext uri="{FF2B5EF4-FFF2-40B4-BE49-F238E27FC236}">
                    <a16:creationId xmlns:a16="http://schemas.microsoft.com/office/drawing/2014/main" id="{AE04C80D-ABFD-481E-9679-6976FB6AFE64}"/>
                  </a:ext>
                </a:extLst>
              </p:cNvPr>
              <p:cNvGrpSpPr/>
              <p:nvPr/>
            </p:nvGrpSpPr>
            <p:grpSpPr>
              <a:xfrm rot="1796700">
                <a:off x="4340470" y="2652347"/>
                <a:ext cx="300574" cy="58250"/>
                <a:chOff x="1568781" y="658469"/>
                <a:chExt cx="390196" cy="80571"/>
              </a:xfrm>
              <a:grpFill/>
            </p:grpSpPr>
            <p:sp>
              <p:nvSpPr>
                <p:cNvPr id="85" name="Rectangle à coins arrondis 127">
                  <a:extLst>
                    <a:ext uri="{FF2B5EF4-FFF2-40B4-BE49-F238E27FC236}">
                      <a16:creationId xmlns:a16="http://schemas.microsoft.com/office/drawing/2014/main" id="{08347C65-C3B2-475A-9426-3E9C9E5A35E1}"/>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86" name="Forme libre 128">
                  <a:extLst>
                    <a:ext uri="{FF2B5EF4-FFF2-40B4-BE49-F238E27FC236}">
                      <a16:creationId xmlns:a16="http://schemas.microsoft.com/office/drawing/2014/main" id="{E4386294-3A59-49B1-AB68-E64EB46F75B2}"/>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D0ECD3C2-50D5-45DA-8C3E-A25769C15AB4}"/>
                  </a:ext>
                </a:extLst>
              </p:cNvPr>
              <p:cNvGrpSpPr/>
              <p:nvPr/>
            </p:nvGrpSpPr>
            <p:grpSpPr>
              <a:xfrm rot="10317511">
                <a:off x="4372631" y="2837213"/>
                <a:ext cx="300574" cy="58250"/>
                <a:chOff x="1568781" y="658469"/>
                <a:chExt cx="390196" cy="80571"/>
              </a:xfrm>
              <a:grpFill/>
            </p:grpSpPr>
            <p:sp>
              <p:nvSpPr>
                <p:cNvPr id="83" name="Rectangle à coins arrondis 125">
                  <a:extLst>
                    <a:ext uri="{FF2B5EF4-FFF2-40B4-BE49-F238E27FC236}">
                      <a16:creationId xmlns:a16="http://schemas.microsoft.com/office/drawing/2014/main" id="{B979C632-0D8D-4602-A9ED-ECE052267C3E}"/>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84" name="Forme libre 126">
                  <a:extLst>
                    <a:ext uri="{FF2B5EF4-FFF2-40B4-BE49-F238E27FC236}">
                      <a16:creationId xmlns:a16="http://schemas.microsoft.com/office/drawing/2014/main" id="{B9F3CFFF-E374-491D-B01D-BBD36BF7E929}"/>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6" name="Groupe 55">
                <a:extLst>
                  <a:ext uri="{FF2B5EF4-FFF2-40B4-BE49-F238E27FC236}">
                    <a16:creationId xmlns:a16="http://schemas.microsoft.com/office/drawing/2014/main" id="{58D77EC5-097A-48A3-96B0-656ABAB85F5B}"/>
                  </a:ext>
                </a:extLst>
              </p:cNvPr>
              <p:cNvGrpSpPr/>
              <p:nvPr/>
            </p:nvGrpSpPr>
            <p:grpSpPr>
              <a:xfrm>
                <a:off x="3443159" y="2995280"/>
                <a:ext cx="300574" cy="58250"/>
                <a:chOff x="1568781" y="658469"/>
                <a:chExt cx="390196" cy="80571"/>
              </a:xfrm>
              <a:grpFill/>
            </p:grpSpPr>
            <p:sp>
              <p:nvSpPr>
                <p:cNvPr id="81" name="Rectangle à coins arrondis 114">
                  <a:extLst>
                    <a:ext uri="{FF2B5EF4-FFF2-40B4-BE49-F238E27FC236}">
                      <a16:creationId xmlns:a16="http://schemas.microsoft.com/office/drawing/2014/main" id="{DF8896FD-32D1-4E8A-BBD3-A383666FD593}"/>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82" name="Forme libre 115">
                  <a:extLst>
                    <a:ext uri="{FF2B5EF4-FFF2-40B4-BE49-F238E27FC236}">
                      <a16:creationId xmlns:a16="http://schemas.microsoft.com/office/drawing/2014/main" id="{017128A1-A384-46CB-BE4A-5A7DA8CDB8E5}"/>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7" name="Groupe 56">
                <a:extLst>
                  <a:ext uri="{FF2B5EF4-FFF2-40B4-BE49-F238E27FC236}">
                    <a16:creationId xmlns:a16="http://schemas.microsoft.com/office/drawing/2014/main" id="{300DC9EF-BFB5-44CD-9CED-1E355B3C2190}"/>
                  </a:ext>
                </a:extLst>
              </p:cNvPr>
              <p:cNvGrpSpPr/>
              <p:nvPr/>
            </p:nvGrpSpPr>
            <p:grpSpPr>
              <a:xfrm rot="9971489">
                <a:off x="3596604" y="2782596"/>
                <a:ext cx="300574" cy="58250"/>
                <a:chOff x="1568781" y="658469"/>
                <a:chExt cx="390196" cy="80571"/>
              </a:xfrm>
              <a:grpFill/>
            </p:grpSpPr>
            <p:sp>
              <p:nvSpPr>
                <p:cNvPr id="79" name="Rectangle à coins arrondis 112">
                  <a:extLst>
                    <a:ext uri="{FF2B5EF4-FFF2-40B4-BE49-F238E27FC236}">
                      <a16:creationId xmlns:a16="http://schemas.microsoft.com/office/drawing/2014/main" id="{0F416786-23EC-4333-AA67-45001ABA1E0E}"/>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80" name="Forme libre 113">
                  <a:extLst>
                    <a:ext uri="{FF2B5EF4-FFF2-40B4-BE49-F238E27FC236}">
                      <a16:creationId xmlns:a16="http://schemas.microsoft.com/office/drawing/2014/main" id="{BB9556AE-1F6C-4F1C-B4C8-13BF4CFF554B}"/>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a:extLst>
                  <a:ext uri="{FF2B5EF4-FFF2-40B4-BE49-F238E27FC236}">
                    <a16:creationId xmlns:a16="http://schemas.microsoft.com/office/drawing/2014/main" id="{9D08E3C0-8DA3-47F3-876E-3E17C10F2EDF}"/>
                  </a:ext>
                </a:extLst>
              </p:cNvPr>
              <p:cNvGrpSpPr/>
              <p:nvPr/>
            </p:nvGrpSpPr>
            <p:grpSpPr>
              <a:xfrm rot="14172986">
                <a:off x="3764294" y="2945240"/>
                <a:ext cx="282096" cy="62065"/>
                <a:chOff x="1568781" y="658469"/>
                <a:chExt cx="390196" cy="80571"/>
              </a:xfrm>
              <a:grpFill/>
            </p:grpSpPr>
            <p:sp>
              <p:nvSpPr>
                <p:cNvPr id="77" name="Rectangle à coins arrondis 110">
                  <a:extLst>
                    <a:ext uri="{FF2B5EF4-FFF2-40B4-BE49-F238E27FC236}">
                      <a16:creationId xmlns:a16="http://schemas.microsoft.com/office/drawing/2014/main" id="{12E14770-F68F-43F4-BB0D-36824C5CD433}"/>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78" name="Forme libre 111">
                  <a:extLst>
                    <a:ext uri="{FF2B5EF4-FFF2-40B4-BE49-F238E27FC236}">
                      <a16:creationId xmlns:a16="http://schemas.microsoft.com/office/drawing/2014/main" id="{73340281-D9FE-4E60-8F82-2C1D512534C0}"/>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9" name="Groupe 58">
                <a:extLst>
                  <a:ext uri="{FF2B5EF4-FFF2-40B4-BE49-F238E27FC236}">
                    <a16:creationId xmlns:a16="http://schemas.microsoft.com/office/drawing/2014/main" id="{074FF346-9795-4B18-93A7-99D5AC79C3B5}"/>
                  </a:ext>
                </a:extLst>
              </p:cNvPr>
              <p:cNvGrpSpPr/>
              <p:nvPr/>
            </p:nvGrpSpPr>
            <p:grpSpPr>
              <a:xfrm rot="13103316">
                <a:off x="4019378" y="2814464"/>
                <a:ext cx="300574" cy="58250"/>
                <a:chOff x="1568781" y="658469"/>
                <a:chExt cx="390196" cy="80571"/>
              </a:xfrm>
              <a:grpFill/>
            </p:grpSpPr>
            <p:sp>
              <p:nvSpPr>
                <p:cNvPr id="75" name="Rectangle à coins arrondis 108">
                  <a:extLst>
                    <a:ext uri="{FF2B5EF4-FFF2-40B4-BE49-F238E27FC236}">
                      <a16:creationId xmlns:a16="http://schemas.microsoft.com/office/drawing/2014/main" id="{DDBCB546-D6BD-40FB-BFAD-F9DB012882F5}"/>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76" name="Forme libre 109">
                  <a:extLst>
                    <a:ext uri="{FF2B5EF4-FFF2-40B4-BE49-F238E27FC236}">
                      <a16:creationId xmlns:a16="http://schemas.microsoft.com/office/drawing/2014/main" id="{CA8E3A6A-608B-405E-AEE3-A5C6663E4BF5}"/>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0" name="Groupe 59">
                <a:extLst>
                  <a:ext uri="{FF2B5EF4-FFF2-40B4-BE49-F238E27FC236}">
                    <a16:creationId xmlns:a16="http://schemas.microsoft.com/office/drawing/2014/main" id="{E7496360-8F3F-48A3-A2E1-4ACD691F76FF}"/>
                  </a:ext>
                </a:extLst>
              </p:cNvPr>
              <p:cNvGrpSpPr/>
              <p:nvPr/>
            </p:nvGrpSpPr>
            <p:grpSpPr>
              <a:xfrm rot="20546778">
                <a:off x="3403957" y="2732104"/>
                <a:ext cx="300574" cy="58250"/>
                <a:chOff x="1568781" y="658469"/>
                <a:chExt cx="390196" cy="80571"/>
              </a:xfrm>
              <a:grpFill/>
            </p:grpSpPr>
            <p:sp>
              <p:nvSpPr>
                <p:cNvPr id="73" name="Rectangle à coins arrondis 106">
                  <a:extLst>
                    <a:ext uri="{FF2B5EF4-FFF2-40B4-BE49-F238E27FC236}">
                      <a16:creationId xmlns:a16="http://schemas.microsoft.com/office/drawing/2014/main" id="{D9513568-2FFE-46F2-B526-2E4EF6FFD67C}"/>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74" name="Forme libre 107">
                  <a:extLst>
                    <a:ext uri="{FF2B5EF4-FFF2-40B4-BE49-F238E27FC236}">
                      <a16:creationId xmlns:a16="http://schemas.microsoft.com/office/drawing/2014/main" id="{F5920668-FD23-4BA5-9CD0-57B2CD9C80C9}"/>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1" name="Groupe 60">
                <a:extLst>
                  <a:ext uri="{FF2B5EF4-FFF2-40B4-BE49-F238E27FC236}">
                    <a16:creationId xmlns:a16="http://schemas.microsoft.com/office/drawing/2014/main" id="{FCCCA46E-CD46-47FF-9C3E-C5C2881CAC7E}"/>
                  </a:ext>
                </a:extLst>
              </p:cNvPr>
              <p:cNvGrpSpPr/>
              <p:nvPr/>
            </p:nvGrpSpPr>
            <p:grpSpPr>
              <a:xfrm rot="11828528">
                <a:off x="3914876" y="2861196"/>
                <a:ext cx="300574" cy="58250"/>
                <a:chOff x="1568781" y="658469"/>
                <a:chExt cx="390196" cy="80571"/>
              </a:xfrm>
              <a:grpFill/>
            </p:grpSpPr>
            <p:sp>
              <p:nvSpPr>
                <p:cNvPr id="71" name="Rectangle à coins arrondis 104">
                  <a:extLst>
                    <a:ext uri="{FF2B5EF4-FFF2-40B4-BE49-F238E27FC236}">
                      <a16:creationId xmlns:a16="http://schemas.microsoft.com/office/drawing/2014/main" id="{17706ED9-ADE4-4420-AEF3-69D9EFDF6D5A}"/>
                    </a:ext>
                  </a:extLst>
                </p:cNvPr>
                <p:cNvSpPr/>
                <p:nvPr/>
              </p:nvSpPr>
              <p:spPr>
                <a:xfrm rot="16200000">
                  <a:off x="1838435" y="618498"/>
                  <a:ext cx="80571" cy="160513"/>
                </a:xfrm>
                <a:prstGeom prst="roundRect">
                  <a:avLst>
                    <a:gd name="adj" fmla="val 50000"/>
                  </a:avLst>
                </a:prstGeom>
                <a:grp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72" name="Forme libre 105">
                  <a:extLst>
                    <a:ext uri="{FF2B5EF4-FFF2-40B4-BE49-F238E27FC236}">
                      <a16:creationId xmlns:a16="http://schemas.microsoft.com/office/drawing/2014/main" id="{BB166142-99AF-4C68-AF85-D19D4B87342A}"/>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2" name="Groupe 61">
                <a:extLst>
                  <a:ext uri="{FF2B5EF4-FFF2-40B4-BE49-F238E27FC236}">
                    <a16:creationId xmlns:a16="http://schemas.microsoft.com/office/drawing/2014/main" id="{87AA1857-8389-434F-A890-7DF5F0B22414}"/>
                  </a:ext>
                </a:extLst>
              </p:cNvPr>
              <p:cNvGrpSpPr/>
              <p:nvPr/>
            </p:nvGrpSpPr>
            <p:grpSpPr>
              <a:xfrm>
                <a:off x="3502109" y="2909802"/>
                <a:ext cx="300574" cy="58250"/>
                <a:chOff x="1568781" y="658469"/>
                <a:chExt cx="390196" cy="80571"/>
              </a:xfrm>
              <a:grpFill/>
            </p:grpSpPr>
            <p:sp>
              <p:nvSpPr>
                <p:cNvPr id="69" name="Rectangle à coins arrondis 102">
                  <a:extLst>
                    <a:ext uri="{FF2B5EF4-FFF2-40B4-BE49-F238E27FC236}">
                      <a16:creationId xmlns:a16="http://schemas.microsoft.com/office/drawing/2014/main" id="{A5402A72-9306-4605-9C06-693A80AF52E1}"/>
                    </a:ext>
                  </a:extLst>
                </p:cNvPr>
                <p:cNvSpPr/>
                <p:nvPr/>
              </p:nvSpPr>
              <p:spPr>
                <a:xfrm rot="16200000">
                  <a:off x="1838435" y="618498"/>
                  <a:ext cx="80571" cy="160513"/>
                </a:xfrm>
                <a:prstGeom prst="roundRect">
                  <a:avLst>
                    <a:gd name="adj" fmla="val 50000"/>
                  </a:avLst>
                </a:prstGeom>
                <a:grp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70" name="Forme libre 103">
                  <a:extLst>
                    <a:ext uri="{FF2B5EF4-FFF2-40B4-BE49-F238E27FC236}">
                      <a16:creationId xmlns:a16="http://schemas.microsoft.com/office/drawing/2014/main" id="{ECB90439-3E23-4ACE-928B-DC201FC933C1}"/>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3" name="Groupe 62">
                <a:extLst>
                  <a:ext uri="{FF2B5EF4-FFF2-40B4-BE49-F238E27FC236}">
                    <a16:creationId xmlns:a16="http://schemas.microsoft.com/office/drawing/2014/main" id="{04EE450D-FB9C-49A8-855A-96973234DAD5}"/>
                  </a:ext>
                </a:extLst>
              </p:cNvPr>
              <p:cNvGrpSpPr/>
              <p:nvPr/>
            </p:nvGrpSpPr>
            <p:grpSpPr>
              <a:xfrm rot="1796700">
                <a:off x="3708147" y="2640904"/>
                <a:ext cx="300574" cy="58250"/>
                <a:chOff x="1568781" y="658469"/>
                <a:chExt cx="390196" cy="80571"/>
              </a:xfrm>
              <a:grpFill/>
            </p:grpSpPr>
            <p:sp>
              <p:nvSpPr>
                <p:cNvPr id="67" name="Rectangle à coins arrondis 100">
                  <a:extLst>
                    <a:ext uri="{FF2B5EF4-FFF2-40B4-BE49-F238E27FC236}">
                      <a16:creationId xmlns:a16="http://schemas.microsoft.com/office/drawing/2014/main" id="{D4A02D01-1A50-4ACF-8081-EFEE756A12B6}"/>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8" name="Forme libre 101">
                  <a:extLst>
                    <a:ext uri="{FF2B5EF4-FFF2-40B4-BE49-F238E27FC236}">
                      <a16:creationId xmlns:a16="http://schemas.microsoft.com/office/drawing/2014/main" id="{246288DA-9E7F-4180-A811-A1B799977A2D}"/>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4" name="Groupe 63">
                <a:extLst>
                  <a:ext uri="{FF2B5EF4-FFF2-40B4-BE49-F238E27FC236}">
                    <a16:creationId xmlns:a16="http://schemas.microsoft.com/office/drawing/2014/main" id="{C3B9E9C1-43DE-471E-9BEF-028F3D7B7DDE}"/>
                  </a:ext>
                </a:extLst>
              </p:cNvPr>
              <p:cNvGrpSpPr/>
              <p:nvPr/>
            </p:nvGrpSpPr>
            <p:grpSpPr>
              <a:xfrm rot="10317511">
                <a:off x="3776992" y="2926025"/>
                <a:ext cx="300574" cy="58250"/>
                <a:chOff x="1568781" y="658469"/>
                <a:chExt cx="390196" cy="80571"/>
              </a:xfrm>
              <a:grpFill/>
            </p:grpSpPr>
            <p:sp>
              <p:nvSpPr>
                <p:cNvPr id="65" name="Rectangle à coins arrondis 98">
                  <a:extLst>
                    <a:ext uri="{FF2B5EF4-FFF2-40B4-BE49-F238E27FC236}">
                      <a16:creationId xmlns:a16="http://schemas.microsoft.com/office/drawing/2014/main" id="{0B856F54-8F35-4405-AB0D-B9FBEE13D929}"/>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66" name="Forme libre 99">
                  <a:extLst>
                    <a:ext uri="{FF2B5EF4-FFF2-40B4-BE49-F238E27FC236}">
                      <a16:creationId xmlns:a16="http://schemas.microsoft.com/office/drawing/2014/main" id="{BBFE6DAF-CCCE-4B57-80FE-2AB092C32697}"/>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101" name="Groupe 100">
            <a:extLst>
              <a:ext uri="{FF2B5EF4-FFF2-40B4-BE49-F238E27FC236}">
                <a16:creationId xmlns:a16="http://schemas.microsoft.com/office/drawing/2014/main" id="{910B0780-1BEF-457E-9288-B22404620447}"/>
              </a:ext>
            </a:extLst>
          </p:cNvPr>
          <p:cNvGrpSpPr/>
          <p:nvPr/>
        </p:nvGrpSpPr>
        <p:grpSpPr>
          <a:xfrm rot="1796700">
            <a:off x="5962767" y="2289066"/>
            <a:ext cx="300574" cy="58250"/>
            <a:chOff x="1568781" y="658469"/>
            <a:chExt cx="390196" cy="80571"/>
          </a:xfrm>
          <a:solidFill>
            <a:schemeClr val="accent5">
              <a:lumMod val="40000"/>
              <a:lumOff val="60000"/>
            </a:schemeClr>
          </a:solidFill>
        </p:grpSpPr>
        <p:sp>
          <p:nvSpPr>
            <p:cNvPr id="102" name="Rectangle à coins arrondis 185">
              <a:extLst>
                <a:ext uri="{FF2B5EF4-FFF2-40B4-BE49-F238E27FC236}">
                  <a16:creationId xmlns:a16="http://schemas.microsoft.com/office/drawing/2014/main" id="{79271263-8F41-4DDD-B0BD-72601E53B349}"/>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03" name="Forme libre 186">
              <a:extLst>
                <a:ext uri="{FF2B5EF4-FFF2-40B4-BE49-F238E27FC236}">
                  <a16:creationId xmlns:a16="http://schemas.microsoft.com/office/drawing/2014/main" id="{06C7F130-8111-4834-B2AE-BCE0CA4C5FAF}"/>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4" name="Groupe 103">
            <a:extLst>
              <a:ext uri="{FF2B5EF4-FFF2-40B4-BE49-F238E27FC236}">
                <a16:creationId xmlns:a16="http://schemas.microsoft.com/office/drawing/2014/main" id="{8887C36C-4A5E-464F-8E71-2861B5A0EA92}"/>
              </a:ext>
            </a:extLst>
          </p:cNvPr>
          <p:cNvGrpSpPr/>
          <p:nvPr/>
        </p:nvGrpSpPr>
        <p:grpSpPr>
          <a:xfrm>
            <a:off x="5674269" y="2310127"/>
            <a:ext cx="1549567" cy="462248"/>
            <a:chOff x="5674269" y="2767327"/>
            <a:chExt cx="1549567" cy="462248"/>
          </a:xfrm>
        </p:grpSpPr>
        <p:grpSp>
          <p:nvGrpSpPr>
            <p:cNvPr id="105" name="Groupe 104">
              <a:extLst>
                <a:ext uri="{FF2B5EF4-FFF2-40B4-BE49-F238E27FC236}">
                  <a16:creationId xmlns:a16="http://schemas.microsoft.com/office/drawing/2014/main" id="{774EB0FD-2BA0-4753-B49A-A624F44A4513}"/>
                </a:ext>
              </a:extLst>
            </p:cNvPr>
            <p:cNvGrpSpPr/>
            <p:nvPr/>
          </p:nvGrpSpPr>
          <p:grpSpPr>
            <a:xfrm>
              <a:off x="6307841" y="2767327"/>
              <a:ext cx="915995" cy="385217"/>
              <a:chOff x="190871" y="2024692"/>
              <a:chExt cx="1189115" cy="532833"/>
            </a:xfrm>
          </p:grpSpPr>
          <p:grpSp>
            <p:nvGrpSpPr>
              <p:cNvPr id="130" name="Groupe 129">
                <a:extLst>
                  <a:ext uri="{FF2B5EF4-FFF2-40B4-BE49-F238E27FC236}">
                    <a16:creationId xmlns:a16="http://schemas.microsoft.com/office/drawing/2014/main" id="{4F21EE18-8E36-42C6-AC85-E426D82299E8}"/>
                  </a:ext>
                </a:extLst>
              </p:cNvPr>
              <p:cNvGrpSpPr/>
              <p:nvPr/>
            </p:nvGrpSpPr>
            <p:grpSpPr>
              <a:xfrm>
                <a:off x="241762" y="2388718"/>
                <a:ext cx="390196" cy="80571"/>
                <a:chOff x="1568781" y="658469"/>
                <a:chExt cx="390196" cy="80571"/>
              </a:xfrm>
            </p:grpSpPr>
            <p:sp>
              <p:nvSpPr>
                <p:cNvPr id="155" name="Rectangle à coins arrondis 226">
                  <a:extLst>
                    <a:ext uri="{FF2B5EF4-FFF2-40B4-BE49-F238E27FC236}">
                      <a16:creationId xmlns:a16="http://schemas.microsoft.com/office/drawing/2014/main" id="{90EE3F26-9AF1-4424-A7BE-166CACB19DB2}"/>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56" name="Forme libre 227">
                  <a:extLst>
                    <a:ext uri="{FF2B5EF4-FFF2-40B4-BE49-F238E27FC236}">
                      <a16:creationId xmlns:a16="http://schemas.microsoft.com/office/drawing/2014/main" id="{E926E0AC-D972-404F-ABE9-5A8A33BB89F7}"/>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1" name="Groupe 130">
                <a:extLst>
                  <a:ext uri="{FF2B5EF4-FFF2-40B4-BE49-F238E27FC236}">
                    <a16:creationId xmlns:a16="http://schemas.microsoft.com/office/drawing/2014/main" id="{4D7EB770-FB5B-485E-9AAA-31293B66F0E4}"/>
                  </a:ext>
                </a:extLst>
              </p:cNvPr>
              <p:cNvGrpSpPr/>
              <p:nvPr/>
            </p:nvGrpSpPr>
            <p:grpSpPr>
              <a:xfrm rot="9971489">
                <a:off x="440959" y="2094533"/>
                <a:ext cx="390196" cy="80571"/>
                <a:chOff x="1568781" y="658469"/>
                <a:chExt cx="390196" cy="80571"/>
              </a:xfrm>
            </p:grpSpPr>
            <p:sp>
              <p:nvSpPr>
                <p:cNvPr id="153" name="Rectangle à coins arrondis 224">
                  <a:extLst>
                    <a:ext uri="{FF2B5EF4-FFF2-40B4-BE49-F238E27FC236}">
                      <a16:creationId xmlns:a16="http://schemas.microsoft.com/office/drawing/2014/main" id="{D568B4EC-43A7-4454-BE2B-4A1C8F2E86C5}"/>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54" name="Forme libre 225">
                  <a:extLst>
                    <a:ext uri="{FF2B5EF4-FFF2-40B4-BE49-F238E27FC236}">
                      <a16:creationId xmlns:a16="http://schemas.microsoft.com/office/drawing/2014/main" id="{FC60E191-2D0B-4585-B6E9-E169135D76D4}"/>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2" name="Groupe 131">
                <a:extLst>
                  <a:ext uri="{FF2B5EF4-FFF2-40B4-BE49-F238E27FC236}">
                    <a16:creationId xmlns:a16="http://schemas.microsoft.com/office/drawing/2014/main" id="{8DA9331D-015F-444D-982D-996A5279B60C}"/>
                  </a:ext>
                </a:extLst>
              </p:cNvPr>
              <p:cNvGrpSpPr/>
              <p:nvPr/>
            </p:nvGrpSpPr>
            <p:grpSpPr>
              <a:xfrm rot="14172986">
                <a:off x="646655" y="2322141"/>
                <a:ext cx="390196" cy="80571"/>
                <a:chOff x="1568781" y="658469"/>
                <a:chExt cx="390196" cy="80571"/>
              </a:xfrm>
              <a:solidFill>
                <a:schemeClr val="accent5">
                  <a:lumMod val="40000"/>
                  <a:lumOff val="60000"/>
                </a:schemeClr>
              </a:solidFill>
            </p:grpSpPr>
            <p:sp>
              <p:nvSpPr>
                <p:cNvPr id="151" name="Rectangle à coins arrondis 222">
                  <a:extLst>
                    <a:ext uri="{FF2B5EF4-FFF2-40B4-BE49-F238E27FC236}">
                      <a16:creationId xmlns:a16="http://schemas.microsoft.com/office/drawing/2014/main" id="{21723F9B-9B12-4751-8C53-6B7BAAE0B56C}"/>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52" name="Forme libre 223">
                  <a:extLst>
                    <a:ext uri="{FF2B5EF4-FFF2-40B4-BE49-F238E27FC236}">
                      <a16:creationId xmlns:a16="http://schemas.microsoft.com/office/drawing/2014/main" id="{F9B65059-0DEE-4845-AC03-5EC6D562CE06}"/>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3" name="Groupe 132">
                <a:extLst>
                  <a:ext uri="{FF2B5EF4-FFF2-40B4-BE49-F238E27FC236}">
                    <a16:creationId xmlns:a16="http://schemas.microsoft.com/office/drawing/2014/main" id="{971F9BA6-05ED-4A7A-8D1D-E8CEB390EE62}"/>
                  </a:ext>
                </a:extLst>
              </p:cNvPr>
              <p:cNvGrpSpPr/>
              <p:nvPr/>
            </p:nvGrpSpPr>
            <p:grpSpPr>
              <a:xfrm rot="13103316">
                <a:off x="989790" y="2138612"/>
                <a:ext cx="390196" cy="80571"/>
                <a:chOff x="1568781" y="658469"/>
                <a:chExt cx="390196" cy="80571"/>
              </a:xfrm>
              <a:solidFill>
                <a:schemeClr val="accent5">
                  <a:lumMod val="40000"/>
                  <a:lumOff val="60000"/>
                </a:schemeClr>
              </a:solidFill>
            </p:grpSpPr>
            <p:sp>
              <p:nvSpPr>
                <p:cNvPr id="149" name="Rectangle à coins arrondis 220">
                  <a:extLst>
                    <a:ext uri="{FF2B5EF4-FFF2-40B4-BE49-F238E27FC236}">
                      <a16:creationId xmlns:a16="http://schemas.microsoft.com/office/drawing/2014/main" id="{CA03AB66-A460-4A37-B394-CC22B8353984}"/>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50" name="Forme libre 221">
                  <a:extLst>
                    <a:ext uri="{FF2B5EF4-FFF2-40B4-BE49-F238E27FC236}">
                      <a16:creationId xmlns:a16="http://schemas.microsoft.com/office/drawing/2014/main" id="{6AB1D919-52D2-482F-83BE-AD5E7222CF2A}"/>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4" name="Groupe 133">
                <a:extLst>
                  <a:ext uri="{FF2B5EF4-FFF2-40B4-BE49-F238E27FC236}">
                    <a16:creationId xmlns:a16="http://schemas.microsoft.com/office/drawing/2014/main" id="{FF27E0A1-D352-4F67-BC52-B50A06475CCE}"/>
                  </a:ext>
                </a:extLst>
              </p:cNvPr>
              <p:cNvGrpSpPr/>
              <p:nvPr/>
            </p:nvGrpSpPr>
            <p:grpSpPr>
              <a:xfrm rot="20546778">
                <a:off x="190871" y="2024692"/>
                <a:ext cx="390196" cy="80571"/>
                <a:chOff x="1568781" y="658469"/>
                <a:chExt cx="390196" cy="80571"/>
              </a:xfrm>
              <a:solidFill>
                <a:schemeClr val="accent5">
                  <a:lumMod val="40000"/>
                  <a:lumOff val="60000"/>
                </a:schemeClr>
              </a:solidFill>
            </p:grpSpPr>
            <p:sp>
              <p:nvSpPr>
                <p:cNvPr id="147" name="Rectangle à coins arrondis 218">
                  <a:extLst>
                    <a:ext uri="{FF2B5EF4-FFF2-40B4-BE49-F238E27FC236}">
                      <a16:creationId xmlns:a16="http://schemas.microsoft.com/office/drawing/2014/main" id="{378433CE-78A4-4EE1-9582-A54C782B86A8}"/>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48" name="Forme libre 219">
                  <a:extLst>
                    <a:ext uri="{FF2B5EF4-FFF2-40B4-BE49-F238E27FC236}">
                      <a16:creationId xmlns:a16="http://schemas.microsoft.com/office/drawing/2014/main" id="{F4408648-34C5-452A-BCCA-DC94E46A928E}"/>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5" name="Groupe 134">
                <a:extLst>
                  <a:ext uri="{FF2B5EF4-FFF2-40B4-BE49-F238E27FC236}">
                    <a16:creationId xmlns:a16="http://schemas.microsoft.com/office/drawing/2014/main" id="{2E377AA1-ADB3-4E87-A7CA-78A04A843ABB}"/>
                  </a:ext>
                </a:extLst>
              </p:cNvPr>
              <p:cNvGrpSpPr/>
              <p:nvPr/>
            </p:nvGrpSpPr>
            <p:grpSpPr>
              <a:xfrm rot="11828528">
                <a:off x="854129" y="2203252"/>
                <a:ext cx="390196" cy="80571"/>
                <a:chOff x="1568781" y="658469"/>
                <a:chExt cx="390196" cy="80571"/>
              </a:xfrm>
              <a:solidFill>
                <a:schemeClr val="accent5">
                  <a:lumMod val="40000"/>
                  <a:lumOff val="60000"/>
                </a:schemeClr>
              </a:solidFill>
            </p:grpSpPr>
            <p:sp>
              <p:nvSpPr>
                <p:cNvPr id="145" name="Rectangle à coins arrondis 216">
                  <a:extLst>
                    <a:ext uri="{FF2B5EF4-FFF2-40B4-BE49-F238E27FC236}">
                      <a16:creationId xmlns:a16="http://schemas.microsoft.com/office/drawing/2014/main" id="{3380BDFE-11F1-4DD8-BA24-7349360053EA}"/>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46" name="Forme libre 217">
                  <a:extLst>
                    <a:ext uri="{FF2B5EF4-FFF2-40B4-BE49-F238E27FC236}">
                      <a16:creationId xmlns:a16="http://schemas.microsoft.com/office/drawing/2014/main" id="{D34BC516-56DE-420B-AEAC-F74FDD7C4E16}"/>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6" name="Groupe 135">
                <a:extLst>
                  <a:ext uri="{FF2B5EF4-FFF2-40B4-BE49-F238E27FC236}">
                    <a16:creationId xmlns:a16="http://schemas.microsoft.com/office/drawing/2014/main" id="{2E997B97-7C60-491B-A0A9-C6FA37535030}"/>
                  </a:ext>
                </a:extLst>
              </p:cNvPr>
              <p:cNvGrpSpPr/>
              <p:nvPr/>
            </p:nvGrpSpPr>
            <p:grpSpPr>
              <a:xfrm>
                <a:off x="318289" y="2270484"/>
                <a:ext cx="390196" cy="80571"/>
                <a:chOff x="1568781" y="658469"/>
                <a:chExt cx="390196" cy="80571"/>
              </a:xfrm>
              <a:solidFill>
                <a:schemeClr val="accent5">
                  <a:lumMod val="40000"/>
                  <a:lumOff val="60000"/>
                </a:schemeClr>
              </a:solidFill>
            </p:grpSpPr>
            <p:sp>
              <p:nvSpPr>
                <p:cNvPr id="143" name="Rectangle à coins arrondis 214">
                  <a:extLst>
                    <a:ext uri="{FF2B5EF4-FFF2-40B4-BE49-F238E27FC236}">
                      <a16:creationId xmlns:a16="http://schemas.microsoft.com/office/drawing/2014/main" id="{7FE196B6-F176-4628-B721-CF5ADC2340BC}"/>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44" name="Forme libre 215">
                  <a:extLst>
                    <a:ext uri="{FF2B5EF4-FFF2-40B4-BE49-F238E27FC236}">
                      <a16:creationId xmlns:a16="http://schemas.microsoft.com/office/drawing/2014/main" id="{29DC3147-A344-4518-B89B-16CD8B72E199}"/>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7" name="Groupe 136">
                <a:extLst>
                  <a:ext uri="{FF2B5EF4-FFF2-40B4-BE49-F238E27FC236}">
                    <a16:creationId xmlns:a16="http://schemas.microsoft.com/office/drawing/2014/main" id="{CD7AC67D-7718-4975-A754-58C80BA4067A}"/>
                  </a:ext>
                </a:extLst>
              </p:cNvPr>
              <p:cNvGrpSpPr/>
              <p:nvPr/>
            </p:nvGrpSpPr>
            <p:grpSpPr>
              <a:xfrm rot="1796700">
                <a:off x="633382" y="2037217"/>
                <a:ext cx="390196" cy="80571"/>
                <a:chOff x="1568781" y="658469"/>
                <a:chExt cx="390196" cy="80571"/>
              </a:xfrm>
              <a:solidFill>
                <a:schemeClr val="accent5">
                  <a:lumMod val="40000"/>
                  <a:lumOff val="60000"/>
                </a:schemeClr>
              </a:solidFill>
            </p:grpSpPr>
            <p:sp>
              <p:nvSpPr>
                <p:cNvPr id="141" name="Rectangle à coins arrondis 212">
                  <a:extLst>
                    <a:ext uri="{FF2B5EF4-FFF2-40B4-BE49-F238E27FC236}">
                      <a16:creationId xmlns:a16="http://schemas.microsoft.com/office/drawing/2014/main" id="{DFDE4099-B8EE-4715-9023-5332312D3533}"/>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42" name="Forme libre 213">
                  <a:extLst>
                    <a:ext uri="{FF2B5EF4-FFF2-40B4-BE49-F238E27FC236}">
                      <a16:creationId xmlns:a16="http://schemas.microsoft.com/office/drawing/2014/main" id="{8EDB8331-6F53-41EA-9145-9782E7012783}"/>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38" name="Groupe 137">
                <a:extLst>
                  <a:ext uri="{FF2B5EF4-FFF2-40B4-BE49-F238E27FC236}">
                    <a16:creationId xmlns:a16="http://schemas.microsoft.com/office/drawing/2014/main" id="{357ED116-3EF8-49FB-93FE-25366BEBD156}"/>
                  </a:ext>
                </a:extLst>
              </p:cNvPr>
              <p:cNvGrpSpPr/>
              <p:nvPr/>
            </p:nvGrpSpPr>
            <p:grpSpPr>
              <a:xfrm rot="10317511">
                <a:off x="675133" y="2292924"/>
                <a:ext cx="390196" cy="80571"/>
                <a:chOff x="1568781" y="658469"/>
                <a:chExt cx="390196" cy="80571"/>
              </a:xfrm>
            </p:grpSpPr>
            <p:sp>
              <p:nvSpPr>
                <p:cNvPr id="139" name="Rectangle à coins arrondis 210">
                  <a:extLst>
                    <a:ext uri="{FF2B5EF4-FFF2-40B4-BE49-F238E27FC236}">
                      <a16:creationId xmlns:a16="http://schemas.microsoft.com/office/drawing/2014/main" id="{12F1975B-DB05-44E1-BDCE-203E1413DAAA}"/>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40" name="Forme libre 211">
                  <a:extLst>
                    <a:ext uri="{FF2B5EF4-FFF2-40B4-BE49-F238E27FC236}">
                      <a16:creationId xmlns:a16="http://schemas.microsoft.com/office/drawing/2014/main" id="{EA8AD50A-BC12-479B-82CD-67DC641DAEB1}"/>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106" name="Groupe 105">
              <a:extLst>
                <a:ext uri="{FF2B5EF4-FFF2-40B4-BE49-F238E27FC236}">
                  <a16:creationId xmlns:a16="http://schemas.microsoft.com/office/drawing/2014/main" id="{76025029-84FC-4BE7-8F70-AE405AB164F7}"/>
                </a:ext>
              </a:extLst>
            </p:cNvPr>
            <p:cNvGrpSpPr/>
            <p:nvPr/>
          </p:nvGrpSpPr>
          <p:grpSpPr>
            <a:xfrm>
              <a:off x="5713471" y="3107534"/>
              <a:ext cx="300574" cy="58250"/>
              <a:chOff x="1568781" y="658469"/>
              <a:chExt cx="390196" cy="80571"/>
            </a:xfrm>
          </p:grpSpPr>
          <p:sp>
            <p:nvSpPr>
              <p:cNvPr id="128" name="Rectangle à coins arrondis 199">
                <a:extLst>
                  <a:ext uri="{FF2B5EF4-FFF2-40B4-BE49-F238E27FC236}">
                    <a16:creationId xmlns:a16="http://schemas.microsoft.com/office/drawing/2014/main" id="{E9508A81-9CCE-4AB0-ABDF-F6E15D6094F3}"/>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29" name="Forme libre 200">
                <a:extLst>
                  <a:ext uri="{FF2B5EF4-FFF2-40B4-BE49-F238E27FC236}">
                    <a16:creationId xmlns:a16="http://schemas.microsoft.com/office/drawing/2014/main" id="{77FB6DF9-2C96-46FD-A639-E3FA05074008}"/>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7" name="Groupe 106">
              <a:extLst>
                <a:ext uri="{FF2B5EF4-FFF2-40B4-BE49-F238E27FC236}">
                  <a16:creationId xmlns:a16="http://schemas.microsoft.com/office/drawing/2014/main" id="{C918C8D6-9622-47B4-BB47-DD2AF3501516}"/>
                </a:ext>
              </a:extLst>
            </p:cNvPr>
            <p:cNvGrpSpPr/>
            <p:nvPr/>
          </p:nvGrpSpPr>
          <p:grpSpPr>
            <a:xfrm rot="9971489">
              <a:off x="5866916" y="2894850"/>
              <a:ext cx="300574" cy="58250"/>
              <a:chOff x="1568781" y="658469"/>
              <a:chExt cx="390196" cy="80571"/>
            </a:xfrm>
          </p:grpSpPr>
          <p:sp>
            <p:nvSpPr>
              <p:cNvPr id="126" name="Rectangle à coins arrondis 197">
                <a:extLst>
                  <a:ext uri="{FF2B5EF4-FFF2-40B4-BE49-F238E27FC236}">
                    <a16:creationId xmlns:a16="http://schemas.microsoft.com/office/drawing/2014/main" id="{CA42AAA7-B7D7-46FA-8335-AE2986C92E22}"/>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27" name="Forme libre 198">
                <a:extLst>
                  <a:ext uri="{FF2B5EF4-FFF2-40B4-BE49-F238E27FC236}">
                    <a16:creationId xmlns:a16="http://schemas.microsoft.com/office/drawing/2014/main" id="{10BE6DB2-6AF1-4EB3-BB06-859914511B5E}"/>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8" name="Groupe 107">
              <a:extLst>
                <a:ext uri="{FF2B5EF4-FFF2-40B4-BE49-F238E27FC236}">
                  <a16:creationId xmlns:a16="http://schemas.microsoft.com/office/drawing/2014/main" id="{9468A022-96E2-4B7E-9D8C-67ED14644783}"/>
                </a:ext>
              </a:extLst>
            </p:cNvPr>
            <p:cNvGrpSpPr/>
            <p:nvPr/>
          </p:nvGrpSpPr>
          <p:grpSpPr>
            <a:xfrm rot="14172986">
              <a:off x="6034606" y="3057494"/>
              <a:ext cx="282096" cy="62065"/>
              <a:chOff x="1568781" y="658469"/>
              <a:chExt cx="390196" cy="80571"/>
            </a:xfrm>
            <a:solidFill>
              <a:schemeClr val="accent5">
                <a:lumMod val="40000"/>
                <a:lumOff val="60000"/>
              </a:schemeClr>
            </a:solidFill>
          </p:grpSpPr>
          <p:sp>
            <p:nvSpPr>
              <p:cNvPr id="124" name="Rectangle à coins arrondis 195">
                <a:extLst>
                  <a:ext uri="{FF2B5EF4-FFF2-40B4-BE49-F238E27FC236}">
                    <a16:creationId xmlns:a16="http://schemas.microsoft.com/office/drawing/2014/main" id="{1FF34DEE-27D7-4329-9E65-88F3BAE0749D}"/>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25" name="Forme libre 196">
                <a:extLst>
                  <a:ext uri="{FF2B5EF4-FFF2-40B4-BE49-F238E27FC236}">
                    <a16:creationId xmlns:a16="http://schemas.microsoft.com/office/drawing/2014/main" id="{8F9BCAB5-69C4-4D0E-AF5E-D8821BA244B2}"/>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9" name="Groupe 108">
              <a:extLst>
                <a:ext uri="{FF2B5EF4-FFF2-40B4-BE49-F238E27FC236}">
                  <a16:creationId xmlns:a16="http://schemas.microsoft.com/office/drawing/2014/main" id="{8593ED14-04DB-4711-B32A-49A9B006BDF4}"/>
                </a:ext>
              </a:extLst>
            </p:cNvPr>
            <p:cNvGrpSpPr/>
            <p:nvPr/>
          </p:nvGrpSpPr>
          <p:grpSpPr>
            <a:xfrm rot="13103316">
              <a:off x="6289690" y="2926718"/>
              <a:ext cx="300574" cy="58250"/>
              <a:chOff x="1568781" y="658469"/>
              <a:chExt cx="390196" cy="80571"/>
            </a:xfrm>
            <a:solidFill>
              <a:schemeClr val="accent5">
                <a:lumMod val="40000"/>
                <a:lumOff val="60000"/>
              </a:schemeClr>
            </a:solidFill>
          </p:grpSpPr>
          <p:sp>
            <p:nvSpPr>
              <p:cNvPr id="122" name="Rectangle à coins arrondis 193">
                <a:extLst>
                  <a:ext uri="{FF2B5EF4-FFF2-40B4-BE49-F238E27FC236}">
                    <a16:creationId xmlns:a16="http://schemas.microsoft.com/office/drawing/2014/main" id="{3C093F10-3959-471B-A9B2-2770678473DA}"/>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23" name="Forme libre 194">
                <a:extLst>
                  <a:ext uri="{FF2B5EF4-FFF2-40B4-BE49-F238E27FC236}">
                    <a16:creationId xmlns:a16="http://schemas.microsoft.com/office/drawing/2014/main" id="{46780CC8-1269-4BF4-8F94-71914755142A}"/>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0" name="Groupe 109">
              <a:extLst>
                <a:ext uri="{FF2B5EF4-FFF2-40B4-BE49-F238E27FC236}">
                  <a16:creationId xmlns:a16="http://schemas.microsoft.com/office/drawing/2014/main" id="{F05CA4D9-A5BB-4F1F-995B-74570B17B895}"/>
                </a:ext>
              </a:extLst>
            </p:cNvPr>
            <p:cNvGrpSpPr/>
            <p:nvPr/>
          </p:nvGrpSpPr>
          <p:grpSpPr>
            <a:xfrm rot="20546778">
              <a:off x="5674269" y="2844358"/>
              <a:ext cx="300574" cy="58250"/>
              <a:chOff x="1568781" y="658469"/>
              <a:chExt cx="390196" cy="80571"/>
            </a:xfrm>
            <a:solidFill>
              <a:schemeClr val="accent5">
                <a:lumMod val="40000"/>
                <a:lumOff val="60000"/>
              </a:schemeClr>
            </a:solidFill>
          </p:grpSpPr>
          <p:sp>
            <p:nvSpPr>
              <p:cNvPr id="120" name="Rectangle à coins arrondis 191">
                <a:extLst>
                  <a:ext uri="{FF2B5EF4-FFF2-40B4-BE49-F238E27FC236}">
                    <a16:creationId xmlns:a16="http://schemas.microsoft.com/office/drawing/2014/main" id="{91EC69A2-621B-48F4-9AA5-631F5E7FAA28}"/>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21" name="Forme libre 192">
                <a:extLst>
                  <a:ext uri="{FF2B5EF4-FFF2-40B4-BE49-F238E27FC236}">
                    <a16:creationId xmlns:a16="http://schemas.microsoft.com/office/drawing/2014/main" id="{D32D81F9-488C-405D-B192-640BE79BA631}"/>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1" name="Groupe 110">
              <a:extLst>
                <a:ext uri="{FF2B5EF4-FFF2-40B4-BE49-F238E27FC236}">
                  <a16:creationId xmlns:a16="http://schemas.microsoft.com/office/drawing/2014/main" id="{F9C0E3A5-4034-4025-B1BA-9992EEEDF13F}"/>
                </a:ext>
              </a:extLst>
            </p:cNvPr>
            <p:cNvGrpSpPr/>
            <p:nvPr/>
          </p:nvGrpSpPr>
          <p:grpSpPr>
            <a:xfrm rot="11828528">
              <a:off x="6185188" y="2973450"/>
              <a:ext cx="300574" cy="58250"/>
              <a:chOff x="1568781" y="658469"/>
              <a:chExt cx="390196" cy="80571"/>
            </a:xfrm>
            <a:solidFill>
              <a:schemeClr val="accent5">
                <a:lumMod val="40000"/>
                <a:lumOff val="60000"/>
              </a:schemeClr>
            </a:solidFill>
          </p:grpSpPr>
          <p:sp>
            <p:nvSpPr>
              <p:cNvPr id="118" name="Rectangle à coins arrondis 189">
                <a:extLst>
                  <a:ext uri="{FF2B5EF4-FFF2-40B4-BE49-F238E27FC236}">
                    <a16:creationId xmlns:a16="http://schemas.microsoft.com/office/drawing/2014/main" id="{10CB69EB-7A21-46AA-9328-D5B7AB3CB292}"/>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19" name="Forme libre 190">
                <a:extLst>
                  <a:ext uri="{FF2B5EF4-FFF2-40B4-BE49-F238E27FC236}">
                    <a16:creationId xmlns:a16="http://schemas.microsoft.com/office/drawing/2014/main" id="{137FB4A1-96A2-4AC1-81D5-1114301D447A}"/>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2" name="Groupe 111">
              <a:extLst>
                <a:ext uri="{FF2B5EF4-FFF2-40B4-BE49-F238E27FC236}">
                  <a16:creationId xmlns:a16="http://schemas.microsoft.com/office/drawing/2014/main" id="{8048EA6D-0F68-411A-BF02-8D19FE7B33CE}"/>
                </a:ext>
              </a:extLst>
            </p:cNvPr>
            <p:cNvGrpSpPr/>
            <p:nvPr/>
          </p:nvGrpSpPr>
          <p:grpSpPr>
            <a:xfrm>
              <a:off x="5772421" y="3022056"/>
              <a:ext cx="300574" cy="58250"/>
              <a:chOff x="1568781" y="658469"/>
              <a:chExt cx="390196" cy="80571"/>
            </a:xfrm>
            <a:solidFill>
              <a:schemeClr val="accent5">
                <a:lumMod val="40000"/>
                <a:lumOff val="60000"/>
              </a:schemeClr>
            </a:solidFill>
          </p:grpSpPr>
          <p:sp>
            <p:nvSpPr>
              <p:cNvPr id="116" name="Rectangle à coins arrondis 187">
                <a:extLst>
                  <a:ext uri="{FF2B5EF4-FFF2-40B4-BE49-F238E27FC236}">
                    <a16:creationId xmlns:a16="http://schemas.microsoft.com/office/drawing/2014/main" id="{4E072D28-C64A-4A87-8DEE-C5E9268AC9B2}"/>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17" name="Forme libre 188">
                <a:extLst>
                  <a:ext uri="{FF2B5EF4-FFF2-40B4-BE49-F238E27FC236}">
                    <a16:creationId xmlns:a16="http://schemas.microsoft.com/office/drawing/2014/main" id="{8A71AF96-EBC5-4050-80E3-A297515B0324}"/>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13" name="Groupe 112">
              <a:extLst>
                <a:ext uri="{FF2B5EF4-FFF2-40B4-BE49-F238E27FC236}">
                  <a16:creationId xmlns:a16="http://schemas.microsoft.com/office/drawing/2014/main" id="{F9FC061C-A14F-4C64-B883-05F03EFC1EE7}"/>
                </a:ext>
              </a:extLst>
            </p:cNvPr>
            <p:cNvGrpSpPr/>
            <p:nvPr/>
          </p:nvGrpSpPr>
          <p:grpSpPr>
            <a:xfrm rot="10317511">
              <a:off x="6262239" y="3079416"/>
              <a:ext cx="300574" cy="58250"/>
              <a:chOff x="1568781" y="658469"/>
              <a:chExt cx="390196" cy="80571"/>
            </a:xfrm>
          </p:grpSpPr>
          <p:sp>
            <p:nvSpPr>
              <p:cNvPr id="114" name="Rectangle à coins arrondis 183">
                <a:extLst>
                  <a:ext uri="{FF2B5EF4-FFF2-40B4-BE49-F238E27FC236}">
                    <a16:creationId xmlns:a16="http://schemas.microsoft.com/office/drawing/2014/main" id="{13632EA4-D9CD-494D-937E-7D97F7F29C53}"/>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15" name="Forme libre 184">
                <a:extLst>
                  <a:ext uri="{FF2B5EF4-FFF2-40B4-BE49-F238E27FC236}">
                    <a16:creationId xmlns:a16="http://schemas.microsoft.com/office/drawing/2014/main" id="{8A890E36-B04F-4A41-BDFA-D30E1CA97F74}"/>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157" name="Groupe 156">
            <a:extLst>
              <a:ext uri="{FF2B5EF4-FFF2-40B4-BE49-F238E27FC236}">
                <a16:creationId xmlns:a16="http://schemas.microsoft.com/office/drawing/2014/main" id="{DA0EADDB-8490-4C06-B63F-0BC30C2CE968}"/>
              </a:ext>
            </a:extLst>
          </p:cNvPr>
          <p:cNvGrpSpPr/>
          <p:nvPr/>
        </p:nvGrpSpPr>
        <p:grpSpPr>
          <a:xfrm>
            <a:off x="4742144" y="1074311"/>
            <a:ext cx="1465762" cy="1217440"/>
            <a:chOff x="4742144" y="1531511"/>
            <a:chExt cx="1465762" cy="1217440"/>
          </a:xfrm>
          <a:solidFill>
            <a:schemeClr val="accent4">
              <a:lumMod val="60000"/>
              <a:lumOff val="40000"/>
            </a:schemeClr>
          </a:solidFill>
        </p:grpSpPr>
        <p:sp>
          <p:nvSpPr>
            <p:cNvPr id="158" name="Forme libre 10">
              <a:extLst>
                <a:ext uri="{FF2B5EF4-FFF2-40B4-BE49-F238E27FC236}">
                  <a16:creationId xmlns:a16="http://schemas.microsoft.com/office/drawing/2014/main" id="{7B2D0947-7EAA-4506-897E-A575623C6980}"/>
                </a:ext>
              </a:extLst>
            </p:cNvPr>
            <p:cNvSpPr/>
            <p:nvPr/>
          </p:nvSpPr>
          <p:spPr>
            <a:xfrm>
              <a:off x="4742144" y="1531511"/>
              <a:ext cx="1465762" cy="1217440"/>
            </a:xfrm>
            <a:custGeom>
              <a:avLst/>
              <a:gdLst>
                <a:gd name="connsiteX0" fmla="*/ 551815 w 1258044"/>
                <a:gd name="connsiteY0" fmla="*/ 18134 h 435238"/>
                <a:gd name="connsiteX1" fmla="*/ 251778 w 1258044"/>
                <a:gd name="connsiteY1" fmla="*/ 22897 h 435238"/>
                <a:gd name="connsiteX2" fmla="*/ 118428 w 1258044"/>
                <a:gd name="connsiteY2" fmla="*/ 141959 h 435238"/>
                <a:gd name="connsiteX3" fmla="*/ 4128 w 1258044"/>
                <a:gd name="connsiteY3" fmla="*/ 265784 h 435238"/>
                <a:gd name="connsiteX4" fmla="*/ 270828 w 1258044"/>
                <a:gd name="connsiteY4" fmla="*/ 308647 h 435238"/>
                <a:gd name="connsiteX5" fmla="*/ 313690 w 1258044"/>
                <a:gd name="connsiteY5" fmla="*/ 422947 h 435238"/>
                <a:gd name="connsiteX6" fmla="*/ 804228 w 1258044"/>
                <a:gd name="connsiteY6" fmla="*/ 422947 h 435238"/>
                <a:gd name="connsiteX7" fmla="*/ 923290 w 1258044"/>
                <a:gd name="connsiteY7" fmla="*/ 341984 h 435238"/>
                <a:gd name="connsiteX8" fmla="*/ 1085215 w 1258044"/>
                <a:gd name="connsiteY8" fmla="*/ 361034 h 435238"/>
                <a:gd name="connsiteX9" fmla="*/ 1137603 w 1258044"/>
                <a:gd name="connsiteY9" fmla="*/ 270547 h 435238"/>
                <a:gd name="connsiteX10" fmla="*/ 1247140 w 1258044"/>
                <a:gd name="connsiteY10" fmla="*/ 122909 h 435238"/>
                <a:gd name="connsiteX11" fmla="*/ 842328 w 1258044"/>
                <a:gd name="connsiteY11" fmla="*/ 8609 h 435238"/>
                <a:gd name="connsiteX12" fmla="*/ 551815 w 1258044"/>
                <a:gd name="connsiteY12" fmla="*/ 18134 h 435238"/>
                <a:gd name="connsiteX0" fmla="*/ 551815 w 1258044"/>
                <a:gd name="connsiteY0" fmla="*/ 497471 h 914575"/>
                <a:gd name="connsiteX1" fmla="*/ 251778 w 1258044"/>
                <a:gd name="connsiteY1" fmla="*/ 502234 h 914575"/>
                <a:gd name="connsiteX2" fmla="*/ 118428 w 1258044"/>
                <a:gd name="connsiteY2" fmla="*/ 621296 h 914575"/>
                <a:gd name="connsiteX3" fmla="*/ 4128 w 1258044"/>
                <a:gd name="connsiteY3" fmla="*/ 745121 h 914575"/>
                <a:gd name="connsiteX4" fmla="*/ 270828 w 1258044"/>
                <a:gd name="connsiteY4" fmla="*/ 787984 h 914575"/>
                <a:gd name="connsiteX5" fmla="*/ 313690 w 1258044"/>
                <a:gd name="connsiteY5" fmla="*/ 902284 h 914575"/>
                <a:gd name="connsiteX6" fmla="*/ 804228 w 1258044"/>
                <a:gd name="connsiteY6" fmla="*/ 902284 h 914575"/>
                <a:gd name="connsiteX7" fmla="*/ 923290 w 1258044"/>
                <a:gd name="connsiteY7" fmla="*/ 821321 h 914575"/>
                <a:gd name="connsiteX8" fmla="*/ 1085215 w 1258044"/>
                <a:gd name="connsiteY8" fmla="*/ 840371 h 914575"/>
                <a:gd name="connsiteX9" fmla="*/ 1137603 w 1258044"/>
                <a:gd name="connsiteY9" fmla="*/ 749884 h 914575"/>
                <a:gd name="connsiteX10" fmla="*/ 1247140 w 1258044"/>
                <a:gd name="connsiteY10" fmla="*/ 602246 h 914575"/>
                <a:gd name="connsiteX11" fmla="*/ 944942 w 1258044"/>
                <a:gd name="connsiteY11" fmla="*/ 878 h 914575"/>
                <a:gd name="connsiteX12" fmla="*/ 551815 w 1258044"/>
                <a:gd name="connsiteY12" fmla="*/ 497471 h 914575"/>
                <a:gd name="connsiteX0" fmla="*/ 503209 w 1258044"/>
                <a:gd name="connsiteY0" fmla="*/ 39882 h 1041467"/>
                <a:gd name="connsiteX1" fmla="*/ 251778 w 1258044"/>
                <a:gd name="connsiteY1" fmla="*/ 629126 h 1041467"/>
                <a:gd name="connsiteX2" fmla="*/ 118428 w 1258044"/>
                <a:gd name="connsiteY2" fmla="*/ 748188 h 1041467"/>
                <a:gd name="connsiteX3" fmla="*/ 4128 w 1258044"/>
                <a:gd name="connsiteY3" fmla="*/ 872013 h 1041467"/>
                <a:gd name="connsiteX4" fmla="*/ 270828 w 1258044"/>
                <a:gd name="connsiteY4" fmla="*/ 914876 h 1041467"/>
                <a:gd name="connsiteX5" fmla="*/ 313690 w 1258044"/>
                <a:gd name="connsiteY5" fmla="*/ 1029176 h 1041467"/>
                <a:gd name="connsiteX6" fmla="*/ 804228 w 1258044"/>
                <a:gd name="connsiteY6" fmla="*/ 1029176 h 1041467"/>
                <a:gd name="connsiteX7" fmla="*/ 923290 w 1258044"/>
                <a:gd name="connsiteY7" fmla="*/ 948213 h 1041467"/>
                <a:gd name="connsiteX8" fmla="*/ 1085215 w 1258044"/>
                <a:gd name="connsiteY8" fmla="*/ 967263 h 1041467"/>
                <a:gd name="connsiteX9" fmla="*/ 1137603 w 1258044"/>
                <a:gd name="connsiteY9" fmla="*/ 876776 h 1041467"/>
                <a:gd name="connsiteX10" fmla="*/ 1247140 w 1258044"/>
                <a:gd name="connsiteY10" fmla="*/ 729138 h 1041467"/>
                <a:gd name="connsiteX11" fmla="*/ 944942 w 1258044"/>
                <a:gd name="connsiteY11" fmla="*/ 127770 h 1041467"/>
                <a:gd name="connsiteX12" fmla="*/ 503209 w 1258044"/>
                <a:gd name="connsiteY12" fmla="*/ 39882 h 1041467"/>
                <a:gd name="connsiteX0" fmla="*/ 503209 w 1250111"/>
                <a:gd name="connsiteY0" fmla="*/ 39883 h 1041468"/>
                <a:gd name="connsiteX1" fmla="*/ 251778 w 1250111"/>
                <a:gd name="connsiteY1" fmla="*/ 629127 h 1041468"/>
                <a:gd name="connsiteX2" fmla="*/ 118428 w 1250111"/>
                <a:gd name="connsiteY2" fmla="*/ 748189 h 1041468"/>
                <a:gd name="connsiteX3" fmla="*/ 4128 w 1250111"/>
                <a:gd name="connsiteY3" fmla="*/ 872014 h 1041468"/>
                <a:gd name="connsiteX4" fmla="*/ 270828 w 1250111"/>
                <a:gd name="connsiteY4" fmla="*/ 914877 h 1041468"/>
                <a:gd name="connsiteX5" fmla="*/ 313690 w 1250111"/>
                <a:gd name="connsiteY5" fmla="*/ 1029177 h 1041468"/>
                <a:gd name="connsiteX6" fmla="*/ 804228 w 1250111"/>
                <a:gd name="connsiteY6" fmla="*/ 1029177 h 1041468"/>
                <a:gd name="connsiteX7" fmla="*/ 923290 w 1250111"/>
                <a:gd name="connsiteY7" fmla="*/ 948214 h 1041468"/>
                <a:gd name="connsiteX8" fmla="*/ 1085215 w 1250111"/>
                <a:gd name="connsiteY8" fmla="*/ 967264 h 1041468"/>
                <a:gd name="connsiteX9" fmla="*/ 1137603 w 1250111"/>
                <a:gd name="connsiteY9" fmla="*/ 876777 h 1041468"/>
                <a:gd name="connsiteX10" fmla="*/ 1247140 w 1250111"/>
                <a:gd name="connsiteY10" fmla="*/ 729139 h 1041468"/>
                <a:gd name="connsiteX11" fmla="*/ 1006854 w 1250111"/>
                <a:gd name="connsiteY11" fmla="*/ 184214 h 1041468"/>
                <a:gd name="connsiteX12" fmla="*/ 944942 w 1250111"/>
                <a:gd name="connsiteY12" fmla="*/ 127771 h 1041468"/>
                <a:gd name="connsiteX13" fmla="*/ 503209 w 1250111"/>
                <a:gd name="connsiteY13" fmla="*/ 39883 h 1041468"/>
                <a:gd name="connsiteX0" fmla="*/ 503209 w 1250110"/>
                <a:gd name="connsiteY0" fmla="*/ 25264 h 1026849"/>
                <a:gd name="connsiteX1" fmla="*/ 251778 w 1250110"/>
                <a:gd name="connsiteY1" fmla="*/ 614508 h 1026849"/>
                <a:gd name="connsiteX2" fmla="*/ 118428 w 1250110"/>
                <a:gd name="connsiteY2" fmla="*/ 733570 h 1026849"/>
                <a:gd name="connsiteX3" fmla="*/ 4128 w 1250110"/>
                <a:gd name="connsiteY3" fmla="*/ 857395 h 1026849"/>
                <a:gd name="connsiteX4" fmla="*/ 270828 w 1250110"/>
                <a:gd name="connsiteY4" fmla="*/ 900258 h 1026849"/>
                <a:gd name="connsiteX5" fmla="*/ 313690 w 1250110"/>
                <a:gd name="connsiteY5" fmla="*/ 1014558 h 1026849"/>
                <a:gd name="connsiteX6" fmla="*/ 804228 w 1250110"/>
                <a:gd name="connsiteY6" fmla="*/ 1014558 h 1026849"/>
                <a:gd name="connsiteX7" fmla="*/ 923290 w 1250110"/>
                <a:gd name="connsiteY7" fmla="*/ 933595 h 1026849"/>
                <a:gd name="connsiteX8" fmla="*/ 1085215 w 1250110"/>
                <a:gd name="connsiteY8" fmla="*/ 952645 h 1026849"/>
                <a:gd name="connsiteX9" fmla="*/ 1137603 w 1250110"/>
                <a:gd name="connsiteY9" fmla="*/ 862158 h 1026849"/>
                <a:gd name="connsiteX10" fmla="*/ 1247140 w 1250110"/>
                <a:gd name="connsiteY10" fmla="*/ 714520 h 1026849"/>
                <a:gd name="connsiteX11" fmla="*/ 1168875 w 1250110"/>
                <a:gd name="connsiteY11" fmla="*/ 162638 h 1026849"/>
                <a:gd name="connsiteX12" fmla="*/ 944942 w 1250110"/>
                <a:gd name="connsiteY12" fmla="*/ 113152 h 1026849"/>
                <a:gd name="connsiteX13" fmla="*/ 503209 w 1250110"/>
                <a:gd name="connsiteY13" fmla="*/ 25264 h 1026849"/>
                <a:gd name="connsiteX0" fmla="*/ 503209 w 1250110"/>
                <a:gd name="connsiteY0" fmla="*/ 88452 h 1090037"/>
                <a:gd name="connsiteX1" fmla="*/ 251778 w 1250110"/>
                <a:gd name="connsiteY1" fmla="*/ 677696 h 1090037"/>
                <a:gd name="connsiteX2" fmla="*/ 118428 w 1250110"/>
                <a:gd name="connsiteY2" fmla="*/ 796758 h 1090037"/>
                <a:gd name="connsiteX3" fmla="*/ 4128 w 1250110"/>
                <a:gd name="connsiteY3" fmla="*/ 920583 h 1090037"/>
                <a:gd name="connsiteX4" fmla="*/ 270828 w 1250110"/>
                <a:gd name="connsiteY4" fmla="*/ 963446 h 1090037"/>
                <a:gd name="connsiteX5" fmla="*/ 313690 w 1250110"/>
                <a:gd name="connsiteY5" fmla="*/ 1077746 h 1090037"/>
                <a:gd name="connsiteX6" fmla="*/ 804228 w 1250110"/>
                <a:gd name="connsiteY6" fmla="*/ 1077746 h 1090037"/>
                <a:gd name="connsiteX7" fmla="*/ 923290 w 1250110"/>
                <a:gd name="connsiteY7" fmla="*/ 996783 h 1090037"/>
                <a:gd name="connsiteX8" fmla="*/ 1085215 w 1250110"/>
                <a:gd name="connsiteY8" fmla="*/ 1015833 h 1090037"/>
                <a:gd name="connsiteX9" fmla="*/ 1137603 w 1250110"/>
                <a:gd name="connsiteY9" fmla="*/ 925346 h 1090037"/>
                <a:gd name="connsiteX10" fmla="*/ 1247140 w 1250110"/>
                <a:gd name="connsiteY10" fmla="*/ 777708 h 1090037"/>
                <a:gd name="connsiteX11" fmla="*/ 1168875 w 1250110"/>
                <a:gd name="connsiteY11" fmla="*/ 225826 h 1090037"/>
                <a:gd name="connsiteX12" fmla="*/ 1031353 w 1250110"/>
                <a:gd name="connsiteY12" fmla="*/ 16302 h 1090037"/>
                <a:gd name="connsiteX13" fmla="*/ 503209 w 1250110"/>
                <a:gd name="connsiteY13" fmla="*/ 88452 h 1090037"/>
                <a:gd name="connsiteX0" fmla="*/ 503209 w 1250110"/>
                <a:gd name="connsiteY0" fmla="*/ 99169 h 1100754"/>
                <a:gd name="connsiteX1" fmla="*/ 251778 w 1250110"/>
                <a:gd name="connsiteY1" fmla="*/ 688413 h 1100754"/>
                <a:gd name="connsiteX2" fmla="*/ 118428 w 1250110"/>
                <a:gd name="connsiteY2" fmla="*/ 807475 h 1100754"/>
                <a:gd name="connsiteX3" fmla="*/ 4128 w 1250110"/>
                <a:gd name="connsiteY3" fmla="*/ 931300 h 1100754"/>
                <a:gd name="connsiteX4" fmla="*/ 270828 w 1250110"/>
                <a:gd name="connsiteY4" fmla="*/ 974163 h 1100754"/>
                <a:gd name="connsiteX5" fmla="*/ 313690 w 1250110"/>
                <a:gd name="connsiteY5" fmla="*/ 1088463 h 1100754"/>
                <a:gd name="connsiteX6" fmla="*/ 804228 w 1250110"/>
                <a:gd name="connsiteY6" fmla="*/ 1088463 h 1100754"/>
                <a:gd name="connsiteX7" fmla="*/ 923290 w 1250110"/>
                <a:gd name="connsiteY7" fmla="*/ 1007500 h 1100754"/>
                <a:gd name="connsiteX8" fmla="*/ 1085215 w 1250110"/>
                <a:gd name="connsiteY8" fmla="*/ 1026550 h 1100754"/>
                <a:gd name="connsiteX9" fmla="*/ 1137603 w 1250110"/>
                <a:gd name="connsiteY9" fmla="*/ 936063 h 1100754"/>
                <a:gd name="connsiteX10" fmla="*/ 1247140 w 1250110"/>
                <a:gd name="connsiteY10" fmla="*/ 788425 h 1100754"/>
                <a:gd name="connsiteX11" fmla="*/ 1033858 w 1250110"/>
                <a:gd name="connsiteY11" fmla="*/ 382662 h 1100754"/>
                <a:gd name="connsiteX12" fmla="*/ 1031353 w 1250110"/>
                <a:gd name="connsiteY12" fmla="*/ 27019 h 1100754"/>
                <a:gd name="connsiteX13" fmla="*/ 503209 w 1250110"/>
                <a:gd name="connsiteY13" fmla="*/ 99169 h 1100754"/>
                <a:gd name="connsiteX0" fmla="*/ 438401 w 1250110"/>
                <a:gd name="connsiteY0" fmla="*/ 90914 h 1106415"/>
                <a:gd name="connsiteX1" fmla="*/ 251778 w 1250110"/>
                <a:gd name="connsiteY1" fmla="*/ 694074 h 1106415"/>
                <a:gd name="connsiteX2" fmla="*/ 118428 w 1250110"/>
                <a:gd name="connsiteY2" fmla="*/ 813136 h 1106415"/>
                <a:gd name="connsiteX3" fmla="*/ 4128 w 1250110"/>
                <a:gd name="connsiteY3" fmla="*/ 936961 h 1106415"/>
                <a:gd name="connsiteX4" fmla="*/ 270828 w 1250110"/>
                <a:gd name="connsiteY4" fmla="*/ 979824 h 1106415"/>
                <a:gd name="connsiteX5" fmla="*/ 313690 w 1250110"/>
                <a:gd name="connsiteY5" fmla="*/ 1094124 h 1106415"/>
                <a:gd name="connsiteX6" fmla="*/ 804228 w 1250110"/>
                <a:gd name="connsiteY6" fmla="*/ 1094124 h 1106415"/>
                <a:gd name="connsiteX7" fmla="*/ 923290 w 1250110"/>
                <a:gd name="connsiteY7" fmla="*/ 1013161 h 1106415"/>
                <a:gd name="connsiteX8" fmla="*/ 1085215 w 1250110"/>
                <a:gd name="connsiteY8" fmla="*/ 1032211 h 1106415"/>
                <a:gd name="connsiteX9" fmla="*/ 1137603 w 1250110"/>
                <a:gd name="connsiteY9" fmla="*/ 941724 h 1106415"/>
                <a:gd name="connsiteX10" fmla="*/ 1247140 w 1250110"/>
                <a:gd name="connsiteY10" fmla="*/ 794086 h 1106415"/>
                <a:gd name="connsiteX11" fmla="*/ 1033858 w 1250110"/>
                <a:gd name="connsiteY11" fmla="*/ 388323 h 1106415"/>
                <a:gd name="connsiteX12" fmla="*/ 1031353 w 1250110"/>
                <a:gd name="connsiteY12" fmla="*/ 32680 h 1106415"/>
                <a:gd name="connsiteX13" fmla="*/ 438401 w 1250110"/>
                <a:gd name="connsiteY13" fmla="*/ 90914 h 1106415"/>
                <a:gd name="connsiteX0" fmla="*/ 438401 w 1250110"/>
                <a:gd name="connsiteY0" fmla="*/ 90915 h 1106416"/>
                <a:gd name="connsiteX1" fmla="*/ 304770 w 1250110"/>
                <a:gd name="connsiteY1" fmla="*/ 416159 h 1106416"/>
                <a:gd name="connsiteX2" fmla="*/ 251778 w 1250110"/>
                <a:gd name="connsiteY2" fmla="*/ 694075 h 1106416"/>
                <a:gd name="connsiteX3" fmla="*/ 118428 w 1250110"/>
                <a:gd name="connsiteY3" fmla="*/ 813137 h 1106416"/>
                <a:gd name="connsiteX4" fmla="*/ 4128 w 1250110"/>
                <a:gd name="connsiteY4" fmla="*/ 936962 h 1106416"/>
                <a:gd name="connsiteX5" fmla="*/ 270828 w 1250110"/>
                <a:gd name="connsiteY5" fmla="*/ 979825 h 1106416"/>
                <a:gd name="connsiteX6" fmla="*/ 313690 w 1250110"/>
                <a:gd name="connsiteY6" fmla="*/ 1094125 h 1106416"/>
                <a:gd name="connsiteX7" fmla="*/ 804228 w 1250110"/>
                <a:gd name="connsiteY7" fmla="*/ 1094125 h 1106416"/>
                <a:gd name="connsiteX8" fmla="*/ 923290 w 1250110"/>
                <a:gd name="connsiteY8" fmla="*/ 1013162 h 1106416"/>
                <a:gd name="connsiteX9" fmla="*/ 1085215 w 1250110"/>
                <a:gd name="connsiteY9" fmla="*/ 1032212 h 1106416"/>
                <a:gd name="connsiteX10" fmla="*/ 1137603 w 1250110"/>
                <a:gd name="connsiteY10" fmla="*/ 941725 h 1106416"/>
                <a:gd name="connsiteX11" fmla="*/ 1247140 w 1250110"/>
                <a:gd name="connsiteY11" fmla="*/ 794087 h 1106416"/>
                <a:gd name="connsiteX12" fmla="*/ 1033858 w 1250110"/>
                <a:gd name="connsiteY12" fmla="*/ 388324 h 1106416"/>
                <a:gd name="connsiteX13" fmla="*/ 1031353 w 1250110"/>
                <a:gd name="connsiteY13" fmla="*/ 32681 h 1106416"/>
                <a:gd name="connsiteX14" fmla="*/ 438401 w 1250110"/>
                <a:gd name="connsiteY14" fmla="*/ 90915 h 1106416"/>
                <a:gd name="connsiteX0" fmla="*/ 438401 w 1250110"/>
                <a:gd name="connsiteY0" fmla="*/ 79377 h 1094878"/>
                <a:gd name="connsiteX1" fmla="*/ 423584 w 1250110"/>
                <a:gd name="connsiteY1" fmla="*/ 397664 h 1094878"/>
                <a:gd name="connsiteX2" fmla="*/ 251778 w 1250110"/>
                <a:gd name="connsiteY2" fmla="*/ 682537 h 1094878"/>
                <a:gd name="connsiteX3" fmla="*/ 118428 w 1250110"/>
                <a:gd name="connsiteY3" fmla="*/ 801599 h 1094878"/>
                <a:gd name="connsiteX4" fmla="*/ 4128 w 1250110"/>
                <a:gd name="connsiteY4" fmla="*/ 925424 h 1094878"/>
                <a:gd name="connsiteX5" fmla="*/ 270828 w 1250110"/>
                <a:gd name="connsiteY5" fmla="*/ 968287 h 1094878"/>
                <a:gd name="connsiteX6" fmla="*/ 313690 w 1250110"/>
                <a:gd name="connsiteY6" fmla="*/ 1082587 h 1094878"/>
                <a:gd name="connsiteX7" fmla="*/ 804228 w 1250110"/>
                <a:gd name="connsiteY7" fmla="*/ 1082587 h 1094878"/>
                <a:gd name="connsiteX8" fmla="*/ 923290 w 1250110"/>
                <a:gd name="connsiteY8" fmla="*/ 1001624 h 1094878"/>
                <a:gd name="connsiteX9" fmla="*/ 1085215 w 1250110"/>
                <a:gd name="connsiteY9" fmla="*/ 1020674 h 1094878"/>
                <a:gd name="connsiteX10" fmla="*/ 1137603 w 1250110"/>
                <a:gd name="connsiteY10" fmla="*/ 930187 h 1094878"/>
                <a:gd name="connsiteX11" fmla="*/ 1247140 w 1250110"/>
                <a:gd name="connsiteY11" fmla="*/ 782549 h 1094878"/>
                <a:gd name="connsiteX12" fmla="*/ 1033858 w 1250110"/>
                <a:gd name="connsiteY12" fmla="*/ 376786 h 1094878"/>
                <a:gd name="connsiteX13" fmla="*/ 1031353 w 1250110"/>
                <a:gd name="connsiteY13" fmla="*/ 21143 h 1094878"/>
                <a:gd name="connsiteX14" fmla="*/ 438401 w 1250110"/>
                <a:gd name="connsiteY14" fmla="*/ 79377 h 1094878"/>
                <a:gd name="connsiteX0" fmla="*/ 433001 w 1250110"/>
                <a:gd name="connsiteY0" fmla="*/ 27833 h 1161622"/>
                <a:gd name="connsiteX1" fmla="*/ 423584 w 1250110"/>
                <a:gd name="connsiteY1" fmla="*/ 464408 h 1161622"/>
                <a:gd name="connsiteX2" fmla="*/ 251778 w 1250110"/>
                <a:gd name="connsiteY2" fmla="*/ 749281 h 1161622"/>
                <a:gd name="connsiteX3" fmla="*/ 118428 w 1250110"/>
                <a:gd name="connsiteY3" fmla="*/ 868343 h 1161622"/>
                <a:gd name="connsiteX4" fmla="*/ 4128 w 1250110"/>
                <a:gd name="connsiteY4" fmla="*/ 992168 h 1161622"/>
                <a:gd name="connsiteX5" fmla="*/ 270828 w 1250110"/>
                <a:gd name="connsiteY5" fmla="*/ 1035031 h 1161622"/>
                <a:gd name="connsiteX6" fmla="*/ 313690 w 1250110"/>
                <a:gd name="connsiteY6" fmla="*/ 1149331 h 1161622"/>
                <a:gd name="connsiteX7" fmla="*/ 804228 w 1250110"/>
                <a:gd name="connsiteY7" fmla="*/ 1149331 h 1161622"/>
                <a:gd name="connsiteX8" fmla="*/ 923290 w 1250110"/>
                <a:gd name="connsiteY8" fmla="*/ 1068368 h 1161622"/>
                <a:gd name="connsiteX9" fmla="*/ 1085215 w 1250110"/>
                <a:gd name="connsiteY9" fmla="*/ 1087418 h 1161622"/>
                <a:gd name="connsiteX10" fmla="*/ 1137603 w 1250110"/>
                <a:gd name="connsiteY10" fmla="*/ 996931 h 1161622"/>
                <a:gd name="connsiteX11" fmla="*/ 1247140 w 1250110"/>
                <a:gd name="connsiteY11" fmla="*/ 849293 h 1161622"/>
                <a:gd name="connsiteX12" fmla="*/ 1033858 w 1250110"/>
                <a:gd name="connsiteY12" fmla="*/ 443530 h 1161622"/>
                <a:gd name="connsiteX13" fmla="*/ 1031353 w 1250110"/>
                <a:gd name="connsiteY13" fmla="*/ 87887 h 1161622"/>
                <a:gd name="connsiteX14" fmla="*/ 433001 w 1250110"/>
                <a:gd name="connsiteY14" fmla="*/ 27833 h 1161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50110" h="1161622">
                  <a:moveTo>
                    <a:pt x="433001" y="27833"/>
                  </a:moveTo>
                  <a:cubicBezTo>
                    <a:pt x="331706" y="90586"/>
                    <a:pt x="454688" y="363881"/>
                    <a:pt x="423584" y="464408"/>
                  </a:cubicBezTo>
                  <a:cubicBezTo>
                    <a:pt x="392480" y="564935"/>
                    <a:pt x="302637" y="681959"/>
                    <a:pt x="251778" y="749281"/>
                  </a:cubicBezTo>
                  <a:cubicBezTo>
                    <a:pt x="200919" y="816603"/>
                    <a:pt x="159703" y="827862"/>
                    <a:pt x="118428" y="868343"/>
                  </a:cubicBezTo>
                  <a:cubicBezTo>
                    <a:pt x="77153" y="908824"/>
                    <a:pt x="-21272" y="964387"/>
                    <a:pt x="4128" y="992168"/>
                  </a:cubicBezTo>
                  <a:cubicBezTo>
                    <a:pt x="29528" y="1019949"/>
                    <a:pt x="219234" y="1008837"/>
                    <a:pt x="270828" y="1035031"/>
                  </a:cubicBezTo>
                  <a:cubicBezTo>
                    <a:pt x="322422" y="1061225"/>
                    <a:pt x="224790" y="1130281"/>
                    <a:pt x="313690" y="1149331"/>
                  </a:cubicBezTo>
                  <a:cubicBezTo>
                    <a:pt x="402590" y="1168381"/>
                    <a:pt x="702628" y="1162825"/>
                    <a:pt x="804228" y="1149331"/>
                  </a:cubicBezTo>
                  <a:cubicBezTo>
                    <a:pt x="905828" y="1135837"/>
                    <a:pt x="876459" y="1078687"/>
                    <a:pt x="923290" y="1068368"/>
                  </a:cubicBezTo>
                  <a:cubicBezTo>
                    <a:pt x="970121" y="1058049"/>
                    <a:pt x="1049496" y="1099324"/>
                    <a:pt x="1085215" y="1087418"/>
                  </a:cubicBezTo>
                  <a:cubicBezTo>
                    <a:pt x="1120934" y="1075512"/>
                    <a:pt x="1110616" y="1036619"/>
                    <a:pt x="1137603" y="996931"/>
                  </a:cubicBezTo>
                  <a:cubicBezTo>
                    <a:pt x="1164591" y="957244"/>
                    <a:pt x="1268932" y="964720"/>
                    <a:pt x="1247140" y="849293"/>
                  </a:cubicBezTo>
                  <a:cubicBezTo>
                    <a:pt x="1225349" y="733866"/>
                    <a:pt x="1084224" y="543758"/>
                    <a:pt x="1033858" y="443530"/>
                  </a:cubicBezTo>
                  <a:cubicBezTo>
                    <a:pt x="983492" y="343302"/>
                    <a:pt x="1131496" y="157170"/>
                    <a:pt x="1031353" y="87887"/>
                  </a:cubicBezTo>
                  <a:cubicBezTo>
                    <a:pt x="931210" y="18604"/>
                    <a:pt x="534296" y="-34920"/>
                    <a:pt x="433001" y="278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 name="Groupe 158">
              <a:extLst>
                <a:ext uri="{FF2B5EF4-FFF2-40B4-BE49-F238E27FC236}">
                  <a16:creationId xmlns:a16="http://schemas.microsoft.com/office/drawing/2014/main" id="{2EFBA972-1C2F-4A2D-9D7B-DCE75E02B21C}"/>
                </a:ext>
              </a:extLst>
            </p:cNvPr>
            <p:cNvGrpSpPr/>
            <p:nvPr/>
          </p:nvGrpSpPr>
          <p:grpSpPr>
            <a:xfrm>
              <a:off x="5073857" y="1608625"/>
              <a:ext cx="1108247" cy="1069943"/>
              <a:chOff x="5073857" y="1608625"/>
              <a:chExt cx="1108247" cy="1069943"/>
            </a:xfrm>
            <a:grpFill/>
          </p:grpSpPr>
          <p:grpSp>
            <p:nvGrpSpPr>
              <p:cNvPr id="160" name="Groupe 159">
                <a:extLst>
                  <a:ext uri="{FF2B5EF4-FFF2-40B4-BE49-F238E27FC236}">
                    <a16:creationId xmlns:a16="http://schemas.microsoft.com/office/drawing/2014/main" id="{280668C2-BAFB-46FC-A953-44A03FD513B2}"/>
                  </a:ext>
                </a:extLst>
              </p:cNvPr>
              <p:cNvGrpSpPr/>
              <p:nvPr/>
            </p:nvGrpSpPr>
            <p:grpSpPr>
              <a:xfrm>
                <a:off x="5113059" y="2620318"/>
                <a:ext cx="300574" cy="58250"/>
                <a:chOff x="1568781" y="658469"/>
                <a:chExt cx="390196" cy="80571"/>
              </a:xfrm>
              <a:grpFill/>
            </p:grpSpPr>
            <p:sp>
              <p:nvSpPr>
                <p:cNvPr id="233" name="Rectangle à coins arrondis 338">
                  <a:extLst>
                    <a:ext uri="{FF2B5EF4-FFF2-40B4-BE49-F238E27FC236}">
                      <a16:creationId xmlns:a16="http://schemas.microsoft.com/office/drawing/2014/main" id="{BCA75292-81DD-4C06-859C-C3C51E23EE58}"/>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34" name="Forme libre 339">
                  <a:extLst>
                    <a:ext uri="{FF2B5EF4-FFF2-40B4-BE49-F238E27FC236}">
                      <a16:creationId xmlns:a16="http://schemas.microsoft.com/office/drawing/2014/main" id="{43564456-A1B1-46B6-A8D3-30ACA23878FE}"/>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1" name="Groupe 160">
                <a:extLst>
                  <a:ext uri="{FF2B5EF4-FFF2-40B4-BE49-F238E27FC236}">
                    <a16:creationId xmlns:a16="http://schemas.microsoft.com/office/drawing/2014/main" id="{AC9C1281-9063-4C1A-8AC3-76C514FEF7CC}"/>
                  </a:ext>
                </a:extLst>
              </p:cNvPr>
              <p:cNvGrpSpPr/>
              <p:nvPr/>
            </p:nvGrpSpPr>
            <p:grpSpPr>
              <a:xfrm rot="9971489">
                <a:off x="5266504" y="2407634"/>
                <a:ext cx="300574" cy="58250"/>
                <a:chOff x="1568781" y="658469"/>
                <a:chExt cx="390196" cy="80571"/>
              </a:xfrm>
              <a:grpFill/>
            </p:grpSpPr>
            <p:sp>
              <p:nvSpPr>
                <p:cNvPr id="231" name="Rectangle à coins arrondis 336">
                  <a:extLst>
                    <a:ext uri="{FF2B5EF4-FFF2-40B4-BE49-F238E27FC236}">
                      <a16:creationId xmlns:a16="http://schemas.microsoft.com/office/drawing/2014/main" id="{ACE86FD4-1F8B-4A12-A0D4-E7954356B600}"/>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32" name="Forme libre 337">
                  <a:extLst>
                    <a:ext uri="{FF2B5EF4-FFF2-40B4-BE49-F238E27FC236}">
                      <a16:creationId xmlns:a16="http://schemas.microsoft.com/office/drawing/2014/main" id="{464EA209-8FE8-434C-B3FB-9D5B4159E0A9}"/>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2" name="Groupe 161">
                <a:extLst>
                  <a:ext uri="{FF2B5EF4-FFF2-40B4-BE49-F238E27FC236}">
                    <a16:creationId xmlns:a16="http://schemas.microsoft.com/office/drawing/2014/main" id="{CC13FEDB-D502-41C4-A714-F49FCEFDC37B}"/>
                  </a:ext>
                </a:extLst>
              </p:cNvPr>
              <p:cNvGrpSpPr/>
              <p:nvPr/>
            </p:nvGrpSpPr>
            <p:grpSpPr>
              <a:xfrm rot="14172986">
                <a:off x="5505894" y="2435052"/>
                <a:ext cx="282096" cy="62065"/>
                <a:chOff x="1568781" y="658469"/>
                <a:chExt cx="390196" cy="80571"/>
              </a:xfrm>
              <a:grpFill/>
            </p:grpSpPr>
            <p:sp>
              <p:nvSpPr>
                <p:cNvPr id="229" name="Rectangle à coins arrondis 334">
                  <a:extLst>
                    <a:ext uri="{FF2B5EF4-FFF2-40B4-BE49-F238E27FC236}">
                      <a16:creationId xmlns:a16="http://schemas.microsoft.com/office/drawing/2014/main" id="{AC72096A-9594-460B-9C0B-4AB382EC8795}"/>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30" name="Forme libre 335">
                  <a:extLst>
                    <a:ext uri="{FF2B5EF4-FFF2-40B4-BE49-F238E27FC236}">
                      <a16:creationId xmlns:a16="http://schemas.microsoft.com/office/drawing/2014/main" id="{827B9AC7-46C9-49E1-AE06-FD9DA5818BEB}"/>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3" name="Groupe 162">
                <a:extLst>
                  <a:ext uri="{FF2B5EF4-FFF2-40B4-BE49-F238E27FC236}">
                    <a16:creationId xmlns:a16="http://schemas.microsoft.com/office/drawing/2014/main" id="{9A774492-3943-4596-8300-193F24A1AED5}"/>
                  </a:ext>
                </a:extLst>
              </p:cNvPr>
              <p:cNvGrpSpPr/>
              <p:nvPr/>
            </p:nvGrpSpPr>
            <p:grpSpPr>
              <a:xfrm rot="13103316">
                <a:off x="5881530" y="2403651"/>
                <a:ext cx="300574" cy="58250"/>
                <a:chOff x="1568781" y="658469"/>
                <a:chExt cx="390196" cy="80571"/>
              </a:xfrm>
              <a:grpFill/>
            </p:grpSpPr>
            <p:sp>
              <p:nvSpPr>
                <p:cNvPr id="227" name="Rectangle à coins arrondis 332">
                  <a:extLst>
                    <a:ext uri="{FF2B5EF4-FFF2-40B4-BE49-F238E27FC236}">
                      <a16:creationId xmlns:a16="http://schemas.microsoft.com/office/drawing/2014/main" id="{AA841F36-C350-4B1B-93CF-83037B8D1D9C}"/>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28" name="Forme libre 333">
                  <a:extLst>
                    <a:ext uri="{FF2B5EF4-FFF2-40B4-BE49-F238E27FC236}">
                      <a16:creationId xmlns:a16="http://schemas.microsoft.com/office/drawing/2014/main" id="{D693FB21-1A62-4EE7-AD63-E5BCB564F105}"/>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4" name="Groupe 163">
                <a:extLst>
                  <a:ext uri="{FF2B5EF4-FFF2-40B4-BE49-F238E27FC236}">
                    <a16:creationId xmlns:a16="http://schemas.microsoft.com/office/drawing/2014/main" id="{7A39402B-0BDF-4FED-917D-2A375E2A8C43}"/>
                  </a:ext>
                </a:extLst>
              </p:cNvPr>
              <p:cNvGrpSpPr/>
              <p:nvPr/>
            </p:nvGrpSpPr>
            <p:grpSpPr>
              <a:xfrm rot="20546778">
                <a:off x="5073857" y="2357142"/>
                <a:ext cx="300574" cy="58250"/>
                <a:chOff x="1568781" y="658469"/>
                <a:chExt cx="390196" cy="80571"/>
              </a:xfrm>
              <a:grpFill/>
            </p:grpSpPr>
            <p:sp>
              <p:nvSpPr>
                <p:cNvPr id="225" name="Rectangle à coins arrondis 330">
                  <a:extLst>
                    <a:ext uri="{FF2B5EF4-FFF2-40B4-BE49-F238E27FC236}">
                      <a16:creationId xmlns:a16="http://schemas.microsoft.com/office/drawing/2014/main" id="{7B38C088-363E-4A6F-9E29-9D855903B8AE}"/>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26" name="Forme libre 331">
                  <a:extLst>
                    <a:ext uri="{FF2B5EF4-FFF2-40B4-BE49-F238E27FC236}">
                      <a16:creationId xmlns:a16="http://schemas.microsoft.com/office/drawing/2014/main" id="{D8F789A4-EBF1-47F6-8884-0D9E532091F7}"/>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5" name="Groupe 164">
                <a:extLst>
                  <a:ext uri="{FF2B5EF4-FFF2-40B4-BE49-F238E27FC236}">
                    <a16:creationId xmlns:a16="http://schemas.microsoft.com/office/drawing/2014/main" id="{E92C5A87-9A76-49B4-9DF5-0340900A3A4E}"/>
                  </a:ext>
                </a:extLst>
              </p:cNvPr>
              <p:cNvGrpSpPr/>
              <p:nvPr/>
            </p:nvGrpSpPr>
            <p:grpSpPr>
              <a:xfrm rot="11828528">
                <a:off x="5684698" y="2487351"/>
                <a:ext cx="300574" cy="58250"/>
                <a:chOff x="1568781" y="658469"/>
                <a:chExt cx="390196" cy="80571"/>
              </a:xfrm>
              <a:grpFill/>
            </p:grpSpPr>
            <p:sp>
              <p:nvSpPr>
                <p:cNvPr id="223" name="Rectangle à coins arrondis 328">
                  <a:extLst>
                    <a:ext uri="{FF2B5EF4-FFF2-40B4-BE49-F238E27FC236}">
                      <a16:creationId xmlns:a16="http://schemas.microsoft.com/office/drawing/2014/main" id="{4F6248B8-0023-4A3B-8055-007D0AB26222}"/>
                    </a:ext>
                  </a:extLst>
                </p:cNvPr>
                <p:cNvSpPr/>
                <p:nvPr/>
              </p:nvSpPr>
              <p:spPr>
                <a:xfrm rot="16200000">
                  <a:off x="1838435" y="618498"/>
                  <a:ext cx="80571" cy="160513"/>
                </a:xfrm>
                <a:prstGeom prst="roundRect">
                  <a:avLst>
                    <a:gd name="adj" fmla="val 50000"/>
                  </a:avLst>
                </a:prstGeom>
                <a:grp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24" name="Forme libre 329">
                  <a:extLst>
                    <a:ext uri="{FF2B5EF4-FFF2-40B4-BE49-F238E27FC236}">
                      <a16:creationId xmlns:a16="http://schemas.microsoft.com/office/drawing/2014/main" id="{1CCF0E16-F91B-4DCE-A109-025592F1FE96}"/>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6" name="Groupe 165">
                <a:extLst>
                  <a:ext uri="{FF2B5EF4-FFF2-40B4-BE49-F238E27FC236}">
                    <a16:creationId xmlns:a16="http://schemas.microsoft.com/office/drawing/2014/main" id="{0038DB65-1707-49E4-B04F-6BB54442E516}"/>
                  </a:ext>
                </a:extLst>
              </p:cNvPr>
              <p:cNvGrpSpPr/>
              <p:nvPr/>
            </p:nvGrpSpPr>
            <p:grpSpPr>
              <a:xfrm>
                <a:off x="5172009" y="2534840"/>
                <a:ext cx="300574" cy="58250"/>
                <a:chOff x="1568781" y="658469"/>
                <a:chExt cx="390196" cy="80571"/>
              </a:xfrm>
              <a:grpFill/>
            </p:grpSpPr>
            <p:sp>
              <p:nvSpPr>
                <p:cNvPr id="221" name="Rectangle à coins arrondis 326">
                  <a:extLst>
                    <a:ext uri="{FF2B5EF4-FFF2-40B4-BE49-F238E27FC236}">
                      <a16:creationId xmlns:a16="http://schemas.microsoft.com/office/drawing/2014/main" id="{F7620BE7-E9D7-4900-A9C9-A2C4FEB96772}"/>
                    </a:ext>
                  </a:extLst>
                </p:cNvPr>
                <p:cNvSpPr/>
                <p:nvPr/>
              </p:nvSpPr>
              <p:spPr>
                <a:xfrm rot="16200000">
                  <a:off x="1838435" y="618498"/>
                  <a:ext cx="80571" cy="160513"/>
                </a:xfrm>
                <a:prstGeom prst="roundRect">
                  <a:avLst>
                    <a:gd name="adj" fmla="val 50000"/>
                  </a:avLst>
                </a:prstGeom>
                <a:grp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22" name="Forme libre 327">
                  <a:extLst>
                    <a:ext uri="{FF2B5EF4-FFF2-40B4-BE49-F238E27FC236}">
                      <a16:creationId xmlns:a16="http://schemas.microsoft.com/office/drawing/2014/main" id="{25C4A8FC-A786-4D86-B161-D926E97C612E}"/>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7" name="Groupe 166">
                <a:extLst>
                  <a:ext uri="{FF2B5EF4-FFF2-40B4-BE49-F238E27FC236}">
                    <a16:creationId xmlns:a16="http://schemas.microsoft.com/office/drawing/2014/main" id="{5F7C5A52-0123-41B2-8749-75F1124C6622}"/>
                  </a:ext>
                </a:extLst>
              </p:cNvPr>
              <p:cNvGrpSpPr/>
              <p:nvPr/>
            </p:nvGrpSpPr>
            <p:grpSpPr>
              <a:xfrm rot="1796700">
                <a:off x="5565266" y="2325323"/>
                <a:ext cx="300574" cy="58250"/>
                <a:chOff x="1568781" y="658469"/>
                <a:chExt cx="390196" cy="80571"/>
              </a:xfrm>
              <a:grpFill/>
            </p:grpSpPr>
            <p:sp>
              <p:nvSpPr>
                <p:cNvPr id="219" name="Rectangle à coins arrondis 324">
                  <a:extLst>
                    <a:ext uri="{FF2B5EF4-FFF2-40B4-BE49-F238E27FC236}">
                      <a16:creationId xmlns:a16="http://schemas.microsoft.com/office/drawing/2014/main" id="{0E930C81-1084-42E8-8BB4-9A39AA4336F4}"/>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20" name="Forme libre 325">
                  <a:extLst>
                    <a:ext uri="{FF2B5EF4-FFF2-40B4-BE49-F238E27FC236}">
                      <a16:creationId xmlns:a16="http://schemas.microsoft.com/office/drawing/2014/main" id="{03438FE0-CECE-48B4-9AC6-1D41A9C28616}"/>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8" name="Groupe 167">
                <a:extLst>
                  <a:ext uri="{FF2B5EF4-FFF2-40B4-BE49-F238E27FC236}">
                    <a16:creationId xmlns:a16="http://schemas.microsoft.com/office/drawing/2014/main" id="{ED8D6EB3-F76B-43D3-AFC5-9AC1CB32B54C}"/>
                  </a:ext>
                </a:extLst>
              </p:cNvPr>
              <p:cNvGrpSpPr/>
              <p:nvPr/>
            </p:nvGrpSpPr>
            <p:grpSpPr>
              <a:xfrm rot="10317511">
                <a:off x="5446892" y="2551063"/>
                <a:ext cx="300574" cy="58250"/>
                <a:chOff x="1568781" y="658469"/>
                <a:chExt cx="390196" cy="80571"/>
              </a:xfrm>
              <a:grpFill/>
            </p:grpSpPr>
            <p:sp>
              <p:nvSpPr>
                <p:cNvPr id="217" name="Rectangle à coins arrondis 322">
                  <a:extLst>
                    <a:ext uri="{FF2B5EF4-FFF2-40B4-BE49-F238E27FC236}">
                      <a16:creationId xmlns:a16="http://schemas.microsoft.com/office/drawing/2014/main" id="{A45425F9-3A26-4838-A47F-DC5F554DF04C}"/>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18" name="Forme libre 323">
                  <a:extLst>
                    <a:ext uri="{FF2B5EF4-FFF2-40B4-BE49-F238E27FC236}">
                      <a16:creationId xmlns:a16="http://schemas.microsoft.com/office/drawing/2014/main" id="{0B67CFB2-CE79-43C2-9ADF-444A686F4BBD}"/>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69" name="Groupe 168">
                <a:extLst>
                  <a:ext uri="{FF2B5EF4-FFF2-40B4-BE49-F238E27FC236}">
                    <a16:creationId xmlns:a16="http://schemas.microsoft.com/office/drawing/2014/main" id="{FE2E8919-3972-4E5E-BFE9-97673B387653}"/>
                  </a:ext>
                </a:extLst>
              </p:cNvPr>
              <p:cNvGrpSpPr/>
              <p:nvPr/>
            </p:nvGrpSpPr>
            <p:grpSpPr>
              <a:xfrm>
                <a:off x="5206141" y="1871801"/>
                <a:ext cx="300574" cy="58250"/>
                <a:chOff x="1568781" y="658469"/>
                <a:chExt cx="390196" cy="80571"/>
              </a:xfrm>
              <a:grpFill/>
            </p:grpSpPr>
            <p:sp>
              <p:nvSpPr>
                <p:cNvPr id="215" name="Rectangle à coins arrondis 366">
                  <a:extLst>
                    <a:ext uri="{FF2B5EF4-FFF2-40B4-BE49-F238E27FC236}">
                      <a16:creationId xmlns:a16="http://schemas.microsoft.com/office/drawing/2014/main" id="{1E244F1F-FE24-4AE1-992A-C5FF0073FE58}"/>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16" name="Forme libre 367">
                  <a:extLst>
                    <a:ext uri="{FF2B5EF4-FFF2-40B4-BE49-F238E27FC236}">
                      <a16:creationId xmlns:a16="http://schemas.microsoft.com/office/drawing/2014/main" id="{306F22C8-D658-4916-80BB-C1C294220A39}"/>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0" name="Groupe 169">
                <a:extLst>
                  <a:ext uri="{FF2B5EF4-FFF2-40B4-BE49-F238E27FC236}">
                    <a16:creationId xmlns:a16="http://schemas.microsoft.com/office/drawing/2014/main" id="{602F71D4-A7DA-4CC6-A832-2D4AA8ED07F4}"/>
                  </a:ext>
                </a:extLst>
              </p:cNvPr>
              <p:cNvGrpSpPr/>
              <p:nvPr/>
            </p:nvGrpSpPr>
            <p:grpSpPr>
              <a:xfrm rot="9971489">
                <a:off x="5359586" y="1659117"/>
                <a:ext cx="300574" cy="58250"/>
                <a:chOff x="1568781" y="658469"/>
                <a:chExt cx="390196" cy="80571"/>
              </a:xfrm>
              <a:grpFill/>
            </p:grpSpPr>
            <p:sp>
              <p:nvSpPr>
                <p:cNvPr id="213" name="Rectangle à coins arrondis 364">
                  <a:extLst>
                    <a:ext uri="{FF2B5EF4-FFF2-40B4-BE49-F238E27FC236}">
                      <a16:creationId xmlns:a16="http://schemas.microsoft.com/office/drawing/2014/main" id="{5ABDA46D-CFD2-4ED0-97AE-E01FF607FD6D}"/>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14" name="Forme libre 365">
                  <a:extLst>
                    <a:ext uri="{FF2B5EF4-FFF2-40B4-BE49-F238E27FC236}">
                      <a16:creationId xmlns:a16="http://schemas.microsoft.com/office/drawing/2014/main" id="{2925AE8C-93BF-4932-A2D1-4BC31492988F}"/>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1" name="Groupe 170">
                <a:extLst>
                  <a:ext uri="{FF2B5EF4-FFF2-40B4-BE49-F238E27FC236}">
                    <a16:creationId xmlns:a16="http://schemas.microsoft.com/office/drawing/2014/main" id="{3B16B9FB-B85C-4E65-BAD3-0ED2DB4FFBE9}"/>
                  </a:ext>
                </a:extLst>
              </p:cNvPr>
              <p:cNvGrpSpPr/>
              <p:nvPr/>
            </p:nvGrpSpPr>
            <p:grpSpPr>
              <a:xfrm rot="13103316">
                <a:off x="5782360" y="1690985"/>
                <a:ext cx="300574" cy="58250"/>
                <a:chOff x="1568781" y="658469"/>
                <a:chExt cx="390196" cy="80571"/>
              </a:xfrm>
              <a:grpFill/>
            </p:grpSpPr>
            <p:sp>
              <p:nvSpPr>
                <p:cNvPr id="211" name="Rectangle à coins arrondis 360">
                  <a:extLst>
                    <a:ext uri="{FF2B5EF4-FFF2-40B4-BE49-F238E27FC236}">
                      <a16:creationId xmlns:a16="http://schemas.microsoft.com/office/drawing/2014/main" id="{C99B14CA-2651-4D50-9EC7-D1974B6D9FE7}"/>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12" name="Forme libre 361">
                  <a:extLst>
                    <a:ext uri="{FF2B5EF4-FFF2-40B4-BE49-F238E27FC236}">
                      <a16:creationId xmlns:a16="http://schemas.microsoft.com/office/drawing/2014/main" id="{E976BFAB-CB2C-499C-AD33-DA28AB539755}"/>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2" name="Groupe 171">
                <a:extLst>
                  <a:ext uri="{FF2B5EF4-FFF2-40B4-BE49-F238E27FC236}">
                    <a16:creationId xmlns:a16="http://schemas.microsoft.com/office/drawing/2014/main" id="{4ABB7834-3987-4135-ACBC-FA9854578E74}"/>
                  </a:ext>
                </a:extLst>
              </p:cNvPr>
              <p:cNvGrpSpPr/>
              <p:nvPr/>
            </p:nvGrpSpPr>
            <p:grpSpPr>
              <a:xfrm rot="20546778">
                <a:off x="5166939" y="1608625"/>
                <a:ext cx="300574" cy="58250"/>
                <a:chOff x="1568781" y="658469"/>
                <a:chExt cx="390196" cy="80571"/>
              </a:xfrm>
              <a:grpFill/>
            </p:grpSpPr>
            <p:sp>
              <p:nvSpPr>
                <p:cNvPr id="209" name="Rectangle à coins arrondis 358">
                  <a:extLst>
                    <a:ext uri="{FF2B5EF4-FFF2-40B4-BE49-F238E27FC236}">
                      <a16:creationId xmlns:a16="http://schemas.microsoft.com/office/drawing/2014/main" id="{8EEA7192-5A18-4EE2-81E5-27DA5AB22B10}"/>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10" name="Forme libre 359">
                  <a:extLst>
                    <a:ext uri="{FF2B5EF4-FFF2-40B4-BE49-F238E27FC236}">
                      <a16:creationId xmlns:a16="http://schemas.microsoft.com/office/drawing/2014/main" id="{E7BBBB5B-93A7-4F77-953A-35CFDB875586}"/>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3" name="Groupe 172">
                <a:extLst>
                  <a:ext uri="{FF2B5EF4-FFF2-40B4-BE49-F238E27FC236}">
                    <a16:creationId xmlns:a16="http://schemas.microsoft.com/office/drawing/2014/main" id="{0372FB6F-A905-4080-A4D7-F661C4E9EF0B}"/>
                  </a:ext>
                </a:extLst>
              </p:cNvPr>
              <p:cNvGrpSpPr/>
              <p:nvPr/>
            </p:nvGrpSpPr>
            <p:grpSpPr>
              <a:xfrm rot="11828528">
                <a:off x="5620913" y="1778056"/>
                <a:ext cx="300574" cy="58250"/>
                <a:chOff x="1568781" y="658469"/>
                <a:chExt cx="390196" cy="80571"/>
              </a:xfrm>
              <a:grpFill/>
            </p:grpSpPr>
            <p:sp>
              <p:nvSpPr>
                <p:cNvPr id="207" name="Rectangle à coins arrondis 356">
                  <a:extLst>
                    <a:ext uri="{FF2B5EF4-FFF2-40B4-BE49-F238E27FC236}">
                      <a16:creationId xmlns:a16="http://schemas.microsoft.com/office/drawing/2014/main" id="{320ABF62-D4D1-48C5-A10B-C80CDC58BB6D}"/>
                    </a:ext>
                  </a:extLst>
                </p:cNvPr>
                <p:cNvSpPr/>
                <p:nvPr/>
              </p:nvSpPr>
              <p:spPr>
                <a:xfrm rot="16200000">
                  <a:off x="1838435" y="618498"/>
                  <a:ext cx="80571" cy="160513"/>
                </a:xfrm>
                <a:prstGeom prst="roundRect">
                  <a:avLst>
                    <a:gd name="adj" fmla="val 50000"/>
                  </a:avLst>
                </a:prstGeom>
                <a:grp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08" name="Forme libre 357">
                  <a:extLst>
                    <a:ext uri="{FF2B5EF4-FFF2-40B4-BE49-F238E27FC236}">
                      <a16:creationId xmlns:a16="http://schemas.microsoft.com/office/drawing/2014/main" id="{FF56B3C3-9D71-4A94-B244-18D4255154D7}"/>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4" name="Groupe 173">
                <a:extLst>
                  <a:ext uri="{FF2B5EF4-FFF2-40B4-BE49-F238E27FC236}">
                    <a16:creationId xmlns:a16="http://schemas.microsoft.com/office/drawing/2014/main" id="{AC0B3D8D-D831-4963-86D4-FD070080EEBC}"/>
                  </a:ext>
                </a:extLst>
              </p:cNvPr>
              <p:cNvGrpSpPr/>
              <p:nvPr/>
            </p:nvGrpSpPr>
            <p:grpSpPr>
              <a:xfrm>
                <a:off x="5265091" y="1786323"/>
                <a:ext cx="300574" cy="58250"/>
                <a:chOff x="1568781" y="658469"/>
                <a:chExt cx="390196" cy="80571"/>
              </a:xfrm>
              <a:grpFill/>
            </p:grpSpPr>
            <p:sp>
              <p:nvSpPr>
                <p:cNvPr id="205" name="Rectangle à coins arrondis 354">
                  <a:extLst>
                    <a:ext uri="{FF2B5EF4-FFF2-40B4-BE49-F238E27FC236}">
                      <a16:creationId xmlns:a16="http://schemas.microsoft.com/office/drawing/2014/main" id="{3A394057-617C-4D30-8873-0D318F18EF3B}"/>
                    </a:ext>
                  </a:extLst>
                </p:cNvPr>
                <p:cNvSpPr/>
                <p:nvPr/>
              </p:nvSpPr>
              <p:spPr>
                <a:xfrm rot="16200000">
                  <a:off x="1838435" y="618498"/>
                  <a:ext cx="80571" cy="160513"/>
                </a:xfrm>
                <a:prstGeom prst="roundRect">
                  <a:avLst>
                    <a:gd name="adj" fmla="val 50000"/>
                  </a:avLst>
                </a:prstGeom>
                <a:grp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06" name="Forme libre 355">
                  <a:extLst>
                    <a:ext uri="{FF2B5EF4-FFF2-40B4-BE49-F238E27FC236}">
                      <a16:creationId xmlns:a16="http://schemas.microsoft.com/office/drawing/2014/main" id="{CED75391-E77B-4F7B-82D0-844600C01D5C}"/>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5" name="Groupe 174">
                <a:extLst>
                  <a:ext uri="{FF2B5EF4-FFF2-40B4-BE49-F238E27FC236}">
                    <a16:creationId xmlns:a16="http://schemas.microsoft.com/office/drawing/2014/main" id="{E95AFC4C-35B3-46AF-8A79-A55992E41BC4}"/>
                  </a:ext>
                </a:extLst>
              </p:cNvPr>
              <p:cNvGrpSpPr/>
              <p:nvPr/>
            </p:nvGrpSpPr>
            <p:grpSpPr>
              <a:xfrm rot="1796700">
                <a:off x="5507813" y="1617680"/>
                <a:ext cx="300574" cy="58250"/>
                <a:chOff x="1568781" y="658469"/>
                <a:chExt cx="390196" cy="80571"/>
              </a:xfrm>
              <a:grpFill/>
            </p:grpSpPr>
            <p:sp>
              <p:nvSpPr>
                <p:cNvPr id="203" name="Rectangle à coins arrondis 352">
                  <a:extLst>
                    <a:ext uri="{FF2B5EF4-FFF2-40B4-BE49-F238E27FC236}">
                      <a16:creationId xmlns:a16="http://schemas.microsoft.com/office/drawing/2014/main" id="{CA49E88B-B055-418B-8C68-4CF7388B34EA}"/>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04" name="Forme libre 353">
                  <a:extLst>
                    <a:ext uri="{FF2B5EF4-FFF2-40B4-BE49-F238E27FC236}">
                      <a16:creationId xmlns:a16="http://schemas.microsoft.com/office/drawing/2014/main" id="{EAA5D7DA-213A-449C-B2B2-D3D1E6AF2BC6}"/>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6" name="Groupe 175">
                <a:extLst>
                  <a:ext uri="{FF2B5EF4-FFF2-40B4-BE49-F238E27FC236}">
                    <a16:creationId xmlns:a16="http://schemas.microsoft.com/office/drawing/2014/main" id="{A54D8280-4D61-4957-B619-2BC2A633713E}"/>
                  </a:ext>
                </a:extLst>
              </p:cNvPr>
              <p:cNvGrpSpPr/>
              <p:nvPr/>
            </p:nvGrpSpPr>
            <p:grpSpPr>
              <a:xfrm rot="10317511">
                <a:off x="5618660" y="1857908"/>
                <a:ext cx="300574" cy="58250"/>
                <a:chOff x="1568781" y="658469"/>
                <a:chExt cx="390196" cy="80571"/>
              </a:xfrm>
              <a:grpFill/>
            </p:grpSpPr>
            <p:sp>
              <p:nvSpPr>
                <p:cNvPr id="201" name="Rectangle à coins arrondis 350">
                  <a:extLst>
                    <a:ext uri="{FF2B5EF4-FFF2-40B4-BE49-F238E27FC236}">
                      <a16:creationId xmlns:a16="http://schemas.microsoft.com/office/drawing/2014/main" id="{3AE29355-6E3E-412F-851C-7C5108D45327}"/>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02" name="Forme libre 351">
                  <a:extLst>
                    <a:ext uri="{FF2B5EF4-FFF2-40B4-BE49-F238E27FC236}">
                      <a16:creationId xmlns:a16="http://schemas.microsoft.com/office/drawing/2014/main" id="{B72CF5F3-EC5A-4850-98C1-D07952249B5A}"/>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7" name="Groupe 176">
                <a:extLst>
                  <a:ext uri="{FF2B5EF4-FFF2-40B4-BE49-F238E27FC236}">
                    <a16:creationId xmlns:a16="http://schemas.microsoft.com/office/drawing/2014/main" id="{7AB2073D-8AB0-4234-B257-B5D1BC14B596}"/>
                  </a:ext>
                </a:extLst>
              </p:cNvPr>
              <p:cNvGrpSpPr/>
              <p:nvPr/>
            </p:nvGrpSpPr>
            <p:grpSpPr>
              <a:xfrm>
                <a:off x="5207927" y="2240787"/>
                <a:ext cx="300574" cy="58250"/>
                <a:chOff x="1568781" y="658469"/>
                <a:chExt cx="390196" cy="80571"/>
              </a:xfrm>
              <a:grpFill/>
            </p:grpSpPr>
            <p:sp>
              <p:nvSpPr>
                <p:cNvPr id="199" name="Rectangle à coins arrondis 394">
                  <a:extLst>
                    <a:ext uri="{FF2B5EF4-FFF2-40B4-BE49-F238E27FC236}">
                      <a16:creationId xmlns:a16="http://schemas.microsoft.com/office/drawing/2014/main" id="{776E00F7-E837-42CB-9B36-9703F3875043}"/>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200" name="Forme libre 395">
                  <a:extLst>
                    <a:ext uri="{FF2B5EF4-FFF2-40B4-BE49-F238E27FC236}">
                      <a16:creationId xmlns:a16="http://schemas.microsoft.com/office/drawing/2014/main" id="{F6102A6C-0A63-4A6B-81C0-3C9D02ECF5BA}"/>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8" name="Groupe 177">
                <a:extLst>
                  <a:ext uri="{FF2B5EF4-FFF2-40B4-BE49-F238E27FC236}">
                    <a16:creationId xmlns:a16="http://schemas.microsoft.com/office/drawing/2014/main" id="{1AC2A6CB-68D5-4575-8727-3D5CB759D9E4}"/>
                  </a:ext>
                </a:extLst>
              </p:cNvPr>
              <p:cNvGrpSpPr/>
              <p:nvPr/>
            </p:nvGrpSpPr>
            <p:grpSpPr>
              <a:xfrm rot="9971489">
                <a:off x="5361372" y="2028103"/>
                <a:ext cx="300574" cy="58250"/>
                <a:chOff x="1568781" y="658469"/>
                <a:chExt cx="390196" cy="80571"/>
              </a:xfrm>
              <a:grpFill/>
            </p:grpSpPr>
            <p:sp>
              <p:nvSpPr>
                <p:cNvPr id="197" name="Rectangle à coins arrondis 392">
                  <a:extLst>
                    <a:ext uri="{FF2B5EF4-FFF2-40B4-BE49-F238E27FC236}">
                      <a16:creationId xmlns:a16="http://schemas.microsoft.com/office/drawing/2014/main" id="{F16EF3B1-337B-42F1-8214-F4B5AEB8671C}"/>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98" name="Forme libre 393">
                  <a:extLst>
                    <a:ext uri="{FF2B5EF4-FFF2-40B4-BE49-F238E27FC236}">
                      <a16:creationId xmlns:a16="http://schemas.microsoft.com/office/drawing/2014/main" id="{6FD6D987-C5C0-480D-B134-388948D66A87}"/>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9" name="Groupe 178">
                <a:extLst>
                  <a:ext uri="{FF2B5EF4-FFF2-40B4-BE49-F238E27FC236}">
                    <a16:creationId xmlns:a16="http://schemas.microsoft.com/office/drawing/2014/main" id="{6EAF4BF7-A475-44FE-A0FE-0DDEB474BCEC}"/>
                  </a:ext>
                </a:extLst>
              </p:cNvPr>
              <p:cNvGrpSpPr/>
              <p:nvPr/>
            </p:nvGrpSpPr>
            <p:grpSpPr>
              <a:xfrm rot="13103316">
                <a:off x="5784146" y="2059971"/>
                <a:ext cx="300574" cy="58250"/>
                <a:chOff x="1568781" y="658469"/>
                <a:chExt cx="390196" cy="80571"/>
              </a:xfrm>
              <a:grpFill/>
            </p:grpSpPr>
            <p:sp>
              <p:nvSpPr>
                <p:cNvPr id="195" name="Rectangle à coins arrondis 388">
                  <a:extLst>
                    <a:ext uri="{FF2B5EF4-FFF2-40B4-BE49-F238E27FC236}">
                      <a16:creationId xmlns:a16="http://schemas.microsoft.com/office/drawing/2014/main" id="{DC3BEB85-DFF8-444C-86ED-B6F30DBB8AD0}"/>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96" name="Forme libre 389">
                  <a:extLst>
                    <a:ext uri="{FF2B5EF4-FFF2-40B4-BE49-F238E27FC236}">
                      <a16:creationId xmlns:a16="http://schemas.microsoft.com/office/drawing/2014/main" id="{801CF4AC-89BD-416D-9E6B-A5DBE9887EED}"/>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0" name="Groupe 179">
                <a:extLst>
                  <a:ext uri="{FF2B5EF4-FFF2-40B4-BE49-F238E27FC236}">
                    <a16:creationId xmlns:a16="http://schemas.microsoft.com/office/drawing/2014/main" id="{EBE54162-AEC5-43DC-A387-880ADD5AE526}"/>
                  </a:ext>
                </a:extLst>
              </p:cNvPr>
              <p:cNvGrpSpPr/>
              <p:nvPr/>
            </p:nvGrpSpPr>
            <p:grpSpPr>
              <a:xfrm rot="20546778">
                <a:off x="5168725" y="1977611"/>
                <a:ext cx="300574" cy="58250"/>
                <a:chOff x="1568781" y="658469"/>
                <a:chExt cx="390196" cy="80571"/>
              </a:xfrm>
              <a:grpFill/>
            </p:grpSpPr>
            <p:sp>
              <p:nvSpPr>
                <p:cNvPr id="193" name="Rectangle à coins arrondis 386">
                  <a:extLst>
                    <a:ext uri="{FF2B5EF4-FFF2-40B4-BE49-F238E27FC236}">
                      <a16:creationId xmlns:a16="http://schemas.microsoft.com/office/drawing/2014/main" id="{D5B5EC1B-6639-4F39-9CCB-C9E53CB7A9DC}"/>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94" name="Forme libre 387">
                  <a:extLst>
                    <a:ext uri="{FF2B5EF4-FFF2-40B4-BE49-F238E27FC236}">
                      <a16:creationId xmlns:a16="http://schemas.microsoft.com/office/drawing/2014/main" id="{E5A5C99E-19B4-42ED-B975-55593CC37B6C}"/>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1" name="Groupe 180">
                <a:extLst>
                  <a:ext uri="{FF2B5EF4-FFF2-40B4-BE49-F238E27FC236}">
                    <a16:creationId xmlns:a16="http://schemas.microsoft.com/office/drawing/2014/main" id="{97FB3B1D-49C9-4B88-B595-B28EAB4FEC86}"/>
                  </a:ext>
                </a:extLst>
              </p:cNvPr>
              <p:cNvGrpSpPr/>
              <p:nvPr/>
            </p:nvGrpSpPr>
            <p:grpSpPr>
              <a:xfrm rot="11828528">
                <a:off x="5793291" y="2205690"/>
                <a:ext cx="300574" cy="58250"/>
                <a:chOff x="1568781" y="658469"/>
                <a:chExt cx="390196" cy="80571"/>
              </a:xfrm>
              <a:grpFill/>
            </p:grpSpPr>
            <p:sp>
              <p:nvSpPr>
                <p:cNvPr id="191" name="Rectangle à coins arrondis 384">
                  <a:extLst>
                    <a:ext uri="{FF2B5EF4-FFF2-40B4-BE49-F238E27FC236}">
                      <a16:creationId xmlns:a16="http://schemas.microsoft.com/office/drawing/2014/main" id="{C999B337-2304-4C3B-92AD-177B6C9E6579}"/>
                    </a:ext>
                  </a:extLst>
                </p:cNvPr>
                <p:cNvSpPr/>
                <p:nvPr/>
              </p:nvSpPr>
              <p:spPr>
                <a:xfrm rot="16200000">
                  <a:off x="1838435" y="618498"/>
                  <a:ext cx="80571" cy="160513"/>
                </a:xfrm>
                <a:prstGeom prst="roundRect">
                  <a:avLst>
                    <a:gd name="adj" fmla="val 50000"/>
                  </a:avLst>
                </a:prstGeom>
                <a:grp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92" name="Forme libre 385">
                  <a:extLst>
                    <a:ext uri="{FF2B5EF4-FFF2-40B4-BE49-F238E27FC236}">
                      <a16:creationId xmlns:a16="http://schemas.microsoft.com/office/drawing/2014/main" id="{3632658F-E281-4CED-91E8-3458EA8A6238}"/>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2" name="Groupe 181">
                <a:extLst>
                  <a:ext uri="{FF2B5EF4-FFF2-40B4-BE49-F238E27FC236}">
                    <a16:creationId xmlns:a16="http://schemas.microsoft.com/office/drawing/2014/main" id="{A73EF574-6807-4ED5-9706-2535CAD48BC9}"/>
                  </a:ext>
                </a:extLst>
              </p:cNvPr>
              <p:cNvGrpSpPr/>
              <p:nvPr/>
            </p:nvGrpSpPr>
            <p:grpSpPr>
              <a:xfrm>
                <a:off x="5266877" y="2155309"/>
                <a:ext cx="300574" cy="58250"/>
                <a:chOff x="1568781" y="658469"/>
                <a:chExt cx="390196" cy="80571"/>
              </a:xfrm>
              <a:grpFill/>
            </p:grpSpPr>
            <p:sp>
              <p:nvSpPr>
                <p:cNvPr id="189" name="Rectangle à coins arrondis 382">
                  <a:extLst>
                    <a:ext uri="{FF2B5EF4-FFF2-40B4-BE49-F238E27FC236}">
                      <a16:creationId xmlns:a16="http://schemas.microsoft.com/office/drawing/2014/main" id="{55D62570-CDF9-419D-9D93-5978DAF8FF31}"/>
                    </a:ext>
                  </a:extLst>
                </p:cNvPr>
                <p:cNvSpPr/>
                <p:nvPr/>
              </p:nvSpPr>
              <p:spPr>
                <a:xfrm rot="16200000">
                  <a:off x="1838435" y="618498"/>
                  <a:ext cx="80571" cy="160513"/>
                </a:xfrm>
                <a:prstGeom prst="roundRect">
                  <a:avLst>
                    <a:gd name="adj" fmla="val 50000"/>
                  </a:avLst>
                </a:prstGeom>
                <a:grp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90" name="Forme libre 383">
                  <a:extLst>
                    <a:ext uri="{FF2B5EF4-FFF2-40B4-BE49-F238E27FC236}">
                      <a16:creationId xmlns:a16="http://schemas.microsoft.com/office/drawing/2014/main" id="{B8A5703F-2D47-4EB1-9468-661E445ED26B}"/>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3" name="Groupe 182">
                <a:extLst>
                  <a:ext uri="{FF2B5EF4-FFF2-40B4-BE49-F238E27FC236}">
                    <a16:creationId xmlns:a16="http://schemas.microsoft.com/office/drawing/2014/main" id="{022EC9F6-2AC4-4859-97CE-224DD72F32B3}"/>
                  </a:ext>
                </a:extLst>
              </p:cNvPr>
              <p:cNvGrpSpPr/>
              <p:nvPr/>
            </p:nvGrpSpPr>
            <p:grpSpPr>
              <a:xfrm rot="1796700">
                <a:off x="5529807" y="1965876"/>
                <a:ext cx="300574" cy="58250"/>
                <a:chOff x="1568781" y="658469"/>
                <a:chExt cx="390196" cy="80571"/>
              </a:xfrm>
              <a:grpFill/>
            </p:grpSpPr>
            <p:sp>
              <p:nvSpPr>
                <p:cNvPr id="187" name="Rectangle à coins arrondis 380">
                  <a:extLst>
                    <a:ext uri="{FF2B5EF4-FFF2-40B4-BE49-F238E27FC236}">
                      <a16:creationId xmlns:a16="http://schemas.microsoft.com/office/drawing/2014/main" id="{3F0A9B6B-33C8-4797-9045-280DB379640B}"/>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88" name="Forme libre 381">
                  <a:extLst>
                    <a:ext uri="{FF2B5EF4-FFF2-40B4-BE49-F238E27FC236}">
                      <a16:creationId xmlns:a16="http://schemas.microsoft.com/office/drawing/2014/main" id="{B270D3EF-BE31-4105-BEF4-06F4C2953333}"/>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84" name="Groupe 183">
                <a:extLst>
                  <a:ext uri="{FF2B5EF4-FFF2-40B4-BE49-F238E27FC236}">
                    <a16:creationId xmlns:a16="http://schemas.microsoft.com/office/drawing/2014/main" id="{CAA73152-D7AE-4205-89F7-4700D5472E4F}"/>
                  </a:ext>
                </a:extLst>
              </p:cNvPr>
              <p:cNvGrpSpPr/>
              <p:nvPr/>
            </p:nvGrpSpPr>
            <p:grpSpPr>
              <a:xfrm rot="10317511">
                <a:off x="5541760" y="2171532"/>
                <a:ext cx="300574" cy="58250"/>
                <a:chOff x="1568781" y="658469"/>
                <a:chExt cx="390196" cy="80571"/>
              </a:xfrm>
              <a:grpFill/>
            </p:grpSpPr>
            <p:sp>
              <p:nvSpPr>
                <p:cNvPr id="185" name="Rectangle à coins arrondis 378">
                  <a:extLst>
                    <a:ext uri="{FF2B5EF4-FFF2-40B4-BE49-F238E27FC236}">
                      <a16:creationId xmlns:a16="http://schemas.microsoft.com/office/drawing/2014/main" id="{D63BF51F-E5EB-4C1F-9A25-B85096A5E43F}"/>
                    </a:ext>
                  </a:extLst>
                </p:cNvPr>
                <p:cNvSpPr/>
                <p:nvPr/>
              </p:nvSpPr>
              <p:spPr>
                <a:xfrm rot="16200000">
                  <a:off x="1838435" y="618498"/>
                  <a:ext cx="80571" cy="160513"/>
                </a:xfrm>
                <a:prstGeom prst="roundRect">
                  <a:avLst>
                    <a:gd name="adj" fmla="val 50000"/>
                  </a:avLst>
                </a:prstGeom>
                <a:grp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186" name="Forme libre 379">
                  <a:extLst>
                    <a:ext uri="{FF2B5EF4-FFF2-40B4-BE49-F238E27FC236}">
                      <a16:creationId xmlns:a16="http://schemas.microsoft.com/office/drawing/2014/main" id="{C0B336D1-0F7C-4D63-AD7A-9C733565E757}"/>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235" name="Groupe 234">
            <a:extLst>
              <a:ext uri="{FF2B5EF4-FFF2-40B4-BE49-F238E27FC236}">
                <a16:creationId xmlns:a16="http://schemas.microsoft.com/office/drawing/2014/main" id="{F909CA84-88DE-4218-959D-10F8A04BA7C8}"/>
              </a:ext>
            </a:extLst>
          </p:cNvPr>
          <p:cNvGrpSpPr/>
          <p:nvPr/>
        </p:nvGrpSpPr>
        <p:grpSpPr>
          <a:xfrm>
            <a:off x="3209549" y="2982841"/>
            <a:ext cx="346963" cy="149892"/>
            <a:chOff x="5715256" y="1179321"/>
            <a:chExt cx="346963" cy="149892"/>
          </a:xfrm>
        </p:grpSpPr>
        <p:grpSp>
          <p:nvGrpSpPr>
            <p:cNvPr id="236" name="Groupe 235">
              <a:extLst>
                <a:ext uri="{FF2B5EF4-FFF2-40B4-BE49-F238E27FC236}">
                  <a16:creationId xmlns:a16="http://schemas.microsoft.com/office/drawing/2014/main" id="{91932AA0-33A1-41AD-861B-8EAAE7B8E71D}"/>
                </a:ext>
              </a:extLst>
            </p:cNvPr>
            <p:cNvGrpSpPr/>
            <p:nvPr/>
          </p:nvGrpSpPr>
          <p:grpSpPr>
            <a:xfrm>
              <a:off x="5715256" y="1183600"/>
              <a:ext cx="186450" cy="145613"/>
              <a:chOff x="5715256" y="1099202"/>
              <a:chExt cx="322054" cy="230011"/>
            </a:xfrm>
          </p:grpSpPr>
          <p:sp>
            <p:nvSpPr>
              <p:cNvPr id="240" name="Hexagone 239">
                <a:extLst>
                  <a:ext uri="{FF2B5EF4-FFF2-40B4-BE49-F238E27FC236}">
                    <a16:creationId xmlns:a16="http://schemas.microsoft.com/office/drawing/2014/main" id="{F4DCE9D5-8C5C-4E3E-998B-D72977B66B1F}"/>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1" name="Hexagone 240">
                <a:extLst>
                  <a:ext uri="{FF2B5EF4-FFF2-40B4-BE49-F238E27FC236}">
                    <a16:creationId xmlns:a16="http://schemas.microsoft.com/office/drawing/2014/main" id="{E8583322-0BC5-4932-AF20-1F16DD7386C7}"/>
                  </a:ext>
                </a:extLst>
              </p:cNvPr>
              <p:cNvSpPr/>
              <p:nvPr/>
            </p:nvSpPr>
            <p:spPr>
              <a:xfrm>
                <a:off x="5858887" y="109920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237" name="Groupe 236">
              <a:extLst>
                <a:ext uri="{FF2B5EF4-FFF2-40B4-BE49-F238E27FC236}">
                  <a16:creationId xmlns:a16="http://schemas.microsoft.com/office/drawing/2014/main" id="{7AC1D7C7-52FC-40DC-B0C2-5BD8984E3875}"/>
                </a:ext>
              </a:extLst>
            </p:cNvPr>
            <p:cNvGrpSpPr/>
            <p:nvPr/>
          </p:nvGrpSpPr>
          <p:grpSpPr>
            <a:xfrm>
              <a:off x="5875769" y="1179321"/>
              <a:ext cx="186450" cy="145613"/>
              <a:chOff x="5715256" y="1099202"/>
              <a:chExt cx="322054" cy="230011"/>
            </a:xfrm>
          </p:grpSpPr>
          <p:sp>
            <p:nvSpPr>
              <p:cNvPr id="238" name="Hexagone 237">
                <a:extLst>
                  <a:ext uri="{FF2B5EF4-FFF2-40B4-BE49-F238E27FC236}">
                    <a16:creationId xmlns:a16="http://schemas.microsoft.com/office/drawing/2014/main" id="{FF6BE3C7-5B56-433D-82B4-A842A3339353}"/>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39" name="Pentagone 238">
                <a:extLst>
                  <a:ext uri="{FF2B5EF4-FFF2-40B4-BE49-F238E27FC236}">
                    <a16:creationId xmlns:a16="http://schemas.microsoft.com/office/drawing/2014/main" id="{4CD58B9B-801F-4913-B8A4-E420F9B133AB}"/>
                  </a:ext>
                </a:extLst>
              </p:cNvPr>
              <p:cNvSpPr/>
              <p:nvPr/>
            </p:nvSpPr>
            <p:spPr>
              <a:xfrm>
                <a:off x="5858887" y="1099202"/>
                <a:ext cx="178423" cy="155221"/>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grpSp>
        <p:nvGrpSpPr>
          <p:cNvPr id="242" name="Groupe 241">
            <a:extLst>
              <a:ext uri="{FF2B5EF4-FFF2-40B4-BE49-F238E27FC236}">
                <a16:creationId xmlns:a16="http://schemas.microsoft.com/office/drawing/2014/main" id="{F205D4D8-D617-4C7F-AD17-FE5332B387EE}"/>
              </a:ext>
            </a:extLst>
          </p:cNvPr>
          <p:cNvGrpSpPr/>
          <p:nvPr/>
        </p:nvGrpSpPr>
        <p:grpSpPr>
          <a:xfrm>
            <a:off x="4009581" y="2931995"/>
            <a:ext cx="346963" cy="149892"/>
            <a:chOff x="5715256" y="1179321"/>
            <a:chExt cx="346963" cy="149892"/>
          </a:xfrm>
        </p:grpSpPr>
        <p:grpSp>
          <p:nvGrpSpPr>
            <p:cNvPr id="243" name="Groupe 242">
              <a:extLst>
                <a:ext uri="{FF2B5EF4-FFF2-40B4-BE49-F238E27FC236}">
                  <a16:creationId xmlns:a16="http://schemas.microsoft.com/office/drawing/2014/main" id="{DE80BCBF-1F10-42C2-A216-A5E00C8C24EC}"/>
                </a:ext>
              </a:extLst>
            </p:cNvPr>
            <p:cNvGrpSpPr/>
            <p:nvPr/>
          </p:nvGrpSpPr>
          <p:grpSpPr>
            <a:xfrm>
              <a:off x="5715256" y="1183600"/>
              <a:ext cx="186450" cy="145613"/>
              <a:chOff x="5715256" y="1099202"/>
              <a:chExt cx="322054" cy="230011"/>
            </a:xfrm>
          </p:grpSpPr>
          <p:sp>
            <p:nvSpPr>
              <p:cNvPr id="247" name="Hexagone 246">
                <a:extLst>
                  <a:ext uri="{FF2B5EF4-FFF2-40B4-BE49-F238E27FC236}">
                    <a16:creationId xmlns:a16="http://schemas.microsoft.com/office/drawing/2014/main" id="{D56587AA-5D36-49A5-A1DA-C866BE158B6C}"/>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8" name="Hexagone 247">
                <a:extLst>
                  <a:ext uri="{FF2B5EF4-FFF2-40B4-BE49-F238E27FC236}">
                    <a16:creationId xmlns:a16="http://schemas.microsoft.com/office/drawing/2014/main" id="{387E9024-9D70-4F2F-A242-6A6F6D6C9B34}"/>
                  </a:ext>
                </a:extLst>
              </p:cNvPr>
              <p:cNvSpPr/>
              <p:nvPr/>
            </p:nvSpPr>
            <p:spPr>
              <a:xfrm>
                <a:off x="5858887" y="109920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244" name="Groupe 243">
              <a:extLst>
                <a:ext uri="{FF2B5EF4-FFF2-40B4-BE49-F238E27FC236}">
                  <a16:creationId xmlns:a16="http://schemas.microsoft.com/office/drawing/2014/main" id="{8AE3666A-2345-44C2-8B93-73DFA4640932}"/>
                </a:ext>
              </a:extLst>
            </p:cNvPr>
            <p:cNvGrpSpPr/>
            <p:nvPr/>
          </p:nvGrpSpPr>
          <p:grpSpPr>
            <a:xfrm>
              <a:off x="5875769" y="1179321"/>
              <a:ext cx="186450" cy="145613"/>
              <a:chOff x="5715256" y="1099202"/>
              <a:chExt cx="322054" cy="230011"/>
            </a:xfrm>
          </p:grpSpPr>
          <p:sp>
            <p:nvSpPr>
              <p:cNvPr id="245" name="Hexagone 244">
                <a:extLst>
                  <a:ext uri="{FF2B5EF4-FFF2-40B4-BE49-F238E27FC236}">
                    <a16:creationId xmlns:a16="http://schemas.microsoft.com/office/drawing/2014/main" id="{1594C905-03D0-44D6-BCB7-93EEB44E6893}"/>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6" name="Pentagone 245">
                <a:extLst>
                  <a:ext uri="{FF2B5EF4-FFF2-40B4-BE49-F238E27FC236}">
                    <a16:creationId xmlns:a16="http://schemas.microsoft.com/office/drawing/2014/main" id="{BBC7297D-D33B-4681-B2CD-4FA82D4BB40E}"/>
                  </a:ext>
                </a:extLst>
              </p:cNvPr>
              <p:cNvSpPr/>
              <p:nvPr/>
            </p:nvSpPr>
            <p:spPr>
              <a:xfrm>
                <a:off x="5858887" y="1099202"/>
                <a:ext cx="178423" cy="155221"/>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grpSp>
        <p:nvGrpSpPr>
          <p:cNvPr id="249" name="Groupe 248">
            <a:extLst>
              <a:ext uri="{FF2B5EF4-FFF2-40B4-BE49-F238E27FC236}">
                <a16:creationId xmlns:a16="http://schemas.microsoft.com/office/drawing/2014/main" id="{4E8D88A8-BBF2-4D27-A196-29841F45A094}"/>
              </a:ext>
            </a:extLst>
          </p:cNvPr>
          <p:cNvGrpSpPr/>
          <p:nvPr/>
        </p:nvGrpSpPr>
        <p:grpSpPr>
          <a:xfrm>
            <a:off x="4834348" y="3036922"/>
            <a:ext cx="186450" cy="145613"/>
            <a:chOff x="5715256" y="1099202"/>
            <a:chExt cx="322054" cy="230011"/>
          </a:xfrm>
        </p:grpSpPr>
        <p:sp>
          <p:nvSpPr>
            <p:cNvPr id="250" name="Hexagone 249">
              <a:extLst>
                <a:ext uri="{FF2B5EF4-FFF2-40B4-BE49-F238E27FC236}">
                  <a16:creationId xmlns:a16="http://schemas.microsoft.com/office/drawing/2014/main" id="{370C4DBB-F863-473D-9A01-808F97050A60}"/>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1" name="Pentagone 250">
              <a:extLst>
                <a:ext uri="{FF2B5EF4-FFF2-40B4-BE49-F238E27FC236}">
                  <a16:creationId xmlns:a16="http://schemas.microsoft.com/office/drawing/2014/main" id="{30632D9F-7685-43BE-BD48-AEB40F93801D}"/>
                </a:ext>
              </a:extLst>
            </p:cNvPr>
            <p:cNvSpPr/>
            <p:nvPr/>
          </p:nvSpPr>
          <p:spPr>
            <a:xfrm>
              <a:off x="5858887" y="1099202"/>
              <a:ext cx="178423" cy="155221"/>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252" name="Groupe 251">
            <a:extLst>
              <a:ext uri="{FF2B5EF4-FFF2-40B4-BE49-F238E27FC236}">
                <a16:creationId xmlns:a16="http://schemas.microsoft.com/office/drawing/2014/main" id="{CCE468A2-BE99-4F81-A04B-11C7D363DE07}"/>
              </a:ext>
            </a:extLst>
          </p:cNvPr>
          <p:cNvGrpSpPr/>
          <p:nvPr/>
        </p:nvGrpSpPr>
        <p:grpSpPr>
          <a:xfrm>
            <a:off x="5499086" y="2909080"/>
            <a:ext cx="186450" cy="145613"/>
            <a:chOff x="5715256" y="1099202"/>
            <a:chExt cx="322054" cy="230011"/>
          </a:xfrm>
        </p:grpSpPr>
        <p:sp>
          <p:nvSpPr>
            <p:cNvPr id="253" name="Hexagone 252">
              <a:extLst>
                <a:ext uri="{FF2B5EF4-FFF2-40B4-BE49-F238E27FC236}">
                  <a16:creationId xmlns:a16="http://schemas.microsoft.com/office/drawing/2014/main" id="{5A87BD17-43F5-4D44-929D-867388F8DA53}"/>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4" name="Pentagone 253">
              <a:extLst>
                <a:ext uri="{FF2B5EF4-FFF2-40B4-BE49-F238E27FC236}">
                  <a16:creationId xmlns:a16="http://schemas.microsoft.com/office/drawing/2014/main" id="{80C2C425-C765-449E-AFD2-3C87CCFD9B17}"/>
                </a:ext>
              </a:extLst>
            </p:cNvPr>
            <p:cNvSpPr/>
            <p:nvPr/>
          </p:nvSpPr>
          <p:spPr>
            <a:xfrm>
              <a:off x="5858887" y="1099202"/>
              <a:ext cx="178423" cy="155221"/>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255" name="Groupe 254">
            <a:extLst>
              <a:ext uri="{FF2B5EF4-FFF2-40B4-BE49-F238E27FC236}">
                <a16:creationId xmlns:a16="http://schemas.microsoft.com/office/drawing/2014/main" id="{80AEDFBB-6BDA-4E1B-AC51-810F32AB02AC}"/>
              </a:ext>
            </a:extLst>
          </p:cNvPr>
          <p:cNvGrpSpPr/>
          <p:nvPr/>
        </p:nvGrpSpPr>
        <p:grpSpPr>
          <a:xfrm>
            <a:off x="5197733" y="3057378"/>
            <a:ext cx="191863" cy="155620"/>
            <a:chOff x="6903966" y="1214336"/>
            <a:chExt cx="191863" cy="155620"/>
          </a:xfrm>
          <a:solidFill>
            <a:srgbClr val="B5E7CB"/>
          </a:solidFill>
        </p:grpSpPr>
        <p:sp>
          <p:nvSpPr>
            <p:cNvPr id="256" name="Pentagone régulier 894">
              <a:extLst>
                <a:ext uri="{FF2B5EF4-FFF2-40B4-BE49-F238E27FC236}">
                  <a16:creationId xmlns:a16="http://schemas.microsoft.com/office/drawing/2014/main" id="{8C93ADE9-8B9A-4299-B864-34B6CC617A6E}"/>
                </a:ext>
              </a:extLst>
            </p:cNvPr>
            <p:cNvSpPr/>
            <p:nvPr/>
          </p:nvSpPr>
          <p:spPr>
            <a:xfrm rot="11209796">
              <a:off x="6986165" y="1260104"/>
              <a:ext cx="109664" cy="109852"/>
            </a:xfrm>
            <a:prstGeom prst="pent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Pentagone régulier 895">
              <a:extLst>
                <a:ext uri="{FF2B5EF4-FFF2-40B4-BE49-F238E27FC236}">
                  <a16:creationId xmlns:a16="http://schemas.microsoft.com/office/drawing/2014/main" id="{0401D17D-002F-468F-9B92-9825A20A99E0}"/>
                </a:ext>
              </a:extLst>
            </p:cNvPr>
            <p:cNvSpPr/>
            <p:nvPr/>
          </p:nvSpPr>
          <p:spPr>
            <a:xfrm>
              <a:off x="6903966" y="1214336"/>
              <a:ext cx="107360" cy="97671"/>
            </a:xfrm>
            <a:prstGeom prst="pentagon">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8" name="Groupe 257">
            <a:extLst>
              <a:ext uri="{FF2B5EF4-FFF2-40B4-BE49-F238E27FC236}">
                <a16:creationId xmlns:a16="http://schemas.microsoft.com/office/drawing/2014/main" id="{CFCE5D2B-4085-4A4B-B4EE-6C969282880A}"/>
              </a:ext>
            </a:extLst>
          </p:cNvPr>
          <p:cNvGrpSpPr/>
          <p:nvPr/>
        </p:nvGrpSpPr>
        <p:grpSpPr>
          <a:xfrm>
            <a:off x="5539702" y="2213942"/>
            <a:ext cx="191865" cy="155620"/>
            <a:chOff x="3342084" y="2180678"/>
            <a:chExt cx="191865" cy="155620"/>
          </a:xfrm>
        </p:grpSpPr>
        <p:sp>
          <p:nvSpPr>
            <p:cNvPr id="259" name="Pentagone régulier 902">
              <a:extLst>
                <a:ext uri="{FF2B5EF4-FFF2-40B4-BE49-F238E27FC236}">
                  <a16:creationId xmlns:a16="http://schemas.microsoft.com/office/drawing/2014/main" id="{E9540583-7B70-4EC1-96D6-BE7CA6AC6590}"/>
                </a:ext>
              </a:extLst>
            </p:cNvPr>
            <p:cNvSpPr/>
            <p:nvPr/>
          </p:nvSpPr>
          <p:spPr>
            <a:xfrm rot="11209796">
              <a:off x="3424285" y="2226446"/>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Pentagone régulier 903">
              <a:extLst>
                <a:ext uri="{FF2B5EF4-FFF2-40B4-BE49-F238E27FC236}">
                  <a16:creationId xmlns:a16="http://schemas.microsoft.com/office/drawing/2014/main" id="{84A4D5D0-FB02-4DB1-BA1E-7268BBDCCF11}"/>
                </a:ext>
              </a:extLst>
            </p:cNvPr>
            <p:cNvSpPr/>
            <p:nvPr/>
          </p:nvSpPr>
          <p:spPr>
            <a:xfrm>
              <a:off x="3342084" y="218067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e 260">
            <a:extLst>
              <a:ext uri="{FF2B5EF4-FFF2-40B4-BE49-F238E27FC236}">
                <a16:creationId xmlns:a16="http://schemas.microsoft.com/office/drawing/2014/main" id="{2F01AF50-FB64-4DF9-AF76-7333EEA435FC}"/>
              </a:ext>
            </a:extLst>
          </p:cNvPr>
          <p:cNvGrpSpPr/>
          <p:nvPr/>
        </p:nvGrpSpPr>
        <p:grpSpPr>
          <a:xfrm>
            <a:off x="2723322" y="2909310"/>
            <a:ext cx="191865" cy="155620"/>
            <a:chOff x="3342084" y="2180678"/>
            <a:chExt cx="191865" cy="155620"/>
          </a:xfrm>
        </p:grpSpPr>
        <p:sp>
          <p:nvSpPr>
            <p:cNvPr id="262" name="Pentagone régulier 902">
              <a:extLst>
                <a:ext uri="{FF2B5EF4-FFF2-40B4-BE49-F238E27FC236}">
                  <a16:creationId xmlns:a16="http://schemas.microsoft.com/office/drawing/2014/main" id="{DEEC5DEE-4E1F-4911-A963-1348A92E8425}"/>
                </a:ext>
              </a:extLst>
            </p:cNvPr>
            <p:cNvSpPr/>
            <p:nvPr/>
          </p:nvSpPr>
          <p:spPr>
            <a:xfrm rot="11209796">
              <a:off x="3424285" y="2226446"/>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Pentagone régulier 903">
              <a:extLst>
                <a:ext uri="{FF2B5EF4-FFF2-40B4-BE49-F238E27FC236}">
                  <a16:creationId xmlns:a16="http://schemas.microsoft.com/office/drawing/2014/main" id="{C3DEB1E1-3E10-4055-9961-7063AFC836E3}"/>
                </a:ext>
              </a:extLst>
            </p:cNvPr>
            <p:cNvSpPr/>
            <p:nvPr/>
          </p:nvSpPr>
          <p:spPr>
            <a:xfrm>
              <a:off x="3342084" y="218067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4" name="Pentagone régulier 867">
            <a:extLst>
              <a:ext uri="{FF2B5EF4-FFF2-40B4-BE49-F238E27FC236}">
                <a16:creationId xmlns:a16="http://schemas.microsoft.com/office/drawing/2014/main" id="{58BA21EA-203C-47BC-8F3C-38B330A44C7C}"/>
              </a:ext>
            </a:extLst>
          </p:cNvPr>
          <p:cNvSpPr/>
          <p:nvPr/>
        </p:nvSpPr>
        <p:spPr>
          <a:xfrm>
            <a:off x="3681798" y="2943065"/>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Hexagone 264">
            <a:extLst>
              <a:ext uri="{FF2B5EF4-FFF2-40B4-BE49-F238E27FC236}">
                <a16:creationId xmlns:a16="http://schemas.microsoft.com/office/drawing/2014/main" id="{7DD2F1CF-0065-4D8E-99F1-9A92CEC15640}"/>
              </a:ext>
            </a:extLst>
          </p:cNvPr>
          <p:cNvSpPr/>
          <p:nvPr/>
        </p:nvSpPr>
        <p:spPr>
          <a:xfrm>
            <a:off x="4591165" y="2882954"/>
            <a:ext cx="103296" cy="98266"/>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66" name="Pentagone régulier 872">
            <a:extLst>
              <a:ext uri="{FF2B5EF4-FFF2-40B4-BE49-F238E27FC236}">
                <a16:creationId xmlns:a16="http://schemas.microsoft.com/office/drawing/2014/main" id="{6A23ABD7-E928-49B3-BF33-2C6859E7A439}"/>
              </a:ext>
            </a:extLst>
          </p:cNvPr>
          <p:cNvSpPr/>
          <p:nvPr/>
        </p:nvSpPr>
        <p:spPr>
          <a:xfrm>
            <a:off x="5932057" y="2987417"/>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7" name="Groupe 266">
            <a:extLst>
              <a:ext uri="{FF2B5EF4-FFF2-40B4-BE49-F238E27FC236}">
                <a16:creationId xmlns:a16="http://schemas.microsoft.com/office/drawing/2014/main" id="{B4691EA1-30C1-4C86-BD6E-2A1D5AE9F596}"/>
              </a:ext>
            </a:extLst>
          </p:cNvPr>
          <p:cNvGrpSpPr/>
          <p:nvPr/>
        </p:nvGrpSpPr>
        <p:grpSpPr>
          <a:xfrm rot="15155310">
            <a:off x="2370011" y="2987428"/>
            <a:ext cx="346963" cy="149892"/>
            <a:chOff x="5715256" y="1179321"/>
            <a:chExt cx="346963" cy="149892"/>
          </a:xfrm>
        </p:grpSpPr>
        <p:grpSp>
          <p:nvGrpSpPr>
            <p:cNvPr id="268" name="Groupe 267">
              <a:extLst>
                <a:ext uri="{FF2B5EF4-FFF2-40B4-BE49-F238E27FC236}">
                  <a16:creationId xmlns:a16="http://schemas.microsoft.com/office/drawing/2014/main" id="{9BDF8341-CAA6-4E04-9978-2781BD28D400}"/>
                </a:ext>
              </a:extLst>
            </p:cNvPr>
            <p:cNvGrpSpPr/>
            <p:nvPr/>
          </p:nvGrpSpPr>
          <p:grpSpPr>
            <a:xfrm>
              <a:off x="5715256" y="1183600"/>
              <a:ext cx="186450" cy="145613"/>
              <a:chOff x="5715256" y="1099202"/>
              <a:chExt cx="322054" cy="230011"/>
            </a:xfrm>
          </p:grpSpPr>
          <p:sp>
            <p:nvSpPr>
              <p:cNvPr id="272" name="Hexagone 271">
                <a:extLst>
                  <a:ext uri="{FF2B5EF4-FFF2-40B4-BE49-F238E27FC236}">
                    <a16:creationId xmlns:a16="http://schemas.microsoft.com/office/drawing/2014/main" id="{BA31E267-6E4A-446C-8A7B-20293DD4BA33}"/>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73" name="Hexagone 272">
                <a:extLst>
                  <a:ext uri="{FF2B5EF4-FFF2-40B4-BE49-F238E27FC236}">
                    <a16:creationId xmlns:a16="http://schemas.microsoft.com/office/drawing/2014/main" id="{33B805F0-6FCD-44C8-B515-045439649219}"/>
                  </a:ext>
                </a:extLst>
              </p:cNvPr>
              <p:cNvSpPr/>
              <p:nvPr/>
            </p:nvSpPr>
            <p:spPr>
              <a:xfrm>
                <a:off x="5858887" y="109920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269" name="Groupe 268">
              <a:extLst>
                <a:ext uri="{FF2B5EF4-FFF2-40B4-BE49-F238E27FC236}">
                  <a16:creationId xmlns:a16="http://schemas.microsoft.com/office/drawing/2014/main" id="{CD47F3C2-4385-412C-B5C9-AC223334B49E}"/>
                </a:ext>
              </a:extLst>
            </p:cNvPr>
            <p:cNvGrpSpPr/>
            <p:nvPr/>
          </p:nvGrpSpPr>
          <p:grpSpPr>
            <a:xfrm>
              <a:off x="5875769" y="1179321"/>
              <a:ext cx="186450" cy="145613"/>
              <a:chOff x="5715256" y="1099202"/>
              <a:chExt cx="322054" cy="230011"/>
            </a:xfrm>
          </p:grpSpPr>
          <p:sp>
            <p:nvSpPr>
              <p:cNvPr id="270" name="Hexagone 269">
                <a:extLst>
                  <a:ext uri="{FF2B5EF4-FFF2-40B4-BE49-F238E27FC236}">
                    <a16:creationId xmlns:a16="http://schemas.microsoft.com/office/drawing/2014/main" id="{C6D2D8B9-2510-4DC6-A80F-7FF9A53E9820}"/>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71" name="Pentagone 270">
                <a:extLst>
                  <a:ext uri="{FF2B5EF4-FFF2-40B4-BE49-F238E27FC236}">
                    <a16:creationId xmlns:a16="http://schemas.microsoft.com/office/drawing/2014/main" id="{ADDA237A-58EB-457D-8488-871B8255EF68}"/>
                  </a:ext>
                </a:extLst>
              </p:cNvPr>
              <p:cNvSpPr/>
              <p:nvPr/>
            </p:nvSpPr>
            <p:spPr>
              <a:xfrm>
                <a:off x="5858887" y="1099202"/>
                <a:ext cx="178423" cy="155221"/>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grpSp>
        <p:nvGrpSpPr>
          <p:cNvPr id="274" name="Groupe 273">
            <a:extLst>
              <a:ext uri="{FF2B5EF4-FFF2-40B4-BE49-F238E27FC236}">
                <a16:creationId xmlns:a16="http://schemas.microsoft.com/office/drawing/2014/main" id="{1059FA2C-5B75-4613-A314-B8495A03986A}"/>
              </a:ext>
            </a:extLst>
          </p:cNvPr>
          <p:cNvGrpSpPr/>
          <p:nvPr/>
        </p:nvGrpSpPr>
        <p:grpSpPr>
          <a:xfrm rot="15155310">
            <a:off x="6143777" y="2883620"/>
            <a:ext cx="186450" cy="145613"/>
            <a:chOff x="5715256" y="1099202"/>
            <a:chExt cx="322054" cy="230011"/>
          </a:xfrm>
        </p:grpSpPr>
        <p:sp>
          <p:nvSpPr>
            <p:cNvPr id="275" name="Hexagone 274">
              <a:extLst>
                <a:ext uri="{FF2B5EF4-FFF2-40B4-BE49-F238E27FC236}">
                  <a16:creationId xmlns:a16="http://schemas.microsoft.com/office/drawing/2014/main" id="{9CB58EB5-462B-49CE-8971-2C7F56D26198}"/>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76" name="Pentagone 275">
              <a:extLst>
                <a:ext uri="{FF2B5EF4-FFF2-40B4-BE49-F238E27FC236}">
                  <a16:creationId xmlns:a16="http://schemas.microsoft.com/office/drawing/2014/main" id="{DF0ADDA0-F6F0-4981-9597-D70497B38950}"/>
                </a:ext>
              </a:extLst>
            </p:cNvPr>
            <p:cNvSpPr/>
            <p:nvPr/>
          </p:nvSpPr>
          <p:spPr>
            <a:xfrm>
              <a:off x="5858887" y="1099202"/>
              <a:ext cx="178423" cy="155221"/>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277" name="Groupe 276">
            <a:extLst>
              <a:ext uri="{FF2B5EF4-FFF2-40B4-BE49-F238E27FC236}">
                <a16:creationId xmlns:a16="http://schemas.microsoft.com/office/drawing/2014/main" id="{FFAABA66-7B94-40D2-9561-02F273FEE8A4}"/>
              </a:ext>
            </a:extLst>
          </p:cNvPr>
          <p:cNvGrpSpPr/>
          <p:nvPr/>
        </p:nvGrpSpPr>
        <p:grpSpPr>
          <a:xfrm rot="15155310">
            <a:off x="3788572" y="2908943"/>
            <a:ext cx="191865" cy="155620"/>
            <a:chOff x="3342084" y="2180678"/>
            <a:chExt cx="191865" cy="155620"/>
          </a:xfrm>
        </p:grpSpPr>
        <p:sp>
          <p:nvSpPr>
            <p:cNvPr id="278" name="Pentagone régulier 902">
              <a:extLst>
                <a:ext uri="{FF2B5EF4-FFF2-40B4-BE49-F238E27FC236}">
                  <a16:creationId xmlns:a16="http://schemas.microsoft.com/office/drawing/2014/main" id="{1D3B3966-101D-4C3E-BFF9-348B8F89A7A5}"/>
                </a:ext>
              </a:extLst>
            </p:cNvPr>
            <p:cNvSpPr/>
            <p:nvPr/>
          </p:nvSpPr>
          <p:spPr>
            <a:xfrm rot="11209796">
              <a:off x="3424285" y="2226446"/>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Pentagone régulier 903">
              <a:extLst>
                <a:ext uri="{FF2B5EF4-FFF2-40B4-BE49-F238E27FC236}">
                  <a16:creationId xmlns:a16="http://schemas.microsoft.com/office/drawing/2014/main" id="{0F6D6997-A7A3-45BE-BD9C-8266874FCCA4}"/>
                </a:ext>
              </a:extLst>
            </p:cNvPr>
            <p:cNvSpPr/>
            <p:nvPr/>
          </p:nvSpPr>
          <p:spPr>
            <a:xfrm>
              <a:off x="3342084" y="218067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0" name="Pentagone régulier 867">
            <a:extLst>
              <a:ext uri="{FF2B5EF4-FFF2-40B4-BE49-F238E27FC236}">
                <a16:creationId xmlns:a16="http://schemas.microsoft.com/office/drawing/2014/main" id="{6C151BA2-011D-4482-93D5-86C52C58A9EC}"/>
              </a:ext>
            </a:extLst>
          </p:cNvPr>
          <p:cNvSpPr/>
          <p:nvPr/>
        </p:nvSpPr>
        <p:spPr>
          <a:xfrm rot="15155310">
            <a:off x="4747048" y="2942698"/>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Pentagone régulier 872">
            <a:extLst>
              <a:ext uri="{FF2B5EF4-FFF2-40B4-BE49-F238E27FC236}">
                <a16:creationId xmlns:a16="http://schemas.microsoft.com/office/drawing/2014/main" id="{B5282656-2CEC-4E2E-9E09-565684C805AD}"/>
              </a:ext>
            </a:extLst>
          </p:cNvPr>
          <p:cNvSpPr/>
          <p:nvPr/>
        </p:nvSpPr>
        <p:spPr>
          <a:xfrm rot="15155310">
            <a:off x="6748439" y="3139096"/>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2" name="Groupe 281">
            <a:extLst>
              <a:ext uri="{FF2B5EF4-FFF2-40B4-BE49-F238E27FC236}">
                <a16:creationId xmlns:a16="http://schemas.microsoft.com/office/drawing/2014/main" id="{F1B9365F-C853-407C-B1E8-B8A2910937D9}"/>
              </a:ext>
            </a:extLst>
          </p:cNvPr>
          <p:cNvGrpSpPr/>
          <p:nvPr/>
        </p:nvGrpSpPr>
        <p:grpSpPr>
          <a:xfrm>
            <a:off x="3089029" y="2732375"/>
            <a:ext cx="51030" cy="199620"/>
            <a:chOff x="2654312" y="2017704"/>
            <a:chExt cx="92793" cy="369045"/>
          </a:xfrm>
        </p:grpSpPr>
        <p:sp>
          <p:nvSpPr>
            <p:cNvPr id="283" name="Ellipse 282">
              <a:extLst>
                <a:ext uri="{FF2B5EF4-FFF2-40B4-BE49-F238E27FC236}">
                  <a16:creationId xmlns:a16="http://schemas.microsoft.com/office/drawing/2014/main" id="{A7653AAF-1524-4019-A70D-08DF1125E09F}"/>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284" name="Forme libre 3303">
              <a:extLst>
                <a:ext uri="{FF2B5EF4-FFF2-40B4-BE49-F238E27FC236}">
                  <a16:creationId xmlns:a16="http://schemas.microsoft.com/office/drawing/2014/main" id="{8F87E0AB-04A8-4BE8-8833-92E92A45BF4F}"/>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5" name="Groupe 284">
            <a:extLst>
              <a:ext uri="{FF2B5EF4-FFF2-40B4-BE49-F238E27FC236}">
                <a16:creationId xmlns:a16="http://schemas.microsoft.com/office/drawing/2014/main" id="{7EBA7933-2D52-4527-83E0-C90FDF4F41F0}"/>
              </a:ext>
            </a:extLst>
          </p:cNvPr>
          <p:cNvGrpSpPr/>
          <p:nvPr/>
        </p:nvGrpSpPr>
        <p:grpSpPr>
          <a:xfrm>
            <a:off x="3319913" y="2718200"/>
            <a:ext cx="51030" cy="199620"/>
            <a:chOff x="2654312" y="2017704"/>
            <a:chExt cx="92793" cy="369045"/>
          </a:xfrm>
        </p:grpSpPr>
        <p:sp>
          <p:nvSpPr>
            <p:cNvPr id="286" name="Ellipse 285">
              <a:extLst>
                <a:ext uri="{FF2B5EF4-FFF2-40B4-BE49-F238E27FC236}">
                  <a16:creationId xmlns:a16="http://schemas.microsoft.com/office/drawing/2014/main" id="{1B8EB3D4-4331-4EC0-A538-1F4EDAA912B6}"/>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287" name="Forme libre 3306">
              <a:extLst>
                <a:ext uri="{FF2B5EF4-FFF2-40B4-BE49-F238E27FC236}">
                  <a16:creationId xmlns:a16="http://schemas.microsoft.com/office/drawing/2014/main" id="{94C5362B-D25F-4B05-8355-8C4B2432B346}"/>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8" name="Groupe 287">
            <a:extLst>
              <a:ext uri="{FF2B5EF4-FFF2-40B4-BE49-F238E27FC236}">
                <a16:creationId xmlns:a16="http://schemas.microsoft.com/office/drawing/2014/main" id="{33531615-51B2-4BD4-9674-E7C0BE972096}"/>
              </a:ext>
            </a:extLst>
          </p:cNvPr>
          <p:cNvGrpSpPr/>
          <p:nvPr/>
        </p:nvGrpSpPr>
        <p:grpSpPr>
          <a:xfrm>
            <a:off x="3610929" y="2667570"/>
            <a:ext cx="51030" cy="199620"/>
            <a:chOff x="2654312" y="2017704"/>
            <a:chExt cx="92793" cy="369045"/>
          </a:xfrm>
        </p:grpSpPr>
        <p:sp>
          <p:nvSpPr>
            <p:cNvPr id="289" name="Ellipse 288">
              <a:extLst>
                <a:ext uri="{FF2B5EF4-FFF2-40B4-BE49-F238E27FC236}">
                  <a16:creationId xmlns:a16="http://schemas.microsoft.com/office/drawing/2014/main" id="{C0261A8F-A43D-4E0E-8B66-9BC01116E608}"/>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290" name="Forme libre 3309">
              <a:extLst>
                <a:ext uri="{FF2B5EF4-FFF2-40B4-BE49-F238E27FC236}">
                  <a16:creationId xmlns:a16="http://schemas.microsoft.com/office/drawing/2014/main" id="{A402ECC9-4E53-471F-969C-CD9DB89F9348}"/>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1" name="Groupe 290">
            <a:extLst>
              <a:ext uri="{FF2B5EF4-FFF2-40B4-BE49-F238E27FC236}">
                <a16:creationId xmlns:a16="http://schemas.microsoft.com/office/drawing/2014/main" id="{4284006C-EEC7-4DA2-A8D1-8ABBEFADFC77}"/>
              </a:ext>
            </a:extLst>
          </p:cNvPr>
          <p:cNvGrpSpPr/>
          <p:nvPr/>
        </p:nvGrpSpPr>
        <p:grpSpPr>
          <a:xfrm>
            <a:off x="4012399" y="2736764"/>
            <a:ext cx="51030" cy="199620"/>
            <a:chOff x="2654312" y="2017704"/>
            <a:chExt cx="92793" cy="369045"/>
          </a:xfrm>
        </p:grpSpPr>
        <p:sp>
          <p:nvSpPr>
            <p:cNvPr id="292" name="Ellipse 291">
              <a:extLst>
                <a:ext uri="{FF2B5EF4-FFF2-40B4-BE49-F238E27FC236}">
                  <a16:creationId xmlns:a16="http://schemas.microsoft.com/office/drawing/2014/main" id="{8F3CE011-2161-4F10-AFA5-7A1D52D2BB9E}"/>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293" name="Forme libre 3312">
              <a:extLst>
                <a:ext uri="{FF2B5EF4-FFF2-40B4-BE49-F238E27FC236}">
                  <a16:creationId xmlns:a16="http://schemas.microsoft.com/office/drawing/2014/main" id="{8A40BEEF-96D3-4272-83F5-AE263F9F0263}"/>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4" name="Groupe 293">
            <a:extLst>
              <a:ext uri="{FF2B5EF4-FFF2-40B4-BE49-F238E27FC236}">
                <a16:creationId xmlns:a16="http://schemas.microsoft.com/office/drawing/2014/main" id="{6A16CE4B-7A68-48BA-93BD-7F959DC406F1}"/>
              </a:ext>
            </a:extLst>
          </p:cNvPr>
          <p:cNvGrpSpPr/>
          <p:nvPr/>
        </p:nvGrpSpPr>
        <p:grpSpPr>
          <a:xfrm>
            <a:off x="4368049" y="2664620"/>
            <a:ext cx="51030" cy="199620"/>
            <a:chOff x="2654312" y="2017704"/>
            <a:chExt cx="92793" cy="369045"/>
          </a:xfrm>
        </p:grpSpPr>
        <p:sp>
          <p:nvSpPr>
            <p:cNvPr id="295" name="Ellipse 294">
              <a:extLst>
                <a:ext uri="{FF2B5EF4-FFF2-40B4-BE49-F238E27FC236}">
                  <a16:creationId xmlns:a16="http://schemas.microsoft.com/office/drawing/2014/main" id="{39EB7B44-3388-4393-9264-2986406CAF3C}"/>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296" name="Forme libre 3315">
              <a:extLst>
                <a:ext uri="{FF2B5EF4-FFF2-40B4-BE49-F238E27FC236}">
                  <a16:creationId xmlns:a16="http://schemas.microsoft.com/office/drawing/2014/main" id="{CE663A0A-E638-4C46-9E32-64D6FC04B3A9}"/>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e 296">
            <a:extLst>
              <a:ext uri="{FF2B5EF4-FFF2-40B4-BE49-F238E27FC236}">
                <a16:creationId xmlns:a16="http://schemas.microsoft.com/office/drawing/2014/main" id="{7981CEA1-9AA6-4560-AE36-5C8D9F3F3993}"/>
              </a:ext>
            </a:extLst>
          </p:cNvPr>
          <p:cNvGrpSpPr/>
          <p:nvPr/>
        </p:nvGrpSpPr>
        <p:grpSpPr>
          <a:xfrm>
            <a:off x="4835844" y="2700666"/>
            <a:ext cx="51030" cy="199620"/>
            <a:chOff x="2654312" y="2017704"/>
            <a:chExt cx="92793" cy="369045"/>
          </a:xfrm>
        </p:grpSpPr>
        <p:sp>
          <p:nvSpPr>
            <p:cNvPr id="298" name="Ellipse 297">
              <a:extLst>
                <a:ext uri="{FF2B5EF4-FFF2-40B4-BE49-F238E27FC236}">
                  <a16:creationId xmlns:a16="http://schemas.microsoft.com/office/drawing/2014/main" id="{BDBFF0D9-E21B-4BC5-BF49-B089312EC02D}"/>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299" name="Forme libre 3318">
              <a:extLst>
                <a:ext uri="{FF2B5EF4-FFF2-40B4-BE49-F238E27FC236}">
                  <a16:creationId xmlns:a16="http://schemas.microsoft.com/office/drawing/2014/main" id="{1A7975D3-CD7D-4FA2-B44E-A65093A43A65}"/>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e 299">
            <a:extLst>
              <a:ext uri="{FF2B5EF4-FFF2-40B4-BE49-F238E27FC236}">
                <a16:creationId xmlns:a16="http://schemas.microsoft.com/office/drawing/2014/main" id="{ACD531D0-21E0-48B1-BC2C-8D75BE9303B3}"/>
              </a:ext>
            </a:extLst>
          </p:cNvPr>
          <p:cNvGrpSpPr/>
          <p:nvPr/>
        </p:nvGrpSpPr>
        <p:grpSpPr>
          <a:xfrm>
            <a:off x="5203260" y="2779513"/>
            <a:ext cx="51030" cy="199620"/>
            <a:chOff x="2654312" y="2017704"/>
            <a:chExt cx="92793" cy="369045"/>
          </a:xfrm>
        </p:grpSpPr>
        <p:sp>
          <p:nvSpPr>
            <p:cNvPr id="301" name="Ellipse 300">
              <a:extLst>
                <a:ext uri="{FF2B5EF4-FFF2-40B4-BE49-F238E27FC236}">
                  <a16:creationId xmlns:a16="http://schemas.microsoft.com/office/drawing/2014/main" id="{C7111818-B0EE-4F33-BA6A-E6D832BA8112}"/>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302" name="Forme libre 3321">
              <a:extLst>
                <a:ext uri="{FF2B5EF4-FFF2-40B4-BE49-F238E27FC236}">
                  <a16:creationId xmlns:a16="http://schemas.microsoft.com/office/drawing/2014/main" id="{CF91F842-37DD-421A-9F65-E2E88BDA0D69}"/>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3" name="Groupe 302">
            <a:extLst>
              <a:ext uri="{FF2B5EF4-FFF2-40B4-BE49-F238E27FC236}">
                <a16:creationId xmlns:a16="http://schemas.microsoft.com/office/drawing/2014/main" id="{4B691857-957F-4343-A6AB-F7FFC9A6C0E6}"/>
              </a:ext>
            </a:extLst>
          </p:cNvPr>
          <p:cNvGrpSpPr/>
          <p:nvPr/>
        </p:nvGrpSpPr>
        <p:grpSpPr>
          <a:xfrm>
            <a:off x="5800078" y="2758772"/>
            <a:ext cx="51030" cy="199620"/>
            <a:chOff x="2654312" y="2017704"/>
            <a:chExt cx="92793" cy="369045"/>
          </a:xfrm>
        </p:grpSpPr>
        <p:sp>
          <p:nvSpPr>
            <p:cNvPr id="304" name="Ellipse 303">
              <a:extLst>
                <a:ext uri="{FF2B5EF4-FFF2-40B4-BE49-F238E27FC236}">
                  <a16:creationId xmlns:a16="http://schemas.microsoft.com/office/drawing/2014/main" id="{07E68FD2-AA93-4E64-AC3B-3CCCE789A82C}"/>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305" name="Forme libre 3324">
              <a:extLst>
                <a:ext uri="{FF2B5EF4-FFF2-40B4-BE49-F238E27FC236}">
                  <a16:creationId xmlns:a16="http://schemas.microsoft.com/office/drawing/2014/main" id="{0B9042D4-F0B9-40FF-9241-CE5C383C710F}"/>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6" name="Groupe 305">
            <a:extLst>
              <a:ext uri="{FF2B5EF4-FFF2-40B4-BE49-F238E27FC236}">
                <a16:creationId xmlns:a16="http://schemas.microsoft.com/office/drawing/2014/main" id="{289BBC26-B630-42BA-9FF5-5DDD9C16CE73}"/>
              </a:ext>
            </a:extLst>
          </p:cNvPr>
          <p:cNvGrpSpPr/>
          <p:nvPr/>
        </p:nvGrpSpPr>
        <p:grpSpPr>
          <a:xfrm>
            <a:off x="6423741" y="2700509"/>
            <a:ext cx="51030" cy="199620"/>
            <a:chOff x="2654312" y="2017704"/>
            <a:chExt cx="92793" cy="369045"/>
          </a:xfrm>
        </p:grpSpPr>
        <p:sp>
          <p:nvSpPr>
            <p:cNvPr id="307" name="Ellipse 306">
              <a:extLst>
                <a:ext uri="{FF2B5EF4-FFF2-40B4-BE49-F238E27FC236}">
                  <a16:creationId xmlns:a16="http://schemas.microsoft.com/office/drawing/2014/main" id="{551C4AC2-EB43-4BB0-96D7-35E0FF43FB65}"/>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308" name="Forme libre 3327">
              <a:extLst>
                <a:ext uri="{FF2B5EF4-FFF2-40B4-BE49-F238E27FC236}">
                  <a16:creationId xmlns:a16="http://schemas.microsoft.com/office/drawing/2014/main" id="{04393352-9C9C-45F3-9E13-2F1411F1B948}"/>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9" name="Groupe 308">
            <a:extLst>
              <a:ext uri="{FF2B5EF4-FFF2-40B4-BE49-F238E27FC236}">
                <a16:creationId xmlns:a16="http://schemas.microsoft.com/office/drawing/2014/main" id="{B35F4352-4D73-476F-99DA-F172938D0C6B}"/>
              </a:ext>
            </a:extLst>
          </p:cNvPr>
          <p:cNvGrpSpPr/>
          <p:nvPr/>
        </p:nvGrpSpPr>
        <p:grpSpPr>
          <a:xfrm>
            <a:off x="6717413" y="2670066"/>
            <a:ext cx="51030" cy="199620"/>
            <a:chOff x="2654312" y="2017704"/>
            <a:chExt cx="92793" cy="369045"/>
          </a:xfrm>
        </p:grpSpPr>
        <p:sp>
          <p:nvSpPr>
            <p:cNvPr id="310" name="Ellipse 309">
              <a:extLst>
                <a:ext uri="{FF2B5EF4-FFF2-40B4-BE49-F238E27FC236}">
                  <a16:creationId xmlns:a16="http://schemas.microsoft.com/office/drawing/2014/main" id="{46035731-379A-4C94-9A64-A88BA5158C46}"/>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311" name="Forme libre 3330">
              <a:extLst>
                <a:ext uri="{FF2B5EF4-FFF2-40B4-BE49-F238E27FC236}">
                  <a16:creationId xmlns:a16="http://schemas.microsoft.com/office/drawing/2014/main" id="{14B9FC47-6E11-4FA8-8357-D233F4150750}"/>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2" name="Groupe 311">
            <a:extLst>
              <a:ext uri="{FF2B5EF4-FFF2-40B4-BE49-F238E27FC236}">
                <a16:creationId xmlns:a16="http://schemas.microsoft.com/office/drawing/2014/main" id="{E9D3DA35-0340-4310-BC80-6115AD2D0FD4}"/>
              </a:ext>
            </a:extLst>
          </p:cNvPr>
          <p:cNvGrpSpPr/>
          <p:nvPr/>
        </p:nvGrpSpPr>
        <p:grpSpPr>
          <a:xfrm>
            <a:off x="2670008" y="2636634"/>
            <a:ext cx="51030" cy="199620"/>
            <a:chOff x="2654312" y="2017704"/>
            <a:chExt cx="92793" cy="369045"/>
          </a:xfrm>
        </p:grpSpPr>
        <p:sp>
          <p:nvSpPr>
            <p:cNvPr id="313" name="Ellipse 312">
              <a:extLst>
                <a:ext uri="{FF2B5EF4-FFF2-40B4-BE49-F238E27FC236}">
                  <a16:creationId xmlns:a16="http://schemas.microsoft.com/office/drawing/2014/main" id="{F81EE403-D9B0-4E49-AA28-1B048A0ED759}"/>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314" name="Forme libre 3333">
              <a:extLst>
                <a:ext uri="{FF2B5EF4-FFF2-40B4-BE49-F238E27FC236}">
                  <a16:creationId xmlns:a16="http://schemas.microsoft.com/office/drawing/2014/main" id="{C7B96726-A18B-4187-862D-28F6B5B899BD}"/>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5" name="Flèche courbée vers la gauche 3346">
            <a:extLst>
              <a:ext uri="{FF2B5EF4-FFF2-40B4-BE49-F238E27FC236}">
                <a16:creationId xmlns:a16="http://schemas.microsoft.com/office/drawing/2014/main" id="{227CD51B-2D46-4677-8F18-234ED7954B29}"/>
              </a:ext>
            </a:extLst>
          </p:cNvPr>
          <p:cNvSpPr/>
          <p:nvPr/>
        </p:nvSpPr>
        <p:spPr>
          <a:xfrm rot="307437">
            <a:off x="7164446" y="1816272"/>
            <a:ext cx="691730" cy="811504"/>
          </a:xfrm>
          <a:custGeom>
            <a:avLst/>
            <a:gdLst>
              <a:gd name="connsiteX0" fmla="*/ 0 w 691659"/>
              <a:gd name="connsiteY0" fmla="*/ 1226935 h 1399850"/>
              <a:gd name="connsiteX1" fmla="*/ 172915 w 691659"/>
              <a:gd name="connsiteY1" fmla="*/ 1035913 h 1399850"/>
              <a:gd name="connsiteX2" fmla="*/ 172915 w 691659"/>
              <a:gd name="connsiteY2" fmla="*/ 1122370 h 1399850"/>
              <a:gd name="connsiteX3" fmla="*/ 683663 w 691659"/>
              <a:gd name="connsiteY3" fmla="*/ 656696 h 1399850"/>
              <a:gd name="connsiteX4" fmla="*/ 172915 w 691659"/>
              <a:gd name="connsiteY4" fmla="*/ 1295285 h 1399850"/>
              <a:gd name="connsiteX5" fmla="*/ 172915 w 691659"/>
              <a:gd name="connsiteY5" fmla="*/ 1381743 h 1399850"/>
              <a:gd name="connsiteX6" fmla="*/ 0 w 691659"/>
              <a:gd name="connsiteY6" fmla="*/ 1226935 h 1399850"/>
              <a:gd name="connsiteX0" fmla="*/ 691659 w 691659"/>
              <a:gd name="connsiteY0" fmla="*/ 743154 h 1399850"/>
              <a:gd name="connsiteX1" fmla="*/ 0 w 691659"/>
              <a:gd name="connsiteY1" fmla="*/ 172915 h 1399850"/>
              <a:gd name="connsiteX2" fmla="*/ 0 w 691659"/>
              <a:gd name="connsiteY2" fmla="*/ 0 h 1399850"/>
              <a:gd name="connsiteX3" fmla="*/ 691659 w 691659"/>
              <a:gd name="connsiteY3" fmla="*/ 570239 h 1399850"/>
              <a:gd name="connsiteX4" fmla="*/ 691659 w 691659"/>
              <a:gd name="connsiteY4" fmla="*/ 743154 h 1399850"/>
              <a:gd name="connsiteX0" fmla="*/ 691659 w 691659"/>
              <a:gd name="connsiteY0" fmla="*/ 743154 h 1399850"/>
              <a:gd name="connsiteX1" fmla="*/ 0 w 691659"/>
              <a:gd name="connsiteY1" fmla="*/ 172915 h 1399850"/>
              <a:gd name="connsiteX2" fmla="*/ 0 w 691659"/>
              <a:gd name="connsiteY2" fmla="*/ 0 h 1399850"/>
              <a:gd name="connsiteX3" fmla="*/ 691659 w 691659"/>
              <a:gd name="connsiteY3" fmla="*/ 570239 h 1399850"/>
              <a:gd name="connsiteX4" fmla="*/ 691659 w 691659"/>
              <a:gd name="connsiteY4" fmla="*/ 743154 h 1399850"/>
              <a:gd name="connsiteX5" fmla="*/ 172915 w 691659"/>
              <a:gd name="connsiteY5" fmla="*/ 1295286 h 1399850"/>
              <a:gd name="connsiteX6" fmla="*/ 172915 w 691659"/>
              <a:gd name="connsiteY6" fmla="*/ 1381743 h 1399850"/>
              <a:gd name="connsiteX7" fmla="*/ 0 w 691659"/>
              <a:gd name="connsiteY7" fmla="*/ 1226935 h 1399850"/>
              <a:gd name="connsiteX8" fmla="*/ 172915 w 691659"/>
              <a:gd name="connsiteY8" fmla="*/ 1035913 h 1399850"/>
              <a:gd name="connsiteX9" fmla="*/ 172915 w 691659"/>
              <a:gd name="connsiteY9" fmla="*/ 1122370 h 1399850"/>
              <a:gd name="connsiteX10" fmla="*/ 683663 w 691659"/>
              <a:gd name="connsiteY10" fmla="*/ 656696 h 1399850"/>
              <a:gd name="connsiteX0" fmla="*/ 0 w 691730"/>
              <a:gd name="connsiteY0" fmla="*/ 1226935 h 1381743"/>
              <a:gd name="connsiteX1" fmla="*/ 172915 w 691730"/>
              <a:gd name="connsiteY1" fmla="*/ 1035913 h 1381743"/>
              <a:gd name="connsiteX2" fmla="*/ 172915 w 691730"/>
              <a:gd name="connsiteY2" fmla="*/ 1122370 h 1381743"/>
              <a:gd name="connsiteX3" fmla="*/ 683663 w 691730"/>
              <a:gd name="connsiteY3" fmla="*/ 656696 h 1381743"/>
              <a:gd name="connsiteX4" fmla="*/ 172915 w 691730"/>
              <a:gd name="connsiteY4" fmla="*/ 1295285 h 1381743"/>
              <a:gd name="connsiteX5" fmla="*/ 172915 w 691730"/>
              <a:gd name="connsiteY5" fmla="*/ 1381743 h 1381743"/>
              <a:gd name="connsiteX6" fmla="*/ 0 w 691730"/>
              <a:gd name="connsiteY6" fmla="*/ 1226935 h 1381743"/>
              <a:gd name="connsiteX0" fmla="*/ 691659 w 691730"/>
              <a:gd name="connsiteY0" fmla="*/ 743154 h 1381743"/>
              <a:gd name="connsiteX1" fmla="*/ 0 w 691730"/>
              <a:gd name="connsiteY1" fmla="*/ 172915 h 1381743"/>
              <a:gd name="connsiteX2" fmla="*/ 0 w 691730"/>
              <a:gd name="connsiteY2" fmla="*/ 0 h 1381743"/>
              <a:gd name="connsiteX3" fmla="*/ 691659 w 691730"/>
              <a:gd name="connsiteY3" fmla="*/ 570239 h 1381743"/>
              <a:gd name="connsiteX4" fmla="*/ 691659 w 691730"/>
              <a:gd name="connsiteY4" fmla="*/ 743154 h 1381743"/>
              <a:gd name="connsiteX0" fmla="*/ 691659 w 691730"/>
              <a:gd name="connsiteY0" fmla="*/ 743154 h 1381743"/>
              <a:gd name="connsiteX1" fmla="*/ 0 w 691730"/>
              <a:gd name="connsiteY1" fmla="*/ 0 h 1381743"/>
              <a:gd name="connsiteX2" fmla="*/ 691659 w 691730"/>
              <a:gd name="connsiteY2" fmla="*/ 570239 h 1381743"/>
              <a:gd name="connsiteX3" fmla="*/ 691659 w 691730"/>
              <a:gd name="connsiteY3" fmla="*/ 743154 h 1381743"/>
              <a:gd name="connsiteX4" fmla="*/ 172915 w 691730"/>
              <a:gd name="connsiteY4" fmla="*/ 1295286 h 1381743"/>
              <a:gd name="connsiteX5" fmla="*/ 172915 w 691730"/>
              <a:gd name="connsiteY5" fmla="*/ 1381743 h 1381743"/>
              <a:gd name="connsiteX6" fmla="*/ 0 w 691730"/>
              <a:gd name="connsiteY6" fmla="*/ 1226935 h 1381743"/>
              <a:gd name="connsiteX7" fmla="*/ 172915 w 691730"/>
              <a:gd name="connsiteY7" fmla="*/ 1035913 h 1381743"/>
              <a:gd name="connsiteX8" fmla="*/ 172915 w 691730"/>
              <a:gd name="connsiteY8" fmla="*/ 1122370 h 1381743"/>
              <a:gd name="connsiteX9" fmla="*/ 683663 w 691730"/>
              <a:gd name="connsiteY9" fmla="*/ 656696 h 1381743"/>
              <a:gd name="connsiteX0" fmla="*/ 0 w 691730"/>
              <a:gd name="connsiteY0" fmla="*/ 1226935 h 1381743"/>
              <a:gd name="connsiteX1" fmla="*/ 172915 w 691730"/>
              <a:gd name="connsiteY1" fmla="*/ 1035913 h 1381743"/>
              <a:gd name="connsiteX2" fmla="*/ 172915 w 691730"/>
              <a:gd name="connsiteY2" fmla="*/ 1122370 h 1381743"/>
              <a:gd name="connsiteX3" fmla="*/ 683663 w 691730"/>
              <a:gd name="connsiteY3" fmla="*/ 656696 h 1381743"/>
              <a:gd name="connsiteX4" fmla="*/ 172915 w 691730"/>
              <a:gd name="connsiteY4" fmla="*/ 1295285 h 1381743"/>
              <a:gd name="connsiteX5" fmla="*/ 172915 w 691730"/>
              <a:gd name="connsiteY5" fmla="*/ 1381743 h 1381743"/>
              <a:gd name="connsiteX6" fmla="*/ 0 w 691730"/>
              <a:gd name="connsiteY6" fmla="*/ 1226935 h 1381743"/>
              <a:gd name="connsiteX0" fmla="*/ 691659 w 691730"/>
              <a:gd name="connsiteY0" fmla="*/ 743154 h 1381743"/>
              <a:gd name="connsiteX1" fmla="*/ 0 w 691730"/>
              <a:gd name="connsiteY1" fmla="*/ 172915 h 1381743"/>
              <a:gd name="connsiteX2" fmla="*/ 0 w 691730"/>
              <a:gd name="connsiteY2" fmla="*/ 0 h 1381743"/>
              <a:gd name="connsiteX3" fmla="*/ 691659 w 691730"/>
              <a:gd name="connsiteY3" fmla="*/ 570239 h 1381743"/>
              <a:gd name="connsiteX4" fmla="*/ 691659 w 691730"/>
              <a:gd name="connsiteY4" fmla="*/ 743154 h 1381743"/>
              <a:gd name="connsiteX0" fmla="*/ 691659 w 691730"/>
              <a:gd name="connsiteY0" fmla="*/ 743154 h 1381743"/>
              <a:gd name="connsiteX1" fmla="*/ 691659 w 691730"/>
              <a:gd name="connsiteY1" fmla="*/ 570239 h 1381743"/>
              <a:gd name="connsiteX2" fmla="*/ 691659 w 691730"/>
              <a:gd name="connsiteY2" fmla="*/ 743154 h 1381743"/>
              <a:gd name="connsiteX3" fmla="*/ 172915 w 691730"/>
              <a:gd name="connsiteY3" fmla="*/ 1295286 h 1381743"/>
              <a:gd name="connsiteX4" fmla="*/ 172915 w 691730"/>
              <a:gd name="connsiteY4" fmla="*/ 1381743 h 1381743"/>
              <a:gd name="connsiteX5" fmla="*/ 0 w 691730"/>
              <a:gd name="connsiteY5" fmla="*/ 1226935 h 1381743"/>
              <a:gd name="connsiteX6" fmla="*/ 172915 w 691730"/>
              <a:gd name="connsiteY6" fmla="*/ 1035913 h 1381743"/>
              <a:gd name="connsiteX7" fmla="*/ 172915 w 691730"/>
              <a:gd name="connsiteY7" fmla="*/ 1122370 h 1381743"/>
              <a:gd name="connsiteX8" fmla="*/ 683663 w 691730"/>
              <a:gd name="connsiteY8" fmla="*/ 656696 h 1381743"/>
              <a:gd name="connsiteX0" fmla="*/ 0 w 691730"/>
              <a:gd name="connsiteY0" fmla="*/ 1226935 h 1381743"/>
              <a:gd name="connsiteX1" fmla="*/ 172915 w 691730"/>
              <a:gd name="connsiteY1" fmla="*/ 1035913 h 1381743"/>
              <a:gd name="connsiteX2" fmla="*/ 172915 w 691730"/>
              <a:gd name="connsiteY2" fmla="*/ 1122370 h 1381743"/>
              <a:gd name="connsiteX3" fmla="*/ 683663 w 691730"/>
              <a:gd name="connsiteY3" fmla="*/ 656696 h 1381743"/>
              <a:gd name="connsiteX4" fmla="*/ 172915 w 691730"/>
              <a:gd name="connsiteY4" fmla="*/ 1295285 h 1381743"/>
              <a:gd name="connsiteX5" fmla="*/ 172915 w 691730"/>
              <a:gd name="connsiteY5" fmla="*/ 1381743 h 1381743"/>
              <a:gd name="connsiteX6" fmla="*/ 0 w 691730"/>
              <a:gd name="connsiteY6" fmla="*/ 1226935 h 1381743"/>
              <a:gd name="connsiteX0" fmla="*/ 691659 w 691730"/>
              <a:gd name="connsiteY0" fmla="*/ 743154 h 1381743"/>
              <a:gd name="connsiteX1" fmla="*/ 0 w 691730"/>
              <a:gd name="connsiteY1" fmla="*/ 0 h 1381743"/>
              <a:gd name="connsiteX2" fmla="*/ 691659 w 691730"/>
              <a:gd name="connsiteY2" fmla="*/ 570239 h 1381743"/>
              <a:gd name="connsiteX3" fmla="*/ 691659 w 691730"/>
              <a:gd name="connsiteY3" fmla="*/ 743154 h 1381743"/>
              <a:gd name="connsiteX0" fmla="*/ 691659 w 691730"/>
              <a:gd name="connsiteY0" fmla="*/ 743154 h 1381743"/>
              <a:gd name="connsiteX1" fmla="*/ 691659 w 691730"/>
              <a:gd name="connsiteY1" fmla="*/ 570239 h 1381743"/>
              <a:gd name="connsiteX2" fmla="*/ 691659 w 691730"/>
              <a:gd name="connsiteY2" fmla="*/ 743154 h 1381743"/>
              <a:gd name="connsiteX3" fmla="*/ 172915 w 691730"/>
              <a:gd name="connsiteY3" fmla="*/ 1295286 h 1381743"/>
              <a:gd name="connsiteX4" fmla="*/ 172915 w 691730"/>
              <a:gd name="connsiteY4" fmla="*/ 1381743 h 1381743"/>
              <a:gd name="connsiteX5" fmla="*/ 0 w 691730"/>
              <a:gd name="connsiteY5" fmla="*/ 1226935 h 1381743"/>
              <a:gd name="connsiteX6" fmla="*/ 172915 w 691730"/>
              <a:gd name="connsiteY6" fmla="*/ 1035913 h 1381743"/>
              <a:gd name="connsiteX7" fmla="*/ 172915 w 691730"/>
              <a:gd name="connsiteY7" fmla="*/ 1122370 h 1381743"/>
              <a:gd name="connsiteX8" fmla="*/ 683663 w 691730"/>
              <a:gd name="connsiteY8" fmla="*/ 656696 h 1381743"/>
              <a:gd name="connsiteX0" fmla="*/ 0 w 691730"/>
              <a:gd name="connsiteY0" fmla="*/ 656696 h 811504"/>
              <a:gd name="connsiteX1" fmla="*/ 172915 w 691730"/>
              <a:gd name="connsiteY1" fmla="*/ 465674 h 811504"/>
              <a:gd name="connsiteX2" fmla="*/ 172915 w 691730"/>
              <a:gd name="connsiteY2" fmla="*/ 552131 h 811504"/>
              <a:gd name="connsiteX3" fmla="*/ 683663 w 691730"/>
              <a:gd name="connsiteY3" fmla="*/ 86457 h 811504"/>
              <a:gd name="connsiteX4" fmla="*/ 172915 w 691730"/>
              <a:gd name="connsiteY4" fmla="*/ 725046 h 811504"/>
              <a:gd name="connsiteX5" fmla="*/ 172915 w 691730"/>
              <a:gd name="connsiteY5" fmla="*/ 811504 h 811504"/>
              <a:gd name="connsiteX6" fmla="*/ 0 w 691730"/>
              <a:gd name="connsiteY6" fmla="*/ 656696 h 811504"/>
              <a:gd name="connsiteX0" fmla="*/ 691659 w 691730"/>
              <a:gd name="connsiteY0" fmla="*/ 172915 h 811504"/>
              <a:gd name="connsiteX1" fmla="*/ 691659 w 691730"/>
              <a:gd name="connsiteY1" fmla="*/ 0 h 811504"/>
              <a:gd name="connsiteX2" fmla="*/ 691659 w 691730"/>
              <a:gd name="connsiteY2" fmla="*/ 172915 h 811504"/>
              <a:gd name="connsiteX0" fmla="*/ 691659 w 691730"/>
              <a:gd name="connsiteY0" fmla="*/ 172915 h 811504"/>
              <a:gd name="connsiteX1" fmla="*/ 691659 w 691730"/>
              <a:gd name="connsiteY1" fmla="*/ 0 h 811504"/>
              <a:gd name="connsiteX2" fmla="*/ 691659 w 691730"/>
              <a:gd name="connsiteY2" fmla="*/ 172915 h 811504"/>
              <a:gd name="connsiteX3" fmla="*/ 172915 w 691730"/>
              <a:gd name="connsiteY3" fmla="*/ 725047 h 811504"/>
              <a:gd name="connsiteX4" fmla="*/ 172915 w 691730"/>
              <a:gd name="connsiteY4" fmla="*/ 811504 h 811504"/>
              <a:gd name="connsiteX5" fmla="*/ 0 w 691730"/>
              <a:gd name="connsiteY5" fmla="*/ 656696 h 811504"/>
              <a:gd name="connsiteX6" fmla="*/ 172915 w 691730"/>
              <a:gd name="connsiteY6" fmla="*/ 465674 h 811504"/>
              <a:gd name="connsiteX7" fmla="*/ 172915 w 691730"/>
              <a:gd name="connsiteY7" fmla="*/ 552131 h 811504"/>
              <a:gd name="connsiteX8" fmla="*/ 683663 w 691730"/>
              <a:gd name="connsiteY8" fmla="*/ 86457 h 81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730" h="811504" stroke="0" extrusionOk="0">
                <a:moveTo>
                  <a:pt x="0" y="656696"/>
                </a:moveTo>
                <a:lnTo>
                  <a:pt x="172915" y="465674"/>
                </a:lnTo>
                <a:lnTo>
                  <a:pt x="172915" y="552131"/>
                </a:lnTo>
                <a:cubicBezTo>
                  <a:pt x="440814" y="495103"/>
                  <a:pt x="641713" y="311933"/>
                  <a:pt x="683663" y="86457"/>
                </a:cubicBezTo>
                <a:cubicBezTo>
                  <a:pt x="737506" y="375857"/>
                  <a:pt x="516765" y="651850"/>
                  <a:pt x="172915" y="725046"/>
                </a:cubicBezTo>
                <a:lnTo>
                  <a:pt x="172915" y="811504"/>
                </a:lnTo>
                <a:lnTo>
                  <a:pt x="0" y="656696"/>
                </a:lnTo>
                <a:close/>
              </a:path>
              <a:path w="691730" h="811504" fill="darkenLess" stroke="0" extrusionOk="0">
                <a:moveTo>
                  <a:pt x="691659" y="172915"/>
                </a:moveTo>
                <a:lnTo>
                  <a:pt x="691659" y="0"/>
                </a:lnTo>
                <a:lnTo>
                  <a:pt x="691659" y="172915"/>
                </a:lnTo>
                <a:close/>
              </a:path>
              <a:path w="691730" h="811504" fill="none" extrusionOk="0">
                <a:moveTo>
                  <a:pt x="691659" y="172915"/>
                </a:moveTo>
                <a:lnTo>
                  <a:pt x="691659" y="0"/>
                </a:lnTo>
                <a:lnTo>
                  <a:pt x="691659" y="172915"/>
                </a:lnTo>
                <a:cubicBezTo>
                  <a:pt x="691659" y="432943"/>
                  <a:pt x="478295" y="660039"/>
                  <a:pt x="172915" y="725047"/>
                </a:cubicBezTo>
                <a:lnTo>
                  <a:pt x="172915" y="811504"/>
                </a:lnTo>
                <a:lnTo>
                  <a:pt x="0" y="656696"/>
                </a:lnTo>
                <a:lnTo>
                  <a:pt x="172915" y="465674"/>
                </a:lnTo>
                <a:lnTo>
                  <a:pt x="172915" y="552131"/>
                </a:lnTo>
                <a:cubicBezTo>
                  <a:pt x="440814" y="495103"/>
                  <a:pt x="641713" y="311933"/>
                  <a:pt x="683663" y="86457"/>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18" name="Pentagone régulier 893">
            <a:extLst>
              <a:ext uri="{FF2B5EF4-FFF2-40B4-BE49-F238E27FC236}">
                <a16:creationId xmlns:a16="http://schemas.microsoft.com/office/drawing/2014/main" id="{3E203880-78CF-437E-91C4-C3A0C87BEF94}"/>
              </a:ext>
            </a:extLst>
          </p:cNvPr>
          <p:cNvSpPr/>
          <p:nvPr/>
        </p:nvSpPr>
        <p:spPr>
          <a:xfrm>
            <a:off x="6171972" y="1367596"/>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9" name="Groupe 318">
            <a:extLst>
              <a:ext uri="{FF2B5EF4-FFF2-40B4-BE49-F238E27FC236}">
                <a16:creationId xmlns:a16="http://schemas.microsoft.com/office/drawing/2014/main" id="{095CED0F-B045-4AE5-B64C-8113A6EDF918}"/>
              </a:ext>
            </a:extLst>
          </p:cNvPr>
          <p:cNvGrpSpPr/>
          <p:nvPr/>
        </p:nvGrpSpPr>
        <p:grpSpPr>
          <a:xfrm>
            <a:off x="242012" y="851598"/>
            <a:ext cx="191865" cy="155620"/>
            <a:chOff x="3342084" y="2180678"/>
            <a:chExt cx="191865" cy="155620"/>
          </a:xfrm>
        </p:grpSpPr>
        <p:sp>
          <p:nvSpPr>
            <p:cNvPr id="320" name="Pentagone régulier 902">
              <a:extLst>
                <a:ext uri="{FF2B5EF4-FFF2-40B4-BE49-F238E27FC236}">
                  <a16:creationId xmlns:a16="http://schemas.microsoft.com/office/drawing/2014/main" id="{168293D9-672D-4FD1-B19A-75DBB25FC6FB}"/>
                </a:ext>
              </a:extLst>
            </p:cNvPr>
            <p:cNvSpPr/>
            <p:nvPr/>
          </p:nvSpPr>
          <p:spPr>
            <a:xfrm rot="11209796">
              <a:off x="3424285" y="2226446"/>
              <a:ext cx="109664" cy="109852"/>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Pentagone régulier 903">
              <a:extLst>
                <a:ext uri="{FF2B5EF4-FFF2-40B4-BE49-F238E27FC236}">
                  <a16:creationId xmlns:a16="http://schemas.microsoft.com/office/drawing/2014/main" id="{354D2878-36CE-4900-93FB-C86D4A415482}"/>
                </a:ext>
              </a:extLst>
            </p:cNvPr>
            <p:cNvSpPr/>
            <p:nvPr/>
          </p:nvSpPr>
          <p:spPr>
            <a:xfrm>
              <a:off x="3342084" y="2180678"/>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2" name="Groupe 321">
            <a:extLst>
              <a:ext uri="{FF2B5EF4-FFF2-40B4-BE49-F238E27FC236}">
                <a16:creationId xmlns:a16="http://schemas.microsoft.com/office/drawing/2014/main" id="{0E7CEE53-A962-4F0F-9E78-C9BDA00F2AFD}"/>
              </a:ext>
            </a:extLst>
          </p:cNvPr>
          <p:cNvGrpSpPr/>
          <p:nvPr/>
        </p:nvGrpSpPr>
        <p:grpSpPr>
          <a:xfrm rot="13358354">
            <a:off x="162028" y="1169640"/>
            <a:ext cx="346963" cy="149892"/>
            <a:chOff x="5715256" y="1179321"/>
            <a:chExt cx="346963" cy="149892"/>
          </a:xfrm>
        </p:grpSpPr>
        <p:grpSp>
          <p:nvGrpSpPr>
            <p:cNvPr id="323" name="Groupe 322">
              <a:extLst>
                <a:ext uri="{FF2B5EF4-FFF2-40B4-BE49-F238E27FC236}">
                  <a16:creationId xmlns:a16="http://schemas.microsoft.com/office/drawing/2014/main" id="{A64BE540-5ED1-4919-8216-8596960E7B76}"/>
                </a:ext>
              </a:extLst>
            </p:cNvPr>
            <p:cNvGrpSpPr/>
            <p:nvPr/>
          </p:nvGrpSpPr>
          <p:grpSpPr>
            <a:xfrm>
              <a:off x="5715256" y="1183600"/>
              <a:ext cx="186450" cy="145613"/>
              <a:chOff x="5715256" y="1099202"/>
              <a:chExt cx="322054" cy="230011"/>
            </a:xfrm>
          </p:grpSpPr>
          <p:sp>
            <p:nvSpPr>
              <p:cNvPr id="327" name="Hexagone 326">
                <a:extLst>
                  <a:ext uri="{FF2B5EF4-FFF2-40B4-BE49-F238E27FC236}">
                    <a16:creationId xmlns:a16="http://schemas.microsoft.com/office/drawing/2014/main" id="{1A9A55B0-8735-471F-AC15-CAE399C85568}"/>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28" name="Hexagone 327">
                <a:extLst>
                  <a:ext uri="{FF2B5EF4-FFF2-40B4-BE49-F238E27FC236}">
                    <a16:creationId xmlns:a16="http://schemas.microsoft.com/office/drawing/2014/main" id="{69C63D53-4855-4779-8E7E-AC26F317C2EE}"/>
                  </a:ext>
                </a:extLst>
              </p:cNvPr>
              <p:cNvSpPr/>
              <p:nvPr/>
            </p:nvSpPr>
            <p:spPr>
              <a:xfrm>
                <a:off x="5858887" y="109920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nvGrpSpPr>
            <p:cNvPr id="324" name="Groupe 323">
              <a:extLst>
                <a:ext uri="{FF2B5EF4-FFF2-40B4-BE49-F238E27FC236}">
                  <a16:creationId xmlns:a16="http://schemas.microsoft.com/office/drawing/2014/main" id="{28D42F3D-1B52-41D8-AD29-1E240B0204A0}"/>
                </a:ext>
              </a:extLst>
            </p:cNvPr>
            <p:cNvGrpSpPr/>
            <p:nvPr/>
          </p:nvGrpSpPr>
          <p:grpSpPr>
            <a:xfrm>
              <a:off x="5875769" y="1179321"/>
              <a:ext cx="186450" cy="145613"/>
              <a:chOff x="5715256" y="1099202"/>
              <a:chExt cx="322054" cy="230011"/>
            </a:xfrm>
          </p:grpSpPr>
          <p:sp>
            <p:nvSpPr>
              <p:cNvPr id="325" name="Hexagone 324">
                <a:extLst>
                  <a:ext uri="{FF2B5EF4-FFF2-40B4-BE49-F238E27FC236}">
                    <a16:creationId xmlns:a16="http://schemas.microsoft.com/office/drawing/2014/main" id="{315AF196-E711-4859-9B13-8554BE3E59A4}"/>
                  </a:ext>
                </a:extLst>
              </p:cNvPr>
              <p:cNvSpPr/>
              <p:nvPr/>
            </p:nvSpPr>
            <p:spPr>
              <a:xfrm>
                <a:off x="5715256" y="1173992"/>
                <a:ext cx="178423" cy="155221"/>
              </a:xfrm>
              <a:prstGeom prst="hex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26" name="Pentagone 325">
                <a:extLst>
                  <a:ext uri="{FF2B5EF4-FFF2-40B4-BE49-F238E27FC236}">
                    <a16:creationId xmlns:a16="http://schemas.microsoft.com/office/drawing/2014/main" id="{31352DFB-BCAC-40CC-8CC6-954B4E094138}"/>
                  </a:ext>
                </a:extLst>
              </p:cNvPr>
              <p:cNvSpPr/>
              <p:nvPr/>
            </p:nvSpPr>
            <p:spPr>
              <a:xfrm>
                <a:off x="5858887" y="1099202"/>
                <a:ext cx="178423" cy="155221"/>
              </a:xfrm>
              <a:prstGeom prst="pentagon">
                <a:avLst/>
              </a:prstGeom>
              <a:solidFill>
                <a:schemeClr val="accent5">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grpSp>
      <p:sp>
        <p:nvSpPr>
          <p:cNvPr id="329" name="Pentagone régulier 897">
            <a:extLst>
              <a:ext uri="{FF2B5EF4-FFF2-40B4-BE49-F238E27FC236}">
                <a16:creationId xmlns:a16="http://schemas.microsoft.com/office/drawing/2014/main" id="{2488FB3F-D5A4-4871-BFC9-75B0E435F0B9}"/>
              </a:ext>
            </a:extLst>
          </p:cNvPr>
          <p:cNvSpPr/>
          <p:nvPr/>
        </p:nvSpPr>
        <p:spPr>
          <a:xfrm>
            <a:off x="486405" y="834112"/>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0" name="Groupe 329">
            <a:extLst>
              <a:ext uri="{FF2B5EF4-FFF2-40B4-BE49-F238E27FC236}">
                <a16:creationId xmlns:a16="http://schemas.microsoft.com/office/drawing/2014/main" id="{E76A6F9A-B80F-41AB-B3F3-FE778E754CFE}"/>
              </a:ext>
            </a:extLst>
          </p:cNvPr>
          <p:cNvGrpSpPr/>
          <p:nvPr/>
        </p:nvGrpSpPr>
        <p:grpSpPr>
          <a:xfrm>
            <a:off x="229596" y="1490354"/>
            <a:ext cx="51030" cy="199620"/>
            <a:chOff x="2654312" y="2017704"/>
            <a:chExt cx="92793" cy="369045"/>
          </a:xfrm>
        </p:grpSpPr>
        <p:sp>
          <p:nvSpPr>
            <p:cNvPr id="331" name="Ellipse 330">
              <a:extLst>
                <a:ext uri="{FF2B5EF4-FFF2-40B4-BE49-F238E27FC236}">
                  <a16:creationId xmlns:a16="http://schemas.microsoft.com/office/drawing/2014/main" id="{02169C0F-4EDE-4FE9-AD5C-77240BCCAC8F}"/>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332" name="Forme libre 3406">
              <a:extLst>
                <a:ext uri="{FF2B5EF4-FFF2-40B4-BE49-F238E27FC236}">
                  <a16:creationId xmlns:a16="http://schemas.microsoft.com/office/drawing/2014/main" id="{18107037-98EA-4262-888C-B855CD8D2B57}"/>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3" name="Groupe 332">
            <a:extLst>
              <a:ext uri="{FF2B5EF4-FFF2-40B4-BE49-F238E27FC236}">
                <a16:creationId xmlns:a16="http://schemas.microsoft.com/office/drawing/2014/main" id="{6FC75B8F-C88F-4CD6-9C92-216BDF73A58C}"/>
              </a:ext>
            </a:extLst>
          </p:cNvPr>
          <p:cNvGrpSpPr/>
          <p:nvPr/>
        </p:nvGrpSpPr>
        <p:grpSpPr>
          <a:xfrm>
            <a:off x="305445" y="1519229"/>
            <a:ext cx="51030" cy="199620"/>
            <a:chOff x="2654312" y="2017704"/>
            <a:chExt cx="92793" cy="369045"/>
          </a:xfrm>
        </p:grpSpPr>
        <p:sp>
          <p:nvSpPr>
            <p:cNvPr id="334" name="Ellipse 333">
              <a:extLst>
                <a:ext uri="{FF2B5EF4-FFF2-40B4-BE49-F238E27FC236}">
                  <a16:creationId xmlns:a16="http://schemas.microsoft.com/office/drawing/2014/main" id="{72D36B56-CCEB-4371-9154-8C2190F3E914}"/>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335" name="Forme libre 3409">
              <a:extLst>
                <a:ext uri="{FF2B5EF4-FFF2-40B4-BE49-F238E27FC236}">
                  <a16:creationId xmlns:a16="http://schemas.microsoft.com/office/drawing/2014/main" id="{E8E68EED-F4CD-40AE-9B5B-9F86666C3A47}"/>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6" name="Groupe 335">
            <a:extLst>
              <a:ext uri="{FF2B5EF4-FFF2-40B4-BE49-F238E27FC236}">
                <a16:creationId xmlns:a16="http://schemas.microsoft.com/office/drawing/2014/main" id="{7CA2DF98-CC28-4AFE-9E8D-99D45B7129D4}"/>
              </a:ext>
            </a:extLst>
          </p:cNvPr>
          <p:cNvGrpSpPr/>
          <p:nvPr/>
        </p:nvGrpSpPr>
        <p:grpSpPr>
          <a:xfrm>
            <a:off x="440188" y="1493769"/>
            <a:ext cx="51030" cy="199620"/>
            <a:chOff x="2654312" y="2017704"/>
            <a:chExt cx="92793" cy="369045"/>
          </a:xfrm>
        </p:grpSpPr>
        <p:sp>
          <p:nvSpPr>
            <p:cNvPr id="337" name="Ellipse 336">
              <a:extLst>
                <a:ext uri="{FF2B5EF4-FFF2-40B4-BE49-F238E27FC236}">
                  <a16:creationId xmlns:a16="http://schemas.microsoft.com/office/drawing/2014/main" id="{567E265D-DB4A-4A01-85C4-600AE3B35AA7}"/>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338" name="Forme libre 3412">
              <a:extLst>
                <a:ext uri="{FF2B5EF4-FFF2-40B4-BE49-F238E27FC236}">
                  <a16:creationId xmlns:a16="http://schemas.microsoft.com/office/drawing/2014/main" id="{5AFA6DC5-4EA9-4D97-B576-4364EE8EA1B5}"/>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9" name="Groupe 338">
            <a:extLst>
              <a:ext uri="{FF2B5EF4-FFF2-40B4-BE49-F238E27FC236}">
                <a16:creationId xmlns:a16="http://schemas.microsoft.com/office/drawing/2014/main" id="{3B828883-4C03-4108-AB81-7705CDC794E6}"/>
              </a:ext>
            </a:extLst>
          </p:cNvPr>
          <p:cNvGrpSpPr/>
          <p:nvPr/>
        </p:nvGrpSpPr>
        <p:grpSpPr>
          <a:xfrm>
            <a:off x="524626" y="1513652"/>
            <a:ext cx="51030" cy="199620"/>
            <a:chOff x="2654312" y="2017704"/>
            <a:chExt cx="92793" cy="369045"/>
          </a:xfrm>
        </p:grpSpPr>
        <p:sp>
          <p:nvSpPr>
            <p:cNvPr id="340" name="Ellipse 339">
              <a:extLst>
                <a:ext uri="{FF2B5EF4-FFF2-40B4-BE49-F238E27FC236}">
                  <a16:creationId xmlns:a16="http://schemas.microsoft.com/office/drawing/2014/main" id="{F45E2BDB-2E5E-4BFE-BB22-9CFCCFD61DC2}"/>
                </a:ext>
              </a:extLst>
            </p:cNvPr>
            <p:cNvSpPr/>
            <p:nvPr/>
          </p:nvSpPr>
          <p:spPr>
            <a:xfrm>
              <a:off x="2654312" y="2017704"/>
              <a:ext cx="92793" cy="80473"/>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000"/>
                </a:highlight>
              </a:endParaRPr>
            </a:p>
          </p:txBody>
        </p:sp>
        <p:sp>
          <p:nvSpPr>
            <p:cNvPr id="341" name="Forme libre 3415">
              <a:extLst>
                <a:ext uri="{FF2B5EF4-FFF2-40B4-BE49-F238E27FC236}">
                  <a16:creationId xmlns:a16="http://schemas.microsoft.com/office/drawing/2014/main" id="{D172DAF6-8A9A-47BE-B23A-203FFA76060B}"/>
                </a:ext>
              </a:extLst>
            </p:cNvPr>
            <p:cNvSpPr/>
            <p:nvPr/>
          </p:nvSpPr>
          <p:spPr>
            <a:xfrm>
              <a:off x="2654312" y="2095382"/>
              <a:ext cx="78844" cy="291367"/>
            </a:xfrm>
            <a:custGeom>
              <a:avLst/>
              <a:gdLst>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28690 w 41415"/>
                <a:gd name="connsiteY0" fmla="*/ 0 h 206375"/>
                <a:gd name="connsiteX1" fmla="*/ 115 w 41415"/>
                <a:gd name="connsiteY1" fmla="*/ 44450 h 206375"/>
                <a:gd name="connsiteX2" fmla="*/ 38215 w 41415"/>
                <a:gd name="connsiteY2" fmla="*/ 63500 h 206375"/>
                <a:gd name="connsiteX3" fmla="*/ 3290 w 41415"/>
                <a:gd name="connsiteY3" fmla="*/ 98425 h 206375"/>
                <a:gd name="connsiteX4" fmla="*/ 41390 w 41415"/>
                <a:gd name="connsiteY4" fmla="*/ 123825 h 206375"/>
                <a:gd name="connsiteX5" fmla="*/ 9640 w 41415"/>
                <a:gd name="connsiteY5" fmla="*/ 155575 h 206375"/>
                <a:gd name="connsiteX6" fmla="*/ 35040 w 41415"/>
                <a:gd name="connsiteY6" fmla="*/ 177800 h 206375"/>
                <a:gd name="connsiteX7" fmla="*/ 6465 w 41415"/>
                <a:gd name="connsiteY7" fmla="*/ 206375 h 206375"/>
                <a:gd name="connsiteX0" fmla="*/ 31104 w 43822"/>
                <a:gd name="connsiteY0" fmla="*/ 0 h 206375"/>
                <a:gd name="connsiteX1" fmla="*/ 2529 w 43822"/>
                <a:gd name="connsiteY1" fmla="*/ 44450 h 206375"/>
                <a:gd name="connsiteX2" fmla="*/ 40629 w 43822"/>
                <a:gd name="connsiteY2" fmla="*/ 63500 h 206375"/>
                <a:gd name="connsiteX3" fmla="*/ 5704 w 43822"/>
                <a:gd name="connsiteY3" fmla="*/ 98425 h 206375"/>
                <a:gd name="connsiteX4" fmla="*/ 43804 w 43822"/>
                <a:gd name="connsiteY4" fmla="*/ 123825 h 206375"/>
                <a:gd name="connsiteX5" fmla="*/ 30 w 43822"/>
                <a:gd name="connsiteY5" fmla="*/ 157304 h 206375"/>
                <a:gd name="connsiteX6" fmla="*/ 37454 w 43822"/>
                <a:gd name="connsiteY6" fmla="*/ 177800 h 206375"/>
                <a:gd name="connsiteX7" fmla="*/ 8879 w 43822"/>
                <a:gd name="connsiteY7" fmla="*/ 206375 h 206375"/>
                <a:gd name="connsiteX0" fmla="*/ 31074 w 43792"/>
                <a:gd name="connsiteY0" fmla="*/ 0 h 206375"/>
                <a:gd name="connsiteX1" fmla="*/ 2499 w 43792"/>
                <a:gd name="connsiteY1" fmla="*/ 44450 h 206375"/>
                <a:gd name="connsiteX2" fmla="*/ 40599 w 43792"/>
                <a:gd name="connsiteY2" fmla="*/ 63500 h 206375"/>
                <a:gd name="connsiteX3" fmla="*/ 5674 w 43792"/>
                <a:gd name="connsiteY3" fmla="*/ 98425 h 206375"/>
                <a:gd name="connsiteX4" fmla="*/ 43774 w 43792"/>
                <a:gd name="connsiteY4" fmla="*/ 123825 h 206375"/>
                <a:gd name="connsiteX5" fmla="*/ 0 w 43792"/>
                <a:gd name="connsiteY5" fmla="*/ 157304 h 206375"/>
                <a:gd name="connsiteX6" fmla="*/ 37424 w 43792"/>
                <a:gd name="connsiteY6" fmla="*/ 177800 h 206375"/>
                <a:gd name="connsiteX7" fmla="*/ 8849 w 43792"/>
                <a:gd name="connsiteY7" fmla="*/ 206375 h 206375"/>
                <a:gd name="connsiteX0" fmla="*/ 31074 w 43808"/>
                <a:gd name="connsiteY0" fmla="*/ 0 h 206375"/>
                <a:gd name="connsiteX1" fmla="*/ 2499 w 43808"/>
                <a:gd name="connsiteY1" fmla="*/ 44450 h 206375"/>
                <a:gd name="connsiteX2" fmla="*/ 40599 w 43808"/>
                <a:gd name="connsiteY2" fmla="*/ 63500 h 206375"/>
                <a:gd name="connsiteX3" fmla="*/ 5674 w 43808"/>
                <a:gd name="connsiteY3" fmla="*/ 98425 h 206375"/>
                <a:gd name="connsiteX4" fmla="*/ 43774 w 43808"/>
                <a:gd name="connsiteY4" fmla="*/ 123825 h 206375"/>
                <a:gd name="connsiteX5" fmla="*/ 0 w 43808"/>
                <a:gd name="connsiteY5" fmla="*/ 157304 h 206375"/>
                <a:gd name="connsiteX6" fmla="*/ 37424 w 43808"/>
                <a:gd name="connsiteY6" fmla="*/ 177800 h 206375"/>
                <a:gd name="connsiteX7" fmla="*/ 8849 w 43808"/>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8425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3992 w 46692"/>
                <a:gd name="connsiteY0" fmla="*/ 0 h 206375"/>
                <a:gd name="connsiteX1" fmla="*/ 5417 w 46692"/>
                <a:gd name="connsiteY1" fmla="*/ 44450 h 206375"/>
                <a:gd name="connsiteX2" fmla="*/ 43517 w 46692"/>
                <a:gd name="connsiteY2" fmla="*/ 63500 h 206375"/>
                <a:gd name="connsiteX3" fmla="*/ 4 w 46692"/>
                <a:gd name="connsiteY3" fmla="*/ 100153 h 206375"/>
                <a:gd name="connsiteX4" fmla="*/ 46692 w 46692"/>
                <a:gd name="connsiteY4" fmla="*/ 123825 h 206375"/>
                <a:gd name="connsiteX5" fmla="*/ 2918 w 46692"/>
                <a:gd name="connsiteY5" fmla="*/ 157304 h 206375"/>
                <a:gd name="connsiteX6" fmla="*/ 40342 w 46692"/>
                <a:gd name="connsiteY6" fmla="*/ 177800 h 206375"/>
                <a:gd name="connsiteX7" fmla="*/ 11767 w 46692"/>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1074 w 43774"/>
                <a:gd name="connsiteY0" fmla="*/ 0 h 206375"/>
                <a:gd name="connsiteX1" fmla="*/ 2499 w 43774"/>
                <a:gd name="connsiteY1" fmla="*/ 44450 h 206375"/>
                <a:gd name="connsiteX2" fmla="*/ 40599 w 43774"/>
                <a:gd name="connsiteY2" fmla="*/ 63500 h 206375"/>
                <a:gd name="connsiteX3" fmla="*/ 5674 w 43774"/>
                <a:gd name="connsiteY3" fmla="*/ 96696 h 206375"/>
                <a:gd name="connsiteX4" fmla="*/ 43774 w 43774"/>
                <a:gd name="connsiteY4" fmla="*/ 123825 h 206375"/>
                <a:gd name="connsiteX5" fmla="*/ 0 w 43774"/>
                <a:gd name="connsiteY5" fmla="*/ 157304 h 206375"/>
                <a:gd name="connsiteX6" fmla="*/ 37424 w 43774"/>
                <a:gd name="connsiteY6" fmla="*/ 177800 h 206375"/>
                <a:gd name="connsiteX7" fmla="*/ 8849 w 43774"/>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105 w 44805"/>
                <a:gd name="connsiteY0" fmla="*/ 0 h 206375"/>
                <a:gd name="connsiteX1" fmla="*/ 95 w 44805"/>
                <a:gd name="connsiteY1" fmla="*/ 40993 h 206375"/>
                <a:gd name="connsiteX2" fmla="*/ 41630 w 44805"/>
                <a:gd name="connsiteY2" fmla="*/ 63500 h 206375"/>
                <a:gd name="connsiteX3" fmla="*/ 6705 w 44805"/>
                <a:gd name="connsiteY3" fmla="*/ 96696 h 206375"/>
                <a:gd name="connsiteX4" fmla="*/ 44805 w 44805"/>
                <a:gd name="connsiteY4" fmla="*/ 123825 h 206375"/>
                <a:gd name="connsiteX5" fmla="*/ 1031 w 44805"/>
                <a:gd name="connsiteY5" fmla="*/ 157304 h 206375"/>
                <a:gd name="connsiteX6" fmla="*/ 38455 w 44805"/>
                <a:gd name="connsiteY6" fmla="*/ 177800 h 206375"/>
                <a:gd name="connsiteX7" fmla="*/ 9880 w 44805"/>
                <a:gd name="connsiteY7" fmla="*/ 206375 h 206375"/>
                <a:gd name="connsiteX0" fmla="*/ 32010 w 44710"/>
                <a:gd name="connsiteY0" fmla="*/ 0 h 206375"/>
                <a:gd name="connsiteX1" fmla="*/ 0 w 44710"/>
                <a:gd name="connsiteY1" fmla="*/ 40993 h 206375"/>
                <a:gd name="connsiteX2" fmla="*/ 41535 w 44710"/>
                <a:gd name="connsiteY2" fmla="*/ 63500 h 206375"/>
                <a:gd name="connsiteX3" fmla="*/ 6610 w 44710"/>
                <a:gd name="connsiteY3" fmla="*/ 96696 h 206375"/>
                <a:gd name="connsiteX4" fmla="*/ 44710 w 44710"/>
                <a:gd name="connsiteY4" fmla="*/ 123825 h 206375"/>
                <a:gd name="connsiteX5" fmla="*/ 936 w 44710"/>
                <a:gd name="connsiteY5" fmla="*/ 157304 h 206375"/>
                <a:gd name="connsiteX6" fmla="*/ 38360 w 44710"/>
                <a:gd name="connsiteY6" fmla="*/ 177800 h 206375"/>
                <a:gd name="connsiteX7" fmla="*/ 9785 w 44710"/>
                <a:gd name="connsiteY7"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0" h="206375">
                  <a:moveTo>
                    <a:pt x="32010" y="0"/>
                  </a:moveTo>
                  <a:cubicBezTo>
                    <a:pt x="16928" y="16933"/>
                    <a:pt x="10436" y="26953"/>
                    <a:pt x="0" y="40993"/>
                  </a:cubicBezTo>
                  <a:cubicBezTo>
                    <a:pt x="23916" y="56761"/>
                    <a:pt x="25547" y="57961"/>
                    <a:pt x="41535" y="63500"/>
                  </a:cubicBezTo>
                  <a:cubicBezTo>
                    <a:pt x="28323" y="75952"/>
                    <a:pt x="23258" y="84914"/>
                    <a:pt x="6610" y="96696"/>
                  </a:cubicBezTo>
                  <a:cubicBezTo>
                    <a:pt x="24315" y="110207"/>
                    <a:pt x="19605" y="110843"/>
                    <a:pt x="44710" y="123825"/>
                  </a:cubicBezTo>
                  <a:cubicBezTo>
                    <a:pt x="26874" y="138535"/>
                    <a:pt x="22606" y="143123"/>
                    <a:pt x="936" y="157304"/>
                  </a:cubicBezTo>
                  <a:cubicBezTo>
                    <a:pt x="22207" y="169756"/>
                    <a:pt x="26866" y="171062"/>
                    <a:pt x="38360" y="177800"/>
                  </a:cubicBezTo>
                  <a:cubicBezTo>
                    <a:pt x="24090" y="191452"/>
                    <a:pt x="23808" y="196321"/>
                    <a:pt x="9785" y="20637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2" name="ZoneTexte 341">
            <a:extLst>
              <a:ext uri="{FF2B5EF4-FFF2-40B4-BE49-F238E27FC236}">
                <a16:creationId xmlns:a16="http://schemas.microsoft.com/office/drawing/2014/main" id="{C613F266-DC7D-4230-931D-0D85DC0DE05B}"/>
              </a:ext>
            </a:extLst>
          </p:cNvPr>
          <p:cNvSpPr txBox="1"/>
          <p:nvPr/>
        </p:nvSpPr>
        <p:spPr>
          <a:xfrm>
            <a:off x="706193" y="780249"/>
            <a:ext cx="2899163" cy="276999"/>
          </a:xfrm>
          <a:prstGeom prst="rect">
            <a:avLst/>
          </a:prstGeom>
          <a:noFill/>
        </p:spPr>
        <p:txBody>
          <a:bodyPr wrap="square" rtlCol="0">
            <a:spAutoFit/>
          </a:bodyPr>
          <a:lstStyle/>
          <a:p>
            <a:r>
              <a:rPr lang="fr-FR" sz="1200" dirty="0"/>
              <a:t>Métabolites exsudés à la surface</a:t>
            </a:r>
          </a:p>
        </p:txBody>
      </p:sp>
      <p:sp>
        <p:nvSpPr>
          <p:cNvPr id="343" name="ZoneTexte 342">
            <a:extLst>
              <a:ext uri="{FF2B5EF4-FFF2-40B4-BE49-F238E27FC236}">
                <a16:creationId xmlns:a16="http://schemas.microsoft.com/office/drawing/2014/main" id="{3EA0AE94-45BD-4BFE-8D8B-9A478311966F}"/>
              </a:ext>
            </a:extLst>
          </p:cNvPr>
          <p:cNvSpPr txBox="1"/>
          <p:nvPr/>
        </p:nvSpPr>
        <p:spPr>
          <a:xfrm>
            <a:off x="696746" y="1119329"/>
            <a:ext cx="3322309" cy="276999"/>
          </a:xfrm>
          <a:prstGeom prst="rect">
            <a:avLst/>
          </a:prstGeom>
          <a:noFill/>
        </p:spPr>
        <p:txBody>
          <a:bodyPr wrap="square" rtlCol="0">
            <a:spAutoFit/>
          </a:bodyPr>
          <a:lstStyle/>
          <a:p>
            <a:r>
              <a:rPr lang="fr-FR" sz="1200" dirty="0"/>
              <a:t>Métabolites </a:t>
            </a:r>
            <a:r>
              <a:rPr lang="fr-FR" sz="1200" dirty="0" err="1"/>
              <a:t>intra-cellulaires</a:t>
            </a:r>
            <a:r>
              <a:rPr lang="fr-FR" sz="1200" dirty="0"/>
              <a:t> de l’algue</a:t>
            </a:r>
          </a:p>
        </p:txBody>
      </p:sp>
      <p:sp>
        <p:nvSpPr>
          <p:cNvPr id="344" name="ZoneTexte 343">
            <a:extLst>
              <a:ext uri="{FF2B5EF4-FFF2-40B4-BE49-F238E27FC236}">
                <a16:creationId xmlns:a16="http://schemas.microsoft.com/office/drawing/2014/main" id="{16733F81-D964-4B38-96EA-8B23F971D648}"/>
              </a:ext>
            </a:extLst>
          </p:cNvPr>
          <p:cNvSpPr txBox="1"/>
          <p:nvPr/>
        </p:nvSpPr>
        <p:spPr>
          <a:xfrm>
            <a:off x="727383" y="1451033"/>
            <a:ext cx="2853225" cy="276999"/>
          </a:xfrm>
          <a:prstGeom prst="rect">
            <a:avLst/>
          </a:prstGeom>
          <a:noFill/>
        </p:spPr>
        <p:txBody>
          <a:bodyPr wrap="square" rtlCol="0">
            <a:spAutoFit/>
          </a:bodyPr>
          <a:lstStyle/>
          <a:p>
            <a:r>
              <a:rPr lang="fr-FR" sz="1200" dirty="0"/>
              <a:t>Lipides membranaires de l’algue</a:t>
            </a:r>
          </a:p>
        </p:txBody>
      </p:sp>
      <p:grpSp>
        <p:nvGrpSpPr>
          <p:cNvPr id="345" name="Groupe 344">
            <a:extLst>
              <a:ext uri="{FF2B5EF4-FFF2-40B4-BE49-F238E27FC236}">
                <a16:creationId xmlns:a16="http://schemas.microsoft.com/office/drawing/2014/main" id="{4A09B049-6047-42AE-93A1-F0D9CB99BD29}"/>
              </a:ext>
            </a:extLst>
          </p:cNvPr>
          <p:cNvGrpSpPr/>
          <p:nvPr/>
        </p:nvGrpSpPr>
        <p:grpSpPr>
          <a:xfrm>
            <a:off x="51191" y="1925040"/>
            <a:ext cx="915995" cy="385217"/>
            <a:chOff x="190871" y="2024692"/>
            <a:chExt cx="1189115" cy="532833"/>
          </a:xfrm>
        </p:grpSpPr>
        <p:grpSp>
          <p:nvGrpSpPr>
            <p:cNvPr id="346" name="Groupe 345">
              <a:extLst>
                <a:ext uri="{FF2B5EF4-FFF2-40B4-BE49-F238E27FC236}">
                  <a16:creationId xmlns:a16="http://schemas.microsoft.com/office/drawing/2014/main" id="{DACF0474-3190-4BA6-BEC0-C40433A0700C}"/>
                </a:ext>
              </a:extLst>
            </p:cNvPr>
            <p:cNvGrpSpPr/>
            <p:nvPr/>
          </p:nvGrpSpPr>
          <p:grpSpPr>
            <a:xfrm>
              <a:off x="241762" y="2388718"/>
              <a:ext cx="390196" cy="80571"/>
              <a:chOff x="1568781" y="658469"/>
              <a:chExt cx="390196" cy="80571"/>
            </a:xfrm>
          </p:grpSpPr>
          <p:sp>
            <p:nvSpPr>
              <p:cNvPr id="371" name="Rectangle à coins arrondis 3446">
                <a:extLst>
                  <a:ext uri="{FF2B5EF4-FFF2-40B4-BE49-F238E27FC236}">
                    <a16:creationId xmlns:a16="http://schemas.microsoft.com/office/drawing/2014/main" id="{06B5EF40-E70A-42A5-B774-C8CB305DA604}"/>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72" name="Forme libre 3447">
                <a:extLst>
                  <a:ext uri="{FF2B5EF4-FFF2-40B4-BE49-F238E27FC236}">
                    <a16:creationId xmlns:a16="http://schemas.microsoft.com/office/drawing/2014/main" id="{99BD3478-02C0-438B-A8A9-0451C7A23030}"/>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47" name="Groupe 346">
              <a:extLst>
                <a:ext uri="{FF2B5EF4-FFF2-40B4-BE49-F238E27FC236}">
                  <a16:creationId xmlns:a16="http://schemas.microsoft.com/office/drawing/2014/main" id="{FF58D8D4-FE83-482F-A005-46871EA9E96C}"/>
                </a:ext>
              </a:extLst>
            </p:cNvPr>
            <p:cNvGrpSpPr/>
            <p:nvPr/>
          </p:nvGrpSpPr>
          <p:grpSpPr>
            <a:xfrm rot="9971489">
              <a:off x="440959" y="2094533"/>
              <a:ext cx="390196" cy="80571"/>
              <a:chOff x="1568781" y="658469"/>
              <a:chExt cx="390196" cy="80571"/>
            </a:xfrm>
          </p:grpSpPr>
          <p:sp>
            <p:nvSpPr>
              <p:cNvPr id="369" name="Rectangle à coins arrondis 3444">
                <a:extLst>
                  <a:ext uri="{FF2B5EF4-FFF2-40B4-BE49-F238E27FC236}">
                    <a16:creationId xmlns:a16="http://schemas.microsoft.com/office/drawing/2014/main" id="{FA58A78C-24C3-4378-B0CE-04CCB9C95963}"/>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70" name="Forme libre 3445">
                <a:extLst>
                  <a:ext uri="{FF2B5EF4-FFF2-40B4-BE49-F238E27FC236}">
                    <a16:creationId xmlns:a16="http://schemas.microsoft.com/office/drawing/2014/main" id="{FC62F8BE-8792-4589-BA76-DB96CAF2D4ED}"/>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48" name="Groupe 347">
              <a:extLst>
                <a:ext uri="{FF2B5EF4-FFF2-40B4-BE49-F238E27FC236}">
                  <a16:creationId xmlns:a16="http://schemas.microsoft.com/office/drawing/2014/main" id="{8DCD07B4-FC6E-41D1-BD6C-1E55565378B0}"/>
                </a:ext>
              </a:extLst>
            </p:cNvPr>
            <p:cNvGrpSpPr/>
            <p:nvPr/>
          </p:nvGrpSpPr>
          <p:grpSpPr>
            <a:xfrm rot="14172986">
              <a:off x="646655" y="2322141"/>
              <a:ext cx="390196" cy="80571"/>
              <a:chOff x="1568781" y="658469"/>
              <a:chExt cx="390196" cy="80571"/>
            </a:xfrm>
            <a:solidFill>
              <a:schemeClr val="accent5">
                <a:lumMod val="40000"/>
                <a:lumOff val="60000"/>
              </a:schemeClr>
            </a:solidFill>
          </p:grpSpPr>
          <p:sp>
            <p:nvSpPr>
              <p:cNvPr id="367" name="Rectangle à coins arrondis 3442">
                <a:extLst>
                  <a:ext uri="{FF2B5EF4-FFF2-40B4-BE49-F238E27FC236}">
                    <a16:creationId xmlns:a16="http://schemas.microsoft.com/office/drawing/2014/main" id="{6ED5A505-4059-4447-ABEF-CCF14D9C60CD}"/>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68" name="Forme libre 3443">
                <a:extLst>
                  <a:ext uri="{FF2B5EF4-FFF2-40B4-BE49-F238E27FC236}">
                    <a16:creationId xmlns:a16="http://schemas.microsoft.com/office/drawing/2014/main" id="{63C6DE85-D474-4507-9D84-458B7FF404B2}"/>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49" name="Groupe 348">
              <a:extLst>
                <a:ext uri="{FF2B5EF4-FFF2-40B4-BE49-F238E27FC236}">
                  <a16:creationId xmlns:a16="http://schemas.microsoft.com/office/drawing/2014/main" id="{28CF5BA9-5DF6-48C1-903F-CAAE6D68868C}"/>
                </a:ext>
              </a:extLst>
            </p:cNvPr>
            <p:cNvGrpSpPr/>
            <p:nvPr/>
          </p:nvGrpSpPr>
          <p:grpSpPr>
            <a:xfrm rot="13103316">
              <a:off x="989790" y="2138612"/>
              <a:ext cx="390196" cy="80571"/>
              <a:chOff x="1568781" y="658469"/>
              <a:chExt cx="390196" cy="80571"/>
            </a:xfrm>
            <a:solidFill>
              <a:schemeClr val="accent5">
                <a:lumMod val="40000"/>
                <a:lumOff val="60000"/>
              </a:schemeClr>
            </a:solidFill>
          </p:grpSpPr>
          <p:sp>
            <p:nvSpPr>
              <p:cNvPr id="365" name="Rectangle à coins arrondis 3440">
                <a:extLst>
                  <a:ext uri="{FF2B5EF4-FFF2-40B4-BE49-F238E27FC236}">
                    <a16:creationId xmlns:a16="http://schemas.microsoft.com/office/drawing/2014/main" id="{B58FAAD2-3F46-473B-8AF3-C3AA0343115F}"/>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66" name="Forme libre 3441">
                <a:extLst>
                  <a:ext uri="{FF2B5EF4-FFF2-40B4-BE49-F238E27FC236}">
                    <a16:creationId xmlns:a16="http://schemas.microsoft.com/office/drawing/2014/main" id="{5C3C64E2-81E3-4453-B82D-E8D7D592AF28}"/>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0" name="Groupe 349">
              <a:extLst>
                <a:ext uri="{FF2B5EF4-FFF2-40B4-BE49-F238E27FC236}">
                  <a16:creationId xmlns:a16="http://schemas.microsoft.com/office/drawing/2014/main" id="{8D363009-6F43-4F69-9AEA-0C45528D7DF3}"/>
                </a:ext>
              </a:extLst>
            </p:cNvPr>
            <p:cNvGrpSpPr/>
            <p:nvPr/>
          </p:nvGrpSpPr>
          <p:grpSpPr>
            <a:xfrm rot="20546778">
              <a:off x="190871" y="2024692"/>
              <a:ext cx="390196" cy="80571"/>
              <a:chOff x="1568781" y="658469"/>
              <a:chExt cx="390196" cy="80571"/>
            </a:xfrm>
            <a:solidFill>
              <a:schemeClr val="accent5">
                <a:lumMod val="40000"/>
                <a:lumOff val="60000"/>
              </a:schemeClr>
            </a:solidFill>
          </p:grpSpPr>
          <p:sp>
            <p:nvSpPr>
              <p:cNvPr id="363" name="Rectangle à coins arrondis 3438">
                <a:extLst>
                  <a:ext uri="{FF2B5EF4-FFF2-40B4-BE49-F238E27FC236}">
                    <a16:creationId xmlns:a16="http://schemas.microsoft.com/office/drawing/2014/main" id="{3F910604-0352-4BC5-8852-9734817B983B}"/>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64" name="Forme libre 3439">
                <a:extLst>
                  <a:ext uri="{FF2B5EF4-FFF2-40B4-BE49-F238E27FC236}">
                    <a16:creationId xmlns:a16="http://schemas.microsoft.com/office/drawing/2014/main" id="{CB1BDD30-4406-48A7-9F0D-03FB740509C7}"/>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1" name="Groupe 350">
              <a:extLst>
                <a:ext uri="{FF2B5EF4-FFF2-40B4-BE49-F238E27FC236}">
                  <a16:creationId xmlns:a16="http://schemas.microsoft.com/office/drawing/2014/main" id="{6291D2FE-41F9-4676-894A-D3FB986048D6}"/>
                </a:ext>
              </a:extLst>
            </p:cNvPr>
            <p:cNvGrpSpPr/>
            <p:nvPr/>
          </p:nvGrpSpPr>
          <p:grpSpPr>
            <a:xfrm rot="11828528">
              <a:off x="854129" y="2203252"/>
              <a:ext cx="390196" cy="80571"/>
              <a:chOff x="1568781" y="658469"/>
              <a:chExt cx="390196" cy="80571"/>
            </a:xfrm>
            <a:solidFill>
              <a:schemeClr val="accent5">
                <a:lumMod val="40000"/>
                <a:lumOff val="60000"/>
              </a:schemeClr>
            </a:solidFill>
          </p:grpSpPr>
          <p:sp>
            <p:nvSpPr>
              <p:cNvPr id="361" name="Rectangle à coins arrondis 3436">
                <a:extLst>
                  <a:ext uri="{FF2B5EF4-FFF2-40B4-BE49-F238E27FC236}">
                    <a16:creationId xmlns:a16="http://schemas.microsoft.com/office/drawing/2014/main" id="{069B0255-2F09-492F-9A2E-D5737771AAAF}"/>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62" name="Forme libre 3437">
                <a:extLst>
                  <a:ext uri="{FF2B5EF4-FFF2-40B4-BE49-F238E27FC236}">
                    <a16:creationId xmlns:a16="http://schemas.microsoft.com/office/drawing/2014/main" id="{B0DAD8B6-559B-480D-87B7-726F0FB1B39C}"/>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2" name="Groupe 351">
              <a:extLst>
                <a:ext uri="{FF2B5EF4-FFF2-40B4-BE49-F238E27FC236}">
                  <a16:creationId xmlns:a16="http://schemas.microsoft.com/office/drawing/2014/main" id="{EBAFA96A-E656-4B65-ADD5-1A6636F2962E}"/>
                </a:ext>
              </a:extLst>
            </p:cNvPr>
            <p:cNvGrpSpPr/>
            <p:nvPr/>
          </p:nvGrpSpPr>
          <p:grpSpPr>
            <a:xfrm>
              <a:off x="318289" y="2270484"/>
              <a:ext cx="390196" cy="80571"/>
              <a:chOff x="1568781" y="658469"/>
              <a:chExt cx="390196" cy="80571"/>
            </a:xfrm>
            <a:solidFill>
              <a:schemeClr val="accent5">
                <a:lumMod val="40000"/>
                <a:lumOff val="60000"/>
              </a:schemeClr>
            </a:solidFill>
          </p:grpSpPr>
          <p:sp>
            <p:nvSpPr>
              <p:cNvPr id="359" name="Rectangle à coins arrondis 3434">
                <a:extLst>
                  <a:ext uri="{FF2B5EF4-FFF2-40B4-BE49-F238E27FC236}">
                    <a16:creationId xmlns:a16="http://schemas.microsoft.com/office/drawing/2014/main" id="{45A530AF-437A-405F-9C88-B884B7FCA0E1}"/>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60" name="Forme libre 3435">
                <a:extLst>
                  <a:ext uri="{FF2B5EF4-FFF2-40B4-BE49-F238E27FC236}">
                    <a16:creationId xmlns:a16="http://schemas.microsoft.com/office/drawing/2014/main" id="{2E367FDA-E1EF-4429-A0A6-0CCBF90C0BF7}"/>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3" name="Groupe 352">
              <a:extLst>
                <a:ext uri="{FF2B5EF4-FFF2-40B4-BE49-F238E27FC236}">
                  <a16:creationId xmlns:a16="http://schemas.microsoft.com/office/drawing/2014/main" id="{7A929DDA-FD79-4800-9C5D-EC6F6E8057F1}"/>
                </a:ext>
              </a:extLst>
            </p:cNvPr>
            <p:cNvGrpSpPr/>
            <p:nvPr/>
          </p:nvGrpSpPr>
          <p:grpSpPr>
            <a:xfrm rot="1796700">
              <a:off x="633382" y="2037217"/>
              <a:ext cx="390196" cy="80571"/>
              <a:chOff x="1568781" y="658469"/>
              <a:chExt cx="390196" cy="80571"/>
            </a:xfrm>
            <a:solidFill>
              <a:schemeClr val="accent5">
                <a:lumMod val="40000"/>
                <a:lumOff val="60000"/>
              </a:schemeClr>
            </a:solidFill>
          </p:grpSpPr>
          <p:sp>
            <p:nvSpPr>
              <p:cNvPr id="357" name="Rectangle à coins arrondis 3432">
                <a:extLst>
                  <a:ext uri="{FF2B5EF4-FFF2-40B4-BE49-F238E27FC236}">
                    <a16:creationId xmlns:a16="http://schemas.microsoft.com/office/drawing/2014/main" id="{BAA46F89-ED1E-4595-9AEA-EE75B4620B96}"/>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58" name="Forme libre 3433">
                <a:extLst>
                  <a:ext uri="{FF2B5EF4-FFF2-40B4-BE49-F238E27FC236}">
                    <a16:creationId xmlns:a16="http://schemas.microsoft.com/office/drawing/2014/main" id="{3FACE176-B70F-4706-9F75-E52D28263269}"/>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4" name="Groupe 353">
              <a:extLst>
                <a:ext uri="{FF2B5EF4-FFF2-40B4-BE49-F238E27FC236}">
                  <a16:creationId xmlns:a16="http://schemas.microsoft.com/office/drawing/2014/main" id="{CA013C26-0FD6-4B1D-95E2-D6195F05B98C}"/>
                </a:ext>
              </a:extLst>
            </p:cNvPr>
            <p:cNvGrpSpPr/>
            <p:nvPr/>
          </p:nvGrpSpPr>
          <p:grpSpPr>
            <a:xfrm rot="10317511">
              <a:off x="675133" y="2292924"/>
              <a:ext cx="390196" cy="80571"/>
              <a:chOff x="1568781" y="658469"/>
              <a:chExt cx="390196" cy="80571"/>
            </a:xfrm>
          </p:grpSpPr>
          <p:sp>
            <p:nvSpPr>
              <p:cNvPr id="355" name="Rectangle à coins arrondis 3430">
                <a:extLst>
                  <a:ext uri="{FF2B5EF4-FFF2-40B4-BE49-F238E27FC236}">
                    <a16:creationId xmlns:a16="http://schemas.microsoft.com/office/drawing/2014/main" id="{408042F1-18F6-47EB-8AC8-456D4F606120}"/>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56" name="Forme libre 3431">
                <a:extLst>
                  <a:ext uri="{FF2B5EF4-FFF2-40B4-BE49-F238E27FC236}">
                    <a16:creationId xmlns:a16="http://schemas.microsoft.com/office/drawing/2014/main" id="{89EAE8E4-8F3C-4D2F-98F8-1E2B6FFCCB42}"/>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73" name="Flèche courbée vers la gauche 3346">
            <a:extLst>
              <a:ext uri="{FF2B5EF4-FFF2-40B4-BE49-F238E27FC236}">
                <a16:creationId xmlns:a16="http://schemas.microsoft.com/office/drawing/2014/main" id="{7A6B854C-C97F-4805-93F6-78D75B86B8C1}"/>
              </a:ext>
            </a:extLst>
          </p:cNvPr>
          <p:cNvSpPr/>
          <p:nvPr/>
        </p:nvSpPr>
        <p:spPr>
          <a:xfrm rot="12026417">
            <a:off x="6532452" y="842872"/>
            <a:ext cx="691730" cy="811504"/>
          </a:xfrm>
          <a:custGeom>
            <a:avLst/>
            <a:gdLst>
              <a:gd name="connsiteX0" fmla="*/ 0 w 691659"/>
              <a:gd name="connsiteY0" fmla="*/ 1226935 h 1399850"/>
              <a:gd name="connsiteX1" fmla="*/ 172915 w 691659"/>
              <a:gd name="connsiteY1" fmla="*/ 1035913 h 1399850"/>
              <a:gd name="connsiteX2" fmla="*/ 172915 w 691659"/>
              <a:gd name="connsiteY2" fmla="*/ 1122370 h 1399850"/>
              <a:gd name="connsiteX3" fmla="*/ 683663 w 691659"/>
              <a:gd name="connsiteY3" fmla="*/ 656696 h 1399850"/>
              <a:gd name="connsiteX4" fmla="*/ 172915 w 691659"/>
              <a:gd name="connsiteY4" fmla="*/ 1295285 h 1399850"/>
              <a:gd name="connsiteX5" fmla="*/ 172915 w 691659"/>
              <a:gd name="connsiteY5" fmla="*/ 1381743 h 1399850"/>
              <a:gd name="connsiteX6" fmla="*/ 0 w 691659"/>
              <a:gd name="connsiteY6" fmla="*/ 1226935 h 1399850"/>
              <a:gd name="connsiteX0" fmla="*/ 691659 w 691659"/>
              <a:gd name="connsiteY0" fmla="*/ 743154 h 1399850"/>
              <a:gd name="connsiteX1" fmla="*/ 0 w 691659"/>
              <a:gd name="connsiteY1" fmla="*/ 172915 h 1399850"/>
              <a:gd name="connsiteX2" fmla="*/ 0 w 691659"/>
              <a:gd name="connsiteY2" fmla="*/ 0 h 1399850"/>
              <a:gd name="connsiteX3" fmla="*/ 691659 w 691659"/>
              <a:gd name="connsiteY3" fmla="*/ 570239 h 1399850"/>
              <a:gd name="connsiteX4" fmla="*/ 691659 w 691659"/>
              <a:gd name="connsiteY4" fmla="*/ 743154 h 1399850"/>
              <a:gd name="connsiteX0" fmla="*/ 691659 w 691659"/>
              <a:gd name="connsiteY0" fmla="*/ 743154 h 1399850"/>
              <a:gd name="connsiteX1" fmla="*/ 0 w 691659"/>
              <a:gd name="connsiteY1" fmla="*/ 172915 h 1399850"/>
              <a:gd name="connsiteX2" fmla="*/ 0 w 691659"/>
              <a:gd name="connsiteY2" fmla="*/ 0 h 1399850"/>
              <a:gd name="connsiteX3" fmla="*/ 691659 w 691659"/>
              <a:gd name="connsiteY3" fmla="*/ 570239 h 1399850"/>
              <a:gd name="connsiteX4" fmla="*/ 691659 w 691659"/>
              <a:gd name="connsiteY4" fmla="*/ 743154 h 1399850"/>
              <a:gd name="connsiteX5" fmla="*/ 172915 w 691659"/>
              <a:gd name="connsiteY5" fmla="*/ 1295286 h 1399850"/>
              <a:gd name="connsiteX6" fmla="*/ 172915 w 691659"/>
              <a:gd name="connsiteY6" fmla="*/ 1381743 h 1399850"/>
              <a:gd name="connsiteX7" fmla="*/ 0 w 691659"/>
              <a:gd name="connsiteY7" fmla="*/ 1226935 h 1399850"/>
              <a:gd name="connsiteX8" fmla="*/ 172915 w 691659"/>
              <a:gd name="connsiteY8" fmla="*/ 1035913 h 1399850"/>
              <a:gd name="connsiteX9" fmla="*/ 172915 w 691659"/>
              <a:gd name="connsiteY9" fmla="*/ 1122370 h 1399850"/>
              <a:gd name="connsiteX10" fmla="*/ 683663 w 691659"/>
              <a:gd name="connsiteY10" fmla="*/ 656696 h 1399850"/>
              <a:gd name="connsiteX0" fmla="*/ 0 w 691730"/>
              <a:gd name="connsiteY0" fmla="*/ 1226935 h 1381743"/>
              <a:gd name="connsiteX1" fmla="*/ 172915 w 691730"/>
              <a:gd name="connsiteY1" fmla="*/ 1035913 h 1381743"/>
              <a:gd name="connsiteX2" fmla="*/ 172915 w 691730"/>
              <a:gd name="connsiteY2" fmla="*/ 1122370 h 1381743"/>
              <a:gd name="connsiteX3" fmla="*/ 683663 w 691730"/>
              <a:gd name="connsiteY3" fmla="*/ 656696 h 1381743"/>
              <a:gd name="connsiteX4" fmla="*/ 172915 w 691730"/>
              <a:gd name="connsiteY4" fmla="*/ 1295285 h 1381743"/>
              <a:gd name="connsiteX5" fmla="*/ 172915 w 691730"/>
              <a:gd name="connsiteY5" fmla="*/ 1381743 h 1381743"/>
              <a:gd name="connsiteX6" fmla="*/ 0 w 691730"/>
              <a:gd name="connsiteY6" fmla="*/ 1226935 h 1381743"/>
              <a:gd name="connsiteX0" fmla="*/ 691659 w 691730"/>
              <a:gd name="connsiteY0" fmla="*/ 743154 h 1381743"/>
              <a:gd name="connsiteX1" fmla="*/ 0 w 691730"/>
              <a:gd name="connsiteY1" fmla="*/ 172915 h 1381743"/>
              <a:gd name="connsiteX2" fmla="*/ 0 w 691730"/>
              <a:gd name="connsiteY2" fmla="*/ 0 h 1381743"/>
              <a:gd name="connsiteX3" fmla="*/ 691659 w 691730"/>
              <a:gd name="connsiteY3" fmla="*/ 570239 h 1381743"/>
              <a:gd name="connsiteX4" fmla="*/ 691659 w 691730"/>
              <a:gd name="connsiteY4" fmla="*/ 743154 h 1381743"/>
              <a:gd name="connsiteX0" fmla="*/ 691659 w 691730"/>
              <a:gd name="connsiteY0" fmla="*/ 743154 h 1381743"/>
              <a:gd name="connsiteX1" fmla="*/ 0 w 691730"/>
              <a:gd name="connsiteY1" fmla="*/ 0 h 1381743"/>
              <a:gd name="connsiteX2" fmla="*/ 691659 w 691730"/>
              <a:gd name="connsiteY2" fmla="*/ 570239 h 1381743"/>
              <a:gd name="connsiteX3" fmla="*/ 691659 w 691730"/>
              <a:gd name="connsiteY3" fmla="*/ 743154 h 1381743"/>
              <a:gd name="connsiteX4" fmla="*/ 172915 w 691730"/>
              <a:gd name="connsiteY4" fmla="*/ 1295286 h 1381743"/>
              <a:gd name="connsiteX5" fmla="*/ 172915 w 691730"/>
              <a:gd name="connsiteY5" fmla="*/ 1381743 h 1381743"/>
              <a:gd name="connsiteX6" fmla="*/ 0 w 691730"/>
              <a:gd name="connsiteY6" fmla="*/ 1226935 h 1381743"/>
              <a:gd name="connsiteX7" fmla="*/ 172915 w 691730"/>
              <a:gd name="connsiteY7" fmla="*/ 1035913 h 1381743"/>
              <a:gd name="connsiteX8" fmla="*/ 172915 w 691730"/>
              <a:gd name="connsiteY8" fmla="*/ 1122370 h 1381743"/>
              <a:gd name="connsiteX9" fmla="*/ 683663 w 691730"/>
              <a:gd name="connsiteY9" fmla="*/ 656696 h 1381743"/>
              <a:gd name="connsiteX0" fmla="*/ 0 w 691730"/>
              <a:gd name="connsiteY0" fmla="*/ 1226935 h 1381743"/>
              <a:gd name="connsiteX1" fmla="*/ 172915 w 691730"/>
              <a:gd name="connsiteY1" fmla="*/ 1035913 h 1381743"/>
              <a:gd name="connsiteX2" fmla="*/ 172915 w 691730"/>
              <a:gd name="connsiteY2" fmla="*/ 1122370 h 1381743"/>
              <a:gd name="connsiteX3" fmla="*/ 683663 w 691730"/>
              <a:gd name="connsiteY3" fmla="*/ 656696 h 1381743"/>
              <a:gd name="connsiteX4" fmla="*/ 172915 w 691730"/>
              <a:gd name="connsiteY4" fmla="*/ 1295285 h 1381743"/>
              <a:gd name="connsiteX5" fmla="*/ 172915 w 691730"/>
              <a:gd name="connsiteY5" fmla="*/ 1381743 h 1381743"/>
              <a:gd name="connsiteX6" fmla="*/ 0 w 691730"/>
              <a:gd name="connsiteY6" fmla="*/ 1226935 h 1381743"/>
              <a:gd name="connsiteX0" fmla="*/ 691659 w 691730"/>
              <a:gd name="connsiteY0" fmla="*/ 743154 h 1381743"/>
              <a:gd name="connsiteX1" fmla="*/ 0 w 691730"/>
              <a:gd name="connsiteY1" fmla="*/ 172915 h 1381743"/>
              <a:gd name="connsiteX2" fmla="*/ 0 w 691730"/>
              <a:gd name="connsiteY2" fmla="*/ 0 h 1381743"/>
              <a:gd name="connsiteX3" fmla="*/ 691659 w 691730"/>
              <a:gd name="connsiteY3" fmla="*/ 570239 h 1381743"/>
              <a:gd name="connsiteX4" fmla="*/ 691659 w 691730"/>
              <a:gd name="connsiteY4" fmla="*/ 743154 h 1381743"/>
              <a:gd name="connsiteX0" fmla="*/ 691659 w 691730"/>
              <a:gd name="connsiteY0" fmla="*/ 743154 h 1381743"/>
              <a:gd name="connsiteX1" fmla="*/ 691659 w 691730"/>
              <a:gd name="connsiteY1" fmla="*/ 570239 h 1381743"/>
              <a:gd name="connsiteX2" fmla="*/ 691659 w 691730"/>
              <a:gd name="connsiteY2" fmla="*/ 743154 h 1381743"/>
              <a:gd name="connsiteX3" fmla="*/ 172915 w 691730"/>
              <a:gd name="connsiteY3" fmla="*/ 1295286 h 1381743"/>
              <a:gd name="connsiteX4" fmla="*/ 172915 w 691730"/>
              <a:gd name="connsiteY4" fmla="*/ 1381743 h 1381743"/>
              <a:gd name="connsiteX5" fmla="*/ 0 w 691730"/>
              <a:gd name="connsiteY5" fmla="*/ 1226935 h 1381743"/>
              <a:gd name="connsiteX6" fmla="*/ 172915 w 691730"/>
              <a:gd name="connsiteY6" fmla="*/ 1035913 h 1381743"/>
              <a:gd name="connsiteX7" fmla="*/ 172915 w 691730"/>
              <a:gd name="connsiteY7" fmla="*/ 1122370 h 1381743"/>
              <a:gd name="connsiteX8" fmla="*/ 683663 w 691730"/>
              <a:gd name="connsiteY8" fmla="*/ 656696 h 1381743"/>
              <a:gd name="connsiteX0" fmla="*/ 0 w 691730"/>
              <a:gd name="connsiteY0" fmla="*/ 1226935 h 1381743"/>
              <a:gd name="connsiteX1" fmla="*/ 172915 w 691730"/>
              <a:gd name="connsiteY1" fmla="*/ 1035913 h 1381743"/>
              <a:gd name="connsiteX2" fmla="*/ 172915 w 691730"/>
              <a:gd name="connsiteY2" fmla="*/ 1122370 h 1381743"/>
              <a:gd name="connsiteX3" fmla="*/ 683663 w 691730"/>
              <a:gd name="connsiteY3" fmla="*/ 656696 h 1381743"/>
              <a:gd name="connsiteX4" fmla="*/ 172915 w 691730"/>
              <a:gd name="connsiteY4" fmla="*/ 1295285 h 1381743"/>
              <a:gd name="connsiteX5" fmla="*/ 172915 w 691730"/>
              <a:gd name="connsiteY5" fmla="*/ 1381743 h 1381743"/>
              <a:gd name="connsiteX6" fmla="*/ 0 w 691730"/>
              <a:gd name="connsiteY6" fmla="*/ 1226935 h 1381743"/>
              <a:gd name="connsiteX0" fmla="*/ 691659 w 691730"/>
              <a:gd name="connsiteY0" fmla="*/ 743154 h 1381743"/>
              <a:gd name="connsiteX1" fmla="*/ 0 w 691730"/>
              <a:gd name="connsiteY1" fmla="*/ 0 h 1381743"/>
              <a:gd name="connsiteX2" fmla="*/ 691659 w 691730"/>
              <a:gd name="connsiteY2" fmla="*/ 570239 h 1381743"/>
              <a:gd name="connsiteX3" fmla="*/ 691659 w 691730"/>
              <a:gd name="connsiteY3" fmla="*/ 743154 h 1381743"/>
              <a:gd name="connsiteX0" fmla="*/ 691659 w 691730"/>
              <a:gd name="connsiteY0" fmla="*/ 743154 h 1381743"/>
              <a:gd name="connsiteX1" fmla="*/ 691659 w 691730"/>
              <a:gd name="connsiteY1" fmla="*/ 570239 h 1381743"/>
              <a:gd name="connsiteX2" fmla="*/ 691659 w 691730"/>
              <a:gd name="connsiteY2" fmla="*/ 743154 h 1381743"/>
              <a:gd name="connsiteX3" fmla="*/ 172915 w 691730"/>
              <a:gd name="connsiteY3" fmla="*/ 1295286 h 1381743"/>
              <a:gd name="connsiteX4" fmla="*/ 172915 w 691730"/>
              <a:gd name="connsiteY4" fmla="*/ 1381743 h 1381743"/>
              <a:gd name="connsiteX5" fmla="*/ 0 w 691730"/>
              <a:gd name="connsiteY5" fmla="*/ 1226935 h 1381743"/>
              <a:gd name="connsiteX6" fmla="*/ 172915 w 691730"/>
              <a:gd name="connsiteY6" fmla="*/ 1035913 h 1381743"/>
              <a:gd name="connsiteX7" fmla="*/ 172915 w 691730"/>
              <a:gd name="connsiteY7" fmla="*/ 1122370 h 1381743"/>
              <a:gd name="connsiteX8" fmla="*/ 683663 w 691730"/>
              <a:gd name="connsiteY8" fmla="*/ 656696 h 1381743"/>
              <a:gd name="connsiteX0" fmla="*/ 0 w 691730"/>
              <a:gd name="connsiteY0" fmla="*/ 656696 h 811504"/>
              <a:gd name="connsiteX1" fmla="*/ 172915 w 691730"/>
              <a:gd name="connsiteY1" fmla="*/ 465674 h 811504"/>
              <a:gd name="connsiteX2" fmla="*/ 172915 w 691730"/>
              <a:gd name="connsiteY2" fmla="*/ 552131 h 811504"/>
              <a:gd name="connsiteX3" fmla="*/ 683663 w 691730"/>
              <a:gd name="connsiteY3" fmla="*/ 86457 h 811504"/>
              <a:gd name="connsiteX4" fmla="*/ 172915 w 691730"/>
              <a:gd name="connsiteY4" fmla="*/ 725046 h 811504"/>
              <a:gd name="connsiteX5" fmla="*/ 172915 w 691730"/>
              <a:gd name="connsiteY5" fmla="*/ 811504 h 811504"/>
              <a:gd name="connsiteX6" fmla="*/ 0 w 691730"/>
              <a:gd name="connsiteY6" fmla="*/ 656696 h 811504"/>
              <a:gd name="connsiteX0" fmla="*/ 691659 w 691730"/>
              <a:gd name="connsiteY0" fmla="*/ 172915 h 811504"/>
              <a:gd name="connsiteX1" fmla="*/ 691659 w 691730"/>
              <a:gd name="connsiteY1" fmla="*/ 0 h 811504"/>
              <a:gd name="connsiteX2" fmla="*/ 691659 w 691730"/>
              <a:gd name="connsiteY2" fmla="*/ 172915 h 811504"/>
              <a:gd name="connsiteX0" fmla="*/ 691659 w 691730"/>
              <a:gd name="connsiteY0" fmla="*/ 172915 h 811504"/>
              <a:gd name="connsiteX1" fmla="*/ 691659 w 691730"/>
              <a:gd name="connsiteY1" fmla="*/ 0 h 811504"/>
              <a:gd name="connsiteX2" fmla="*/ 691659 w 691730"/>
              <a:gd name="connsiteY2" fmla="*/ 172915 h 811504"/>
              <a:gd name="connsiteX3" fmla="*/ 172915 w 691730"/>
              <a:gd name="connsiteY3" fmla="*/ 725047 h 811504"/>
              <a:gd name="connsiteX4" fmla="*/ 172915 w 691730"/>
              <a:gd name="connsiteY4" fmla="*/ 811504 h 811504"/>
              <a:gd name="connsiteX5" fmla="*/ 0 w 691730"/>
              <a:gd name="connsiteY5" fmla="*/ 656696 h 811504"/>
              <a:gd name="connsiteX6" fmla="*/ 172915 w 691730"/>
              <a:gd name="connsiteY6" fmla="*/ 465674 h 811504"/>
              <a:gd name="connsiteX7" fmla="*/ 172915 w 691730"/>
              <a:gd name="connsiteY7" fmla="*/ 552131 h 811504"/>
              <a:gd name="connsiteX8" fmla="*/ 683663 w 691730"/>
              <a:gd name="connsiteY8" fmla="*/ 86457 h 81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1730" h="811504" stroke="0" extrusionOk="0">
                <a:moveTo>
                  <a:pt x="0" y="656696"/>
                </a:moveTo>
                <a:lnTo>
                  <a:pt x="172915" y="465674"/>
                </a:lnTo>
                <a:lnTo>
                  <a:pt x="172915" y="552131"/>
                </a:lnTo>
                <a:cubicBezTo>
                  <a:pt x="440814" y="495103"/>
                  <a:pt x="641713" y="311933"/>
                  <a:pt x="683663" y="86457"/>
                </a:cubicBezTo>
                <a:cubicBezTo>
                  <a:pt x="737506" y="375857"/>
                  <a:pt x="516765" y="651850"/>
                  <a:pt x="172915" y="725046"/>
                </a:cubicBezTo>
                <a:lnTo>
                  <a:pt x="172915" y="811504"/>
                </a:lnTo>
                <a:lnTo>
                  <a:pt x="0" y="656696"/>
                </a:lnTo>
                <a:close/>
              </a:path>
              <a:path w="691730" h="811504" fill="darkenLess" stroke="0" extrusionOk="0">
                <a:moveTo>
                  <a:pt x="691659" y="172915"/>
                </a:moveTo>
                <a:lnTo>
                  <a:pt x="691659" y="0"/>
                </a:lnTo>
                <a:lnTo>
                  <a:pt x="691659" y="172915"/>
                </a:lnTo>
                <a:close/>
              </a:path>
              <a:path w="691730" h="811504" fill="none" extrusionOk="0">
                <a:moveTo>
                  <a:pt x="691659" y="172915"/>
                </a:moveTo>
                <a:lnTo>
                  <a:pt x="691659" y="0"/>
                </a:lnTo>
                <a:lnTo>
                  <a:pt x="691659" y="172915"/>
                </a:lnTo>
                <a:cubicBezTo>
                  <a:pt x="691659" y="432943"/>
                  <a:pt x="478295" y="660039"/>
                  <a:pt x="172915" y="725047"/>
                </a:cubicBezTo>
                <a:lnTo>
                  <a:pt x="172915" y="811504"/>
                </a:lnTo>
                <a:lnTo>
                  <a:pt x="0" y="656696"/>
                </a:lnTo>
                <a:lnTo>
                  <a:pt x="172915" y="465674"/>
                </a:lnTo>
                <a:lnTo>
                  <a:pt x="172915" y="552131"/>
                </a:lnTo>
                <a:cubicBezTo>
                  <a:pt x="440814" y="495103"/>
                  <a:pt x="641713" y="311933"/>
                  <a:pt x="683663" y="86457"/>
                </a:cubicBezTo>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74" name="ZoneTexte 373">
            <a:extLst>
              <a:ext uri="{FF2B5EF4-FFF2-40B4-BE49-F238E27FC236}">
                <a16:creationId xmlns:a16="http://schemas.microsoft.com/office/drawing/2014/main" id="{5B5247EC-A716-4FFF-8CF2-656D45E03A0A}"/>
              </a:ext>
            </a:extLst>
          </p:cNvPr>
          <p:cNvSpPr txBox="1"/>
          <p:nvPr/>
        </p:nvSpPr>
        <p:spPr>
          <a:xfrm>
            <a:off x="964426" y="1741606"/>
            <a:ext cx="968470" cy="461665"/>
          </a:xfrm>
          <a:prstGeom prst="rect">
            <a:avLst/>
          </a:prstGeom>
          <a:noFill/>
        </p:spPr>
        <p:txBody>
          <a:bodyPr wrap="none" rtlCol="0">
            <a:spAutoFit/>
          </a:bodyPr>
          <a:lstStyle/>
          <a:p>
            <a:r>
              <a:rPr lang="fr-FR" sz="1200" dirty="0"/>
              <a:t>Microbiote</a:t>
            </a:r>
          </a:p>
          <a:p>
            <a:r>
              <a:rPr lang="fr-FR" sz="1200" dirty="0" err="1"/>
              <a:t>épibacterien</a:t>
            </a:r>
            <a:endParaRPr lang="fr-FR" sz="1200" dirty="0"/>
          </a:p>
        </p:txBody>
      </p:sp>
      <p:grpSp>
        <p:nvGrpSpPr>
          <p:cNvPr id="375" name="Groupe 374">
            <a:extLst>
              <a:ext uri="{FF2B5EF4-FFF2-40B4-BE49-F238E27FC236}">
                <a16:creationId xmlns:a16="http://schemas.microsoft.com/office/drawing/2014/main" id="{D39EB3C2-41CA-4F42-86EF-E91DFC3C9DE2}"/>
              </a:ext>
            </a:extLst>
          </p:cNvPr>
          <p:cNvGrpSpPr/>
          <p:nvPr/>
        </p:nvGrpSpPr>
        <p:grpSpPr>
          <a:xfrm rot="8079496">
            <a:off x="7542087" y="1026922"/>
            <a:ext cx="300574" cy="58250"/>
            <a:chOff x="1568781" y="658469"/>
            <a:chExt cx="390196" cy="80571"/>
          </a:xfrm>
        </p:grpSpPr>
        <p:sp>
          <p:nvSpPr>
            <p:cNvPr id="376" name="Rectangle à coins arrondis 3492">
              <a:extLst>
                <a:ext uri="{FF2B5EF4-FFF2-40B4-BE49-F238E27FC236}">
                  <a16:creationId xmlns:a16="http://schemas.microsoft.com/office/drawing/2014/main" id="{6FC77ABF-4F86-4134-8D31-4C111D62CB97}"/>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77" name="Forme libre 3493">
              <a:extLst>
                <a:ext uri="{FF2B5EF4-FFF2-40B4-BE49-F238E27FC236}">
                  <a16:creationId xmlns:a16="http://schemas.microsoft.com/office/drawing/2014/main" id="{2D78F2D7-49DB-4A6A-8EED-4C2C925C0047}"/>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78" name="Groupe 377">
            <a:extLst>
              <a:ext uri="{FF2B5EF4-FFF2-40B4-BE49-F238E27FC236}">
                <a16:creationId xmlns:a16="http://schemas.microsoft.com/office/drawing/2014/main" id="{425892B3-5405-4D6F-9AB0-55E8B345DC5E}"/>
              </a:ext>
            </a:extLst>
          </p:cNvPr>
          <p:cNvGrpSpPr/>
          <p:nvPr/>
        </p:nvGrpSpPr>
        <p:grpSpPr>
          <a:xfrm rot="9839696">
            <a:off x="7939415" y="1471961"/>
            <a:ext cx="300574" cy="58250"/>
            <a:chOff x="1568781" y="658469"/>
            <a:chExt cx="390196" cy="80571"/>
          </a:xfrm>
        </p:grpSpPr>
        <p:sp>
          <p:nvSpPr>
            <p:cNvPr id="379" name="Rectangle à coins arrondis 3490">
              <a:extLst>
                <a:ext uri="{FF2B5EF4-FFF2-40B4-BE49-F238E27FC236}">
                  <a16:creationId xmlns:a16="http://schemas.microsoft.com/office/drawing/2014/main" id="{25DE2910-55C9-46E0-BA12-220796885CB9}"/>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80" name="Forme libre 3491">
              <a:extLst>
                <a:ext uri="{FF2B5EF4-FFF2-40B4-BE49-F238E27FC236}">
                  <a16:creationId xmlns:a16="http://schemas.microsoft.com/office/drawing/2014/main" id="{2B583D19-A190-4839-BBCE-BD0CA73591FE}"/>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1" name="Groupe 380">
            <a:extLst>
              <a:ext uri="{FF2B5EF4-FFF2-40B4-BE49-F238E27FC236}">
                <a16:creationId xmlns:a16="http://schemas.microsoft.com/office/drawing/2014/main" id="{30EA9177-78A6-4771-8A68-5B7A10913B59}"/>
              </a:ext>
            </a:extLst>
          </p:cNvPr>
          <p:cNvGrpSpPr/>
          <p:nvPr/>
        </p:nvGrpSpPr>
        <p:grpSpPr>
          <a:xfrm rot="6517697">
            <a:off x="7333278" y="1144776"/>
            <a:ext cx="282096" cy="62065"/>
            <a:chOff x="1568781" y="658469"/>
            <a:chExt cx="390196" cy="80571"/>
          </a:xfrm>
          <a:solidFill>
            <a:schemeClr val="accent5">
              <a:lumMod val="40000"/>
              <a:lumOff val="60000"/>
            </a:schemeClr>
          </a:solidFill>
        </p:grpSpPr>
        <p:sp>
          <p:nvSpPr>
            <p:cNvPr id="382" name="Rectangle à coins arrondis 3488">
              <a:extLst>
                <a:ext uri="{FF2B5EF4-FFF2-40B4-BE49-F238E27FC236}">
                  <a16:creationId xmlns:a16="http://schemas.microsoft.com/office/drawing/2014/main" id="{89B8D848-8FD1-4FA5-B6B2-0C78998EA946}"/>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83" name="Forme libre 3489">
              <a:extLst>
                <a:ext uri="{FF2B5EF4-FFF2-40B4-BE49-F238E27FC236}">
                  <a16:creationId xmlns:a16="http://schemas.microsoft.com/office/drawing/2014/main" id="{0E38F51B-FE9E-4348-8844-3A0C665DA990}"/>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4" name="Groupe 383">
            <a:extLst>
              <a:ext uri="{FF2B5EF4-FFF2-40B4-BE49-F238E27FC236}">
                <a16:creationId xmlns:a16="http://schemas.microsoft.com/office/drawing/2014/main" id="{6E4942A0-1DBD-4EA7-9B27-8895F0AD2C8A}"/>
              </a:ext>
            </a:extLst>
          </p:cNvPr>
          <p:cNvGrpSpPr/>
          <p:nvPr/>
        </p:nvGrpSpPr>
        <p:grpSpPr>
          <a:xfrm rot="10028637">
            <a:off x="7803998" y="1702668"/>
            <a:ext cx="300574" cy="58250"/>
            <a:chOff x="1568781" y="658469"/>
            <a:chExt cx="390196" cy="80571"/>
          </a:xfrm>
          <a:solidFill>
            <a:schemeClr val="accent5">
              <a:lumMod val="40000"/>
              <a:lumOff val="60000"/>
            </a:schemeClr>
          </a:solidFill>
        </p:grpSpPr>
        <p:sp>
          <p:nvSpPr>
            <p:cNvPr id="385" name="Rectangle à coins arrondis 3486">
              <a:extLst>
                <a:ext uri="{FF2B5EF4-FFF2-40B4-BE49-F238E27FC236}">
                  <a16:creationId xmlns:a16="http://schemas.microsoft.com/office/drawing/2014/main" id="{305FCB3C-45E6-4DF9-AF5D-5790F98C7F11}"/>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86" name="Forme libre 3487">
              <a:extLst>
                <a:ext uri="{FF2B5EF4-FFF2-40B4-BE49-F238E27FC236}">
                  <a16:creationId xmlns:a16="http://schemas.microsoft.com/office/drawing/2014/main" id="{5A8EC302-351E-405E-A819-6BAE975AF065}"/>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7" name="Groupe 386">
            <a:extLst>
              <a:ext uri="{FF2B5EF4-FFF2-40B4-BE49-F238E27FC236}">
                <a16:creationId xmlns:a16="http://schemas.microsoft.com/office/drawing/2014/main" id="{7B7C0946-1FFE-4865-B92D-AEFE7CAADAD0}"/>
              </a:ext>
            </a:extLst>
          </p:cNvPr>
          <p:cNvGrpSpPr/>
          <p:nvPr/>
        </p:nvGrpSpPr>
        <p:grpSpPr>
          <a:xfrm rot="4802173">
            <a:off x="7259148" y="919885"/>
            <a:ext cx="300574" cy="58250"/>
            <a:chOff x="1568781" y="658469"/>
            <a:chExt cx="390196" cy="80571"/>
          </a:xfrm>
          <a:solidFill>
            <a:schemeClr val="accent5">
              <a:lumMod val="40000"/>
              <a:lumOff val="60000"/>
            </a:schemeClr>
          </a:solidFill>
        </p:grpSpPr>
        <p:sp>
          <p:nvSpPr>
            <p:cNvPr id="388" name="Rectangle à coins arrondis 3484">
              <a:extLst>
                <a:ext uri="{FF2B5EF4-FFF2-40B4-BE49-F238E27FC236}">
                  <a16:creationId xmlns:a16="http://schemas.microsoft.com/office/drawing/2014/main" id="{48A4D0B6-586B-4305-8BDC-EE529EB00A79}"/>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89" name="Forme libre 3485">
              <a:extLst>
                <a:ext uri="{FF2B5EF4-FFF2-40B4-BE49-F238E27FC236}">
                  <a16:creationId xmlns:a16="http://schemas.microsoft.com/office/drawing/2014/main" id="{6416163D-DA3F-47EA-952B-9A7254BC7D4B}"/>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0" name="Groupe 389">
            <a:extLst>
              <a:ext uri="{FF2B5EF4-FFF2-40B4-BE49-F238E27FC236}">
                <a16:creationId xmlns:a16="http://schemas.microsoft.com/office/drawing/2014/main" id="{FE135DA5-74C2-4FD1-86AF-B3D5D4846052}"/>
              </a:ext>
            </a:extLst>
          </p:cNvPr>
          <p:cNvGrpSpPr/>
          <p:nvPr/>
        </p:nvGrpSpPr>
        <p:grpSpPr>
          <a:xfrm rot="8071176">
            <a:off x="7506302" y="1385592"/>
            <a:ext cx="300574" cy="58250"/>
            <a:chOff x="1568781" y="658469"/>
            <a:chExt cx="390196" cy="80571"/>
          </a:xfrm>
          <a:solidFill>
            <a:schemeClr val="accent5">
              <a:lumMod val="40000"/>
              <a:lumOff val="60000"/>
            </a:schemeClr>
          </a:solidFill>
        </p:grpSpPr>
        <p:sp>
          <p:nvSpPr>
            <p:cNvPr id="391" name="Rectangle à coins arrondis 3482">
              <a:extLst>
                <a:ext uri="{FF2B5EF4-FFF2-40B4-BE49-F238E27FC236}">
                  <a16:creationId xmlns:a16="http://schemas.microsoft.com/office/drawing/2014/main" id="{01C5FA6A-8E9A-46FA-B72E-8EE76120E7CD}"/>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92" name="Forme libre 3483">
              <a:extLst>
                <a:ext uri="{FF2B5EF4-FFF2-40B4-BE49-F238E27FC236}">
                  <a16:creationId xmlns:a16="http://schemas.microsoft.com/office/drawing/2014/main" id="{837752A9-06F8-4E07-BA29-9EB32CC620E6}"/>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3" name="Groupe 392">
            <a:extLst>
              <a:ext uri="{FF2B5EF4-FFF2-40B4-BE49-F238E27FC236}">
                <a16:creationId xmlns:a16="http://schemas.microsoft.com/office/drawing/2014/main" id="{3F697247-5BD1-4CB6-94D1-D16739D85C39}"/>
              </a:ext>
            </a:extLst>
          </p:cNvPr>
          <p:cNvGrpSpPr/>
          <p:nvPr/>
        </p:nvGrpSpPr>
        <p:grpSpPr>
          <a:xfrm rot="8079496">
            <a:off x="7761852" y="1057823"/>
            <a:ext cx="300574" cy="58250"/>
            <a:chOff x="1568781" y="658469"/>
            <a:chExt cx="390196" cy="80571"/>
          </a:xfrm>
          <a:solidFill>
            <a:schemeClr val="accent5">
              <a:lumMod val="40000"/>
              <a:lumOff val="60000"/>
            </a:schemeClr>
          </a:solidFill>
        </p:grpSpPr>
        <p:sp>
          <p:nvSpPr>
            <p:cNvPr id="394" name="Rectangle à coins arrondis 3480">
              <a:extLst>
                <a:ext uri="{FF2B5EF4-FFF2-40B4-BE49-F238E27FC236}">
                  <a16:creationId xmlns:a16="http://schemas.microsoft.com/office/drawing/2014/main" id="{6E484AB2-1520-4DFA-8891-4775926BB86C}"/>
                </a:ext>
              </a:extLst>
            </p:cNvPr>
            <p:cNvSpPr/>
            <p:nvPr/>
          </p:nvSpPr>
          <p:spPr>
            <a:xfrm rot="16200000">
              <a:off x="1838435" y="618498"/>
              <a:ext cx="80571" cy="160513"/>
            </a:xfrm>
            <a:prstGeom prst="roundRect">
              <a:avLst>
                <a:gd name="adj" fmla="val 50000"/>
              </a:avLst>
            </a:prstGeom>
            <a:solidFill>
              <a:schemeClr val="accent6">
                <a:lumMod val="40000"/>
                <a:lumOff val="60000"/>
              </a:schemeClr>
            </a:solidFill>
            <a:ln>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95" name="Forme libre 3481">
              <a:extLst>
                <a:ext uri="{FF2B5EF4-FFF2-40B4-BE49-F238E27FC236}">
                  <a16:creationId xmlns:a16="http://schemas.microsoft.com/office/drawing/2014/main" id="{9D2E84E2-15AD-4A77-8EB3-4134BF134C7E}"/>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6" name="Groupe 395">
            <a:extLst>
              <a:ext uri="{FF2B5EF4-FFF2-40B4-BE49-F238E27FC236}">
                <a16:creationId xmlns:a16="http://schemas.microsoft.com/office/drawing/2014/main" id="{A2BC8218-03A5-4601-9D8F-F77801C629B8}"/>
              </a:ext>
            </a:extLst>
          </p:cNvPr>
          <p:cNvGrpSpPr/>
          <p:nvPr/>
        </p:nvGrpSpPr>
        <p:grpSpPr>
          <a:xfrm rot="9876196">
            <a:off x="7711206" y="1349008"/>
            <a:ext cx="300574" cy="58250"/>
            <a:chOff x="1568781" y="658469"/>
            <a:chExt cx="390196" cy="80571"/>
          </a:xfrm>
          <a:solidFill>
            <a:schemeClr val="accent5">
              <a:lumMod val="40000"/>
              <a:lumOff val="60000"/>
            </a:schemeClr>
          </a:solidFill>
        </p:grpSpPr>
        <p:sp>
          <p:nvSpPr>
            <p:cNvPr id="397" name="Rectangle à coins arrondis 3478">
              <a:extLst>
                <a:ext uri="{FF2B5EF4-FFF2-40B4-BE49-F238E27FC236}">
                  <a16:creationId xmlns:a16="http://schemas.microsoft.com/office/drawing/2014/main" id="{843B73DB-24F0-4754-81E3-6BC930562D0D}"/>
                </a:ext>
              </a:extLst>
            </p:cNvPr>
            <p:cNvSpPr/>
            <p:nvPr/>
          </p:nvSpPr>
          <p:spPr>
            <a:xfrm rot="16200000">
              <a:off x="1838435" y="618498"/>
              <a:ext cx="80571" cy="160513"/>
            </a:xfrm>
            <a:prstGeom prst="roundRect">
              <a:avLst>
                <a:gd name="adj" fmla="val 50000"/>
              </a:avLst>
            </a:prstGeom>
            <a:grpFill/>
            <a:ln>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398" name="Forme libre 3479">
              <a:extLst>
                <a:ext uri="{FF2B5EF4-FFF2-40B4-BE49-F238E27FC236}">
                  <a16:creationId xmlns:a16="http://schemas.microsoft.com/office/drawing/2014/main" id="{E0C5A4C8-65D6-4D1A-AFA9-2DF2C75721E9}"/>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99" name="Groupe 398">
            <a:extLst>
              <a:ext uri="{FF2B5EF4-FFF2-40B4-BE49-F238E27FC236}">
                <a16:creationId xmlns:a16="http://schemas.microsoft.com/office/drawing/2014/main" id="{11201337-B9CA-4909-A43D-06AEB65FB5D2}"/>
              </a:ext>
            </a:extLst>
          </p:cNvPr>
          <p:cNvGrpSpPr/>
          <p:nvPr/>
        </p:nvGrpSpPr>
        <p:grpSpPr>
          <a:xfrm rot="9083316">
            <a:off x="7587956" y="1626525"/>
            <a:ext cx="300574" cy="58250"/>
            <a:chOff x="1568781" y="658469"/>
            <a:chExt cx="390196" cy="80571"/>
          </a:xfrm>
        </p:grpSpPr>
        <p:sp>
          <p:nvSpPr>
            <p:cNvPr id="400" name="Rectangle à coins arrondis 3476">
              <a:extLst>
                <a:ext uri="{FF2B5EF4-FFF2-40B4-BE49-F238E27FC236}">
                  <a16:creationId xmlns:a16="http://schemas.microsoft.com/office/drawing/2014/main" id="{B0ED9556-0B8A-42E9-BD86-996E81BC3A6F}"/>
                </a:ext>
              </a:extLst>
            </p:cNvPr>
            <p:cNvSpPr/>
            <p:nvPr/>
          </p:nvSpPr>
          <p:spPr>
            <a:xfrm rot="16200000">
              <a:off x="1838435" y="618498"/>
              <a:ext cx="80571" cy="160513"/>
            </a:xfrm>
            <a:prstGeom prst="roundRect">
              <a:avLst>
                <a:gd name="adj" fmla="val 50000"/>
              </a:avLst>
            </a:prstGeom>
            <a:solidFill>
              <a:schemeClr val="accent2">
                <a:lumMod val="60000"/>
                <a:lumOff val="40000"/>
              </a:schemeClr>
            </a:solid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sp>
          <p:nvSpPr>
            <p:cNvPr id="401" name="Forme libre 3477">
              <a:extLst>
                <a:ext uri="{FF2B5EF4-FFF2-40B4-BE49-F238E27FC236}">
                  <a16:creationId xmlns:a16="http://schemas.microsoft.com/office/drawing/2014/main" id="{5E641EB0-AF4D-4A59-AEE5-1C46AC4BB31E}"/>
                </a:ext>
              </a:extLst>
            </p:cNvPr>
            <p:cNvSpPr/>
            <p:nvPr/>
          </p:nvSpPr>
          <p:spPr>
            <a:xfrm>
              <a:off x="1568781" y="658470"/>
              <a:ext cx="229683" cy="61143"/>
            </a:xfrm>
            <a:custGeom>
              <a:avLst/>
              <a:gdLst>
                <a:gd name="connsiteX0" fmla="*/ 0 w 229683"/>
                <a:gd name="connsiteY0" fmla="*/ 43581 h 61143"/>
                <a:gd name="connsiteX1" fmla="*/ 43337 w 229683"/>
                <a:gd name="connsiteY1" fmla="*/ 245 h 61143"/>
                <a:gd name="connsiteX2" fmla="*/ 86673 w 229683"/>
                <a:gd name="connsiteY2" fmla="*/ 60916 h 61143"/>
                <a:gd name="connsiteX3" fmla="*/ 138677 w 229683"/>
                <a:gd name="connsiteY3" fmla="*/ 21913 h 61143"/>
                <a:gd name="connsiteX4" fmla="*/ 182013 w 229683"/>
                <a:gd name="connsiteY4" fmla="*/ 47915 h 61143"/>
                <a:gd name="connsiteX5" fmla="*/ 229683 w 229683"/>
                <a:gd name="connsiteY5" fmla="*/ 43581 h 6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83" h="61143">
                  <a:moveTo>
                    <a:pt x="0" y="43581"/>
                  </a:moveTo>
                  <a:cubicBezTo>
                    <a:pt x="14446" y="20468"/>
                    <a:pt x="28892" y="-2644"/>
                    <a:pt x="43337" y="245"/>
                  </a:cubicBezTo>
                  <a:cubicBezTo>
                    <a:pt x="57782" y="3134"/>
                    <a:pt x="70783" y="57305"/>
                    <a:pt x="86673" y="60916"/>
                  </a:cubicBezTo>
                  <a:cubicBezTo>
                    <a:pt x="102563" y="64527"/>
                    <a:pt x="122787" y="24080"/>
                    <a:pt x="138677" y="21913"/>
                  </a:cubicBezTo>
                  <a:cubicBezTo>
                    <a:pt x="154567" y="19746"/>
                    <a:pt x="166845" y="44304"/>
                    <a:pt x="182013" y="47915"/>
                  </a:cubicBezTo>
                  <a:cubicBezTo>
                    <a:pt x="197181" y="51526"/>
                    <a:pt x="213432" y="47553"/>
                    <a:pt x="229683" y="4358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02" name="Forme libre 529">
            <a:extLst>
              <a:ext uri="{FF2B5EF4-FFF2-40B4-BE49-F238E27FC236}">
                <a16:creationId xmlns:a16="http://schemas.microsoft.com/office/drawing/2014/main" id="{9CAE1544-B468-4E6A-9CA4-F0EAA1710A85}"/>
              </a:ext>
            </a:extLst>
          </p:cNvPr>
          <p:cNvSpPr/>
          <p:nvPr/>
        </p:nvSpPr>
        <p:spPr>
          <a:xfrm>
            <a:off x="17845" y="2445931"/>
            <a:ext cx="978419" cy="391341"/>
          </a:xfrm>
          <a:custGeom>
            <a:avLst/>
            <a:gdLst>
              <a:gd name="connsiteX0" fmla="*/ 551815 w 1258044"/>
              <a:gd name="connsiteY0" fmla="*/ 18134 h 435238"/>
              <a:gd name="connsiteX1" fmla="*/ 251778 w 1258044"/>
              <a:gd name="connsiteY1" fmla="*/ 22897 h 435238"/>
              <a:gd name="connsiteX2" fmla="*/ 118428 w 1258044"/>
              <a:gd name="connsiteY2" fmla="*/ 141959 h 435238"/>
              <a:gd name="connsiteX3" fmla="*/ 4128 w 1258044"/>
              <a:gd name="connsiteY3" fmla="*/ 265784 h 435238"/>
              <a:gd name="connsiteX4" fmla="*/ 270828 w 1258044"/>
              <a:gd name="connsiteY4" fmla="*/ 308647 h 435238"/>
              <a:gd name="connsiteX5" fmla="*/ 313690 w 1258044"/>
              <a:gd name="connsiteY5" fmla="*/ 422947 h 435238"/>
              <a:gd name="connsiteX6" fmla="*/ 804228 w 1258044"/>
              <a:gd name="connsiteY6" fmla="*/ 422947 h 435238"/>
              <a:gd name="connsiteX7" fmla="*/ 923290 w 1258044"/>
              <a:gd name="connsiteY7" fmla="*/ 341984 h 435238"/>
              <a:gd name="connsiteX8" fmla="*/ 1085215 w 1258044"/>
              <a:gd name="connsiteY8" fmla="*/ 361034 h 435238"/>
              <a:gd name="connsiteX9" fmla="*/ 1137603 w 1258044"/>
              <a:gd name="connsiteY9" fmla="*/ 270547 h 435238"/>
              <a:gd name="connsiteX10" fmla="*/ 1247140 w 1258044"/>
              <a:gd name="connsiteY10" fmla="*/ 122909 h 435238"/>
              <a:gd name="connsiteX11" fmla="*/ 842328 w 1258044"/>
              <a:gd name="connsiteY11" fmla="*/ 8609 h 435238"/>
              <a:gd name="connsiteX12" fmla="*/ 551815 w 1258044"/>
              <a:gd name="connsiteY12" fmla="*/ 18134 h 435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8044" h="435238">
                <a:moveTo>
                  <a:pt x="551815" y="18134"/>
                </a:moveTo>
                <a:cubicBezTo>
                  <a:pt x="453390" y="20515"/>
                  <a:pt x="324009" y="2260"/>
                  <a:pt x="251778" y="22897"/>
                </a:cubicBezTo>
                <a:cubicBezTo>
                  <a:pt x="179547" y="43534"/>
                  <a:pt x="159703" y="101478"/>
                  <a:pt x="118428" y="141959"/>
                </a:cubicBezTo>
                <a:cubicBezTo>
                  <a:pt x="77153" y="182440"/>
                  <a:pt x="-21272" y="238003"/>
                  <a:pt x="4128" y="265784"/>
                </a:cubicBezTo>
                <a:cubicBezTo>
                  <a:pt x="29528" y="293565"/>
                  <a:pt x="219234" y="282453"/>
                  <a:pt x="270828" y="308647"/>
                </a:cubicBezTo>
                <a:cubicBezTo>
                  <a:pt x="322422" y="334841"/>
                  <a:pt x="224790" y="403897"/>
                  <a:pt x="313690" y="422947"/>
                </a:cubicBezTo>
                <a:cubicBezTo>
                  <a:pt x="402590" y="441997"/>
                  <a:pt x="702628" y="436441"/>
                  <a:pt x="804228" y="422947"/>
                </a:cubicBezTo>
                <a:cubicBezTo>
                  <a:pt x="905828" y="409453"/>
                  <a:pt x="876459" y="352303"/>
                  <a:pt x="923290" y="341984"/>
                </a:cubicBezTo>
                <a:cubicBezTo>
                  <a:pt x="970121" y="331665"/>
                  <a:pt x="1049496" y="372940"/>
                  <a:pt x="1085215" y="361034"/>
                </a:cubicBezTo>
                <a:cubicBezTo>
                  <a:pt x="1120934" y="349128"/>
                  <a:pt x="1110616" y="310235"/>
                  <a:pt x="1137603" y="270547"/>
                </a:cubicBezTo>
                <a:cubicBezTo>
                  <a:pt x="1164591" y="230860"/>
                  <a:pt x="1296353" y="166565"/>
                  <a:pt x="1247140" y="122909"/>
                </a:cubicBezTo>
                <a:cubicBezTo>
                  <a:pt x="1197927" y="79253"/>
                  <a:pt x="955834" y="31628"/>
                  <a:pt x="842328" y="8609"/>
                </a:cubicBezTo>
                <a:cubicBezTo>
                  <a:pt x="728822" y="-14410"/>
                  <a:pt x="650240" y="15753"/>
                  <a:pt x="551815" y="18134"/>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ZoneTexte 402">
            <a:extLst>
              <a:ext uri="{FF2B5EF4-FFF2-40B4-BE49-F238E27FC236}">
                <a16:creationId xmlns:a16="http://schemas.microsoft.com/office/drawing/2014/main" id="{B1D41BFC-96CB-4CA7-A304-0419B9A864F0}"/>
              </a:ext>
            </a:extLst>
          </p:cNvPr>
          <p:cNvSpPr txBox="1"/>
          <p:nvPr/>
        </p:nvSpPr>
        <p:spPr>
          <a:xfrm>
            <a:off x="963378" y="2315297"/>
            <a:ext cx="967124" cy="461665"/>
          </a:xfrm>
          <a:prstGeom prst="rect">
            <a:avLst/>
          </a:prstGeom>
          <a:noFill/>
        </p:spPr>
        <p:txBody>
          <a:bodyPr wrap="none" rtlCol="0">
            <a:spAutoFit/>
          </a:bodyPr>
          <a:lstStyle/>
          <a:p>
            <a:r>
              <a:rPr lang="fr-FR" sz="1200" dirty="0"/>
              <a:t>Matrice EPS </a:t>
            </a:r>
          </a:p>
          <a:p>
            <a:r>
              <a:rPr lang="fr-FR" sz="1200" dirty="0"/>
              <a:t>du biofilm</a:t>
            </a:r>
          </a:p>
        </p:txBody>
      </p:sp>
      <p:sp>
        <p:nvSpPr>
          <p:cNvPr id="406" name="Pentagone régulier 873">
            <a:extLst>
              <a:ext uri="{FF2B5EF4-FFF2-40B4-BE49-F238E27FC236}">
                <a16:creationId xmlns:a16="http://schemas.microsoft.com/office/drawing/2014/main" id="{70FE50E5-1873-4766-B359-A5C27CB0C807}"/>
              </a:ext>
            </a:extLst>
          </p:cNvPr>
          <p:cNvSpPr/>
          <p:nvPr/>
        </p:nvSpPr>
        <p:spPr>
          <a:xfrm>
            <a:off x="4673568" y="2494473"/>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Pentagone régulier 880">
            <a:extLst>
              <a:ext uri="{FF2B5EF4-FFF2-40B4-BE49-F238E27FC236}">
                <a16:creationId xmlns:a16="http://schemas.microsoft.com/office/drawing/2014/main" id="{0D0B4FF0-E2D5-48C3-94D8-545522148443}"/>
              </a:ext>
            </a:extLst>
          </p:cNvPr>
          <p:cNvSpPr/>
          <p:nvPr/>
        </p:nvSpPr>
        <p:spPr>
          <a:xfrm>
            <a:off x="4951791" y="2249560"/>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Pentagone régulier 881">
            <a:extLst>
              <a:ext uri="{FF2B5EF4-FFF2-40B4-BE49-F238E27FC236}">
                <a16:creationId xmlns:a16="http://schemas.microsoft.com/office/drawing/2014/main" id="{84849BA5-66F4-4D46-B6DE-126A42F2151E}"/>
              </a:ext>
            </a:extLst>
          </p:cNvPr>
          <p:cNvSpPr/>
          <p:nvPr/>
        </p:nvSpPr>
        <p:spPr>
          <a:xfrm>
            <a:off x="4657891" y="2031827"/>
            <a:ext cx="107360" cy="97671"/>
          </a:xfrm>
          <a:prstGeom prst="pentagon">
            <a:avLst/>
          </a:prstGeom>
          <a:solidFill>
            <a:srgbClr val="00B050">
              <a:alpha val="3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Pentagone régulier 882">
            <a:extLst>
              <a:ext uri="{FF2B5EF4-FFF2-40B4-BE49-F238E27FC236}">
                <a16:creationId xmlns:a16="http://schemas.microsoft.com/office/drawing/2014/main" id="{C24F998C-67BF-4085-902E-31397C9060E4}"/>
              </a:ext>
            </a:extLst>
          </p:cNvPr>
          <p:cNvSpPr/>
          <p:nvPr/>
        </p:nvSpPr>
        <p:spPr>
          <a:xfrm>
            <a:off x="5317368" y="2280436"/>
            <a:ext cx="107360" cy="97671"/>
          </a:xfrm>
          <a:prstGeom prst="pentagon">
            <a:avLst/>
          </a:prstGeom>
          <a:solidFill>
            <a:srgbClr val="B5E7C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ZoneTexte 412">
            <a:extLst>
              <a:ext uri="{FF2B5EF4-FFF2-40B4-BE49-F238E27FC236}">
                <a16:creationId xmlns:a16="http://schemas.microsoft.com/office/drawing/2014/main" id="{35CAB5BB-05DF-4F58-B15A-14E759DA0F1E}"/>
              </a:ext>
            </a:extLst>
          </p:cNvPr>
          <p:cNvSpPr txBox="1"/>
          <p:nvPr/>
        </p:nvSpPr>
        <p:spPr>
          <a:xfrm>
            <a:off x="3191530" y="4442762"/>
            <a:ext cx="5894149" cy="2308324"/>
          </a:xfrm>
          <a:prstGeom prst="rect">
            <a:avLst/>
          </a:prstGeom>
          <a:noFill/>
        </p:spPr>
        <p:txBody>
          <a:bodyPr wrap="square">
            <a:spAutoFit/>
          </a:bodyPr>
          <a:lstStyle/>
          <a:p>
            <a:pPr marL="285750" indent="-285750">
              <a:buFont typeface="Arial" charset="0"/>
              <a:buChar char="•"/>
            </a:pPr>
            <a:r>
              <a:rPr lang="fr-FR" dirty="0" err="1"/>
              <a:t>Dictyotaceae</a:t>
            </a:r>
            <a:r>
              <a:rPr lang="fr-FR" dirty="0"/>
              <a:t> / </a:t>
            </a:r>
            <a:r>
              <a:rPr lang="fr-FR" dirty="0" err="1"/>
              <a:t>Phaeophyceae</a:t>
            </a:r>
            <a:endParaRPr lang="fr-FR" dirty="0"/>
          </a:p>
          <a:p>
            <a:pPr marL="285750" indent="-285750">
              <a:buFont typeface="Arial" charset="0"/>
              <a:buChar char="•"/>
            </a:pPr>
            <a:r>
              <a:rPr lang="fr-FR" i="1" dirty="0"/>
              <a:t>T. </a:t>
            </a:r>
            <a:r>
              <a:rPr lang="fr-FR" i="1" dirty="0" err="1"/>
              <a:t>atomaria</a:t>
            </a:r>
            <a:r>
              <a:rPr lang="fr-FR" i="1" dirty="0"/>
              <a:t> </a:t>
            </a:r>
            <a:r>
              <a:rPr lang="fr-FR" dirty="0"/>
              <a:t>est très largement distribuée le long des côtes françaises et notamment en mer Méditerranée</a:t>
            </a:r>
          </a:p>
          <a:p>
            <a:pPr marL="285750" indent="-285750">
              <a:buFont typeface="Arial" charset="0"/>
              <a:buChar char="•"/>
            </a:pPr>
            <a:r>
              <a:rPr lang="fr-FR" dirty="0"/>
              <a:t>Etage infralittoral / substrats rocheux</a:t>
            </a:r>
          </a:p>
          <a:p>
            <a:pPr marL="285750" indent="-285750">
              <a:buFont typeface="Arial" charset="0"/>
              <a:buChar char="•"/>
            </a:pPr>
            <a:r>
              <a:rPr lang="fr-FR" i="1" dirty="0"/>
              <a:t>Taonia </a:t>
            </a:r>
            <a:r>
              <a:rPr lang="fr-FR" i="1" dirty="0" err="1"/>
              <a:t>atomaria</a:t>
            </a:r>
            <a:r>
              <a:rPr lang="fr-FR" i="1" dirty="0"/>
              <a:t> vs</a:t>
            </a:r>
            <a:r>
              <a:rPr lang="fr-FR" dirty="0"/>
              <a:t> sp. ? </a:t>
            </a:r>
            <a:r>
              <a:rPr lang="fr-FR" sz="1200" dirty="0"/>
              <a:t>(Paix et al. Algal </a:t>
            </a:r>
            <a:r>
              <a:rPr lang="fr-FR" sz="1200" dirty="0" err="1"/>
              <a:t>Res</a:t>
            </a:r>
            <a:r>
              <a:rPr lang="fr-FR" sz="1200" dirty="0"/>
              <a:t> 2021) </a:t>
            </a:r>
          </a:p>
          <a:p>
            <a:pPr marL="285750" indent="-285750">
              <a:buFont typeface="Arial" charset="0"/>
              <a:buChar char="•"/>
            </a:pPr>
            <a:r>
              <a:rPr lang="fr-FR" dirty="0"/>
              <a:t>Thalles plats, jusqu’à 30 cm de long et 4 cm de large</a:t>
            </a:r>
          </a:p>
          <a:p>
            <a:pPr marL="285750" indent="-285750">
              <a:buFont typeface="Arial" charset="0"/>
              <a:buChar char="•"/>
            </a:pPr>
            <a:r>
              <a:rPr lang="fr-FR" dirty="0"/>
              <a:t>Prod. chimique caractérisée </a:t>
            </a:r>
            <a:r>
              <a:rPr lang="fr-FR" sz="1200" dirty="0"/>
              <a:t>(</a:t>
            </a:r>
            <a:r>
              <a:rPr lang="fr-FR" sz="1200" dirty="0" err="1"/>
              <a:t>Othamni</a:t>
            </a:r>
            <a:r>
              <a:rPr lang="fr-FR" sz="1200" dirty="0"/>
              <a:t> et al. J </a:t>
            </a:r>
            <a:r>
              <a:rPr lang="fr-FR" sz="1200" dirty="0" err="1"/>
              <a:t>Appl</a:t>
            </a:r>
            <a:r>
              <a:rPr lang="fr-FR" sz="1200" dirty="0"/>
              <a:t> </a:t>
            </a:r>
            <a:r>
              <a:rPr lang="fr-FR" sz="1200" dirty="0" err="1"/>
              <a:t>Phycol</a:t>
            </a:r>
            <a:r>
              <a:rPr lang="fr-FR" sz="1200" dirty="0"/>
              <a:t> 2014, 2016)</a:t>
            </a:r>
          </a:p>
          <a:p>
            <a:pPr marL="285750" indent="-285750">
              <a:buFont typeface="Arial" charset="0"/>
              <a:buChar char="•"/>
            </a:pPr>
            <a:r>
              <a:rPr lang="fr-FR" dirty="0"/>
              <a:t>Activité antibactérienne spécifique </a:t>
            </a:r>
            <a:r>
              <a:rPr lang="fr-FR" sz="1200" dirty="0"/>
              <a:t>(</a:t>
            </a:r>
            <a:r>
              <a:rPr lang="fr-FR" sz="1200" dirty="0" err="1"/>
              <a:t>Othamni</a:t>
            </a:r>
            <a:r>
              <a:rPr lang="fr-FR" sz="1200" dirty="0"/>
              <a:t> et al. Biofouling 2016)</a:t>
            </a:r>
          </a:p>
        </p:txBody>
      </p:sp>
      <p:sp>
        <p:nvSpPr>
          <p:cNvPr id="415" name="Espace réservé du numéro de diapositive 1">
            <a:extLst>
              <a:ext uri="{FF2B5EF4-FFF2-40B4-BE49-F238E27FC236}">
                <a16:creationId xmlns:a16="http://schemas.microsoft.com/office/drawing/2014/main" id="{A93A5B33-23B5-48DB-ACF5-8DEC9A766AF8}"/>
              </a:ext>
            </a:extLst>
          </p:cNvPr>
          <p:cNvSpPr txBox="1">
            <a:spLocks/>
          </p:cNvSpPr>
          <p:nvPr/>
        </p:nvSpPr>
        <p:spPr>
          <a:xfrm>
            <a:off x="6971689" y="6587659"/>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4</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284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descr="Une image contenant eau, extérieur, roche, personne&#10;&#10;Description générée automatiquement">
            <a:extLst>
              <a:ext uri="{FF2B5EF4-FFF2-40B4-BE49-F238E27FC236}">
                <a16:creationId xmlns:a16="http://schemas.microsoft.com/office/drawing/2014/main" id="{46AB1001-0FCC-4156-BF77-832B74E4C6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0684" y="4686088"/>
            <a:ext cx="1425558" cy="1900743"/>
          </a:xfrm>
          <a:prstGeom prst="rect">
            <a:avLst/>
          </a:prstGeom>
        </p:spPr>
      </p:pic>
      <p:pic>
        <p:nvPicPr>
          <p:cNvPr id="2" name="Image 1">
            <a:extLst>
              <a:ext uri="{FF2B5EF4-FFF2-40B4-BE49-F238E27FC236}">
                <a16:creationId xmlns:a16="http://schemas.microsoft.com/office/drawing/2014/main" id="{A3FC47BD-13C7-4F51-A655-C4F31C481D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400" t="39198" r="2697" b="5186"/>
          <a:stretch/>
        </p:blipFill>
        <p:spPr>
          <a:xfrm>
            <a:off x="2722003" y="1833979"/>
            <a:ext cx="6309864" cy="2854462"/>
          </a:xfrm>
          <a:prstGeom prst="rect">
            <a:avLst/>
          </a:prstGeom>
          <a:ln>
            <a:solidFill>
              <a:schemeClr val="tx1"/>
            </a:solidFill>
          </a:ln>
        </p:spPr>
      </p:pic>
      <p:sp>
        <p:nvSpPr>
          <p:cNvPr id="3" name="ZoneTexte 2">
            <a:extLst>
              <a:ext uri="{FF2B5EF4-FFF2-40B4-BE49-F238E27FC236}">
                <a16:creationId xmlns:a16="http://schemas.microsoft.com/office/drawing/2014/main" id="{8968DEA0-DF76-4CC8-AEB9-85A58E0A500B}"/>
              </a:ext>
            </a:extLst>
          </p:cNvPr>
          <p:cNvSpPr txBox="1"/>
          <p:nvPr/>
        </p:nvSpPr>
        <p:spPr>
          <a:xfrm>
            <a:off x="3857169" y="3303446"/>
            <a:ext cx="1862113" cy="1384995"/>
          </a:xfrm>
          <a:prstGeom prst="rect">
            <a:avLst/>
          </a:prstGeom>
          <a:noFill/>
        </p:spPr>
        <p:txBody>
          <a:bodyPr wrap="none" rtlCol="0">
            <a:spAutoFit/>
          </a:bodyPr>
          <a:lstStyle/>
          <a:p>
            <a:r>
              <a:rPr lang="fr-FR" sz="1400" dirty="0"/>
              <a:t>Site de prélèvements :</a:t>
            </a:r>
          </a:p>
          <a:p>
            <a:r>
              <a:rPr lang="fr-FR" sz="1400" dirty="0">
                <a:solidFill>
                  <a:srgbClr val="FF0000"/>
                </a:solidFill>
              </a:rPr>
              <a:t>S1 : Tamaris</a:t>
            </a:r>
          </a:p>
          <a:p>
            <a:r>
              <a:rPr lang="fr-FR" sz="1400" dirty="0"/>
              <a:t>S2 : Carqueiranne</a:t>
            </a:r>
          </a:p>
          <a:p>
            <a:r>
              <a:rPr lang="fr-FR" sz="1400" dirty="0">
                <a:solidFill>
                  <a:srgbClr val="0070C0"/>
                </a:solidFill>
              </a:rPr>
              <a:t>S3 : Porquerolles </a:t>
            </a:r>
            <a:r>
              <a:rPr lang="fr-FR" sz="1400" dirty="0" err="1">
                <a:solidFill>
                  <a:srgbClr val="0070C0"/>
                </a:solidFill>
              </a:rPr>
              <a:t>north</a:t>
            </a:r>
            <a:endParaRPr lang="en-US" sz="1400" dirty="0">
              <a:solidFill>
                <a:srgbClr val="0070C0"/>
              </a:solidFill>
            </a:endParaRPr>
          </a:p>
          <a:p>
            <a:r>
              <a:rPr lang="fr-FR" sz="1400" dirty="0">
                <a:solidFill>
                  <a:schemeClr val="accent6">
                    <a:lumMod val="75000"/>
                  </a:schemeClr>
                </a:solidFill>
              </a:rPr>
              <a:t>S4 : Porquerolles </a:t>
            </a:r>
            <a:r>
              <a:rPr lang="fr-FR" sz="1400" dirty="0" err="1">
                <a:solidFill>
                  <a:schemeClr val="accent6">
                    <a:lumMod val="75000"/>
                  </a:schemeClr>
                </a:solidFill>
              </a:rPr>
              <a:t>south</a:t>
            </a:r>
            <a:endParaRPr lang="fr-FR" sz="1400" dirty="0">
              <a:solidFill>
                <a:schemeClr val="accent6">
                  <a:lumMod val="75000"/>
                </a:schemeClr>
              </a:solidFill>
            </a:endParaRPr>
          </a:p>
          <a:p>
            <a:r>
              <a:rPr lang="fr-FR" sz="1400" dirty="0"/>
              <a:t>S5 : La </a:t>
            </a:r>
            <a:r>
              <a:rPr lang="fr-FR" sz="1400" dirty="0" err="1"/>
              <a:t>Londe</a:t>
            </a:r>
            <a:endParaRPr lang="en-US" sz="1400" dirty="0"/>
          </a:p>
        </p:txBody>
      </p:sp>
      <p:pic>
        <p:nvPicPr>
          <p:cNvPr id="6" name="Image 5">
            <a:extLst>
              <a:ext uri="{FF2B5EF4-FFF2-40B4-BE49-F238E27FC236}">
                <a16:creationId xmlns:a16="http://schemas.microsoft.com/office/drawing/2014/main" id="{00374743-8997-4F3D-B01E-A3D04C2389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809" t="6301" r="7994" b="64961"/>
          <a:stretch/>
        </p:blipFill>
        <p:spPr>
          <a:xfrm>
            <a:off x="2722003" y="3756478"/>
            <a:ext cx="970961" cy="930505"/>
          </a:xfrm>
          <a:prstGeom prst="rect">
            <a:avLst/>
          </a:prstGeom>
          <a:ln>
            <a:solidFill>
              <a:schemeClr val="tx1"/>
            </a:solidFill>
          </a:ln>
        </p:spPr>
      </p:pic>
      <p:sp>
        <p:nvSpPr>
          <p:cNvPr id="18" name="Espace réservé du numéro de diapositive 1">
            <a:extLst>
              <a:ext uri="{FF2B5EF4-FFF2-40B4-BE49-F238E27FC236}">
                <a16:creationId xmlns:a16="http://schemas.microsoft.com/office/drawing/2014/main" id="{03FB4CC9-5821-4515-B7B4-A4056E0EA97D}"/>
              </a:ext>
            </a:extLst>
          </p:cNvPr>
          <p:cNvSpPr txBox="1">
            <a:spLocks/>
          </p:cNvSpPr>
          <p:nvPr/>
        </p:nvSpPr>
        <p:spPr>
          <a:xfrm>
            <a:off x="7000875" y="6586832"/>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5</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57E1F0CC-7038-4D4D-8E82-7C7B7D70DA46}"/>
              </a:ext>
            </a:extLst>
          </p:cNvPr>
          <p:cNvPicPr>
            <a:picLocks noChangeAspect="1"/>
          </p:cNvPicPr>
          <p:nvPr/>
        </p:nvPicPr>
        <p:blipFill>
          <a:blip r:embed="rId4"/>
          <a:stretch>
            <a:fillRect/>
          </a:stretch>
        </p:blipFill>
        <p:spPr>
          <a:xfrm>
            <a:off x="7925494" y="4108720"/>
            <a:ext cx="969709" cy="546751"/>
          </a:xfrm>
          <a:prstGeom prst="rect">
            <a:avLst/>
          </a:prstGeom>
        </p:spPr>
      </p:pic>
      <p:sp>
        <p:nvSpPr>
          <p:cNvPr id="8" name="ZoneTexte 7">
            <a:extLst>
              <a:ext uri="{FF2B5EF4-FFF2-40B4-BE49-F238E27FC236}">
                <a16:creationId xmlns:a16="http://schemas.microsoft.com/office/drawing/2014/main" id="{08FF7B71-92DD-FFCE-2594-40298F81AF6C}"/>
              </a:ext>
            </a:extLst>
          </p:cNvPr>
          <p:cNvSpPr txBox="1"/>
          <p:nvPr/>
        </p:nvSpPr>
        <p:spPr>
          <a:xfrm>
            <a:off x="113454" y="1987243"/>
            <a:ext cx="2771986" cy="2431435"/>
          </a:xfrm>
          <a:prstGeom prst="rect">
            <a:avLst/>
          </a:prstGeom>
          <a:noFill/>
        </p:spPr>
        <p:txBody>
          <a:bodyPr wrap="square">
            <a:spAutoFit/>
          </a:bodyPr>
          <a:lstStyle/>
          <a:p>
            <a:r>
              <a:rPr lang="fr-FR" sz="2000" b="1" dirty="0">
                <a:solidFill>
                  <a:srgbClr val="002060"/>
                </a:solidFill>
              </a:rPr>
              <a:t>Ech. mensuel </a:t>
            </a:r>
          </a:p>
          <a:p>
            <a:r>
              <a:rPr lang="fr-FR" sz="2000" b="1" dirty="0">
                <a:solidFill>
                  <a:srgbClr val="002060"/>
                </a:solidFill>
              </a:rPr>
              <a:t>Rades de Toulon et Hyères</a:t>
            </a:r>
          </a:p>
          <a:p>
            <a:endParaRPr lang="fr-FR" sz="2000" b="1" dirty="0">
              <a:solidFill>
                <a:srgbClr val="002060"/>
              </a:solidFill>
            </a:endParaRPr>
          </a:p>
          <a:p>
            <a:r>
              <a:rPr lang="fr-FR" dirty="0"/>
              <a:t>thalles + eau + cailloux sondes </a:t>
            </a:r>
            <a:r>
              <a:rPr lang="fr-FR" dirty="0" err="1"/>
              <a:t>multiparamètres</a:t>
            </a:r>
            <a:endParaRPr lang="fr-FR" dirty="0"/>
          </a:p>
          <a:p>
            <a:endParaRPr lang="fr-FR" dirty="0"/>
          </a:p>
          <a:p>
            <a:r>
              <a:rPr lang="fr-FR" dirty="0"/>
              <a:t>Février - juillet 2018</a:t>
            </a:r>
            <a:endParaRPr lang="fr-FR" sz="1800" dirty="0"/>
          </a:p>
        </p:txBody>
      </p:sp>
      <p:sp>
        <p:nvSpPr>
          <p:cNvPr id="5" name="ZoneTexte 4">
            <a:extLst>
              <a:ext uri="{FF2B5EF4-FFF2-40B4-BE49-F238E27FC236}">
                <a16:creationId xmlns:a16="http://schemas.microsoft.com/office/drawing/2014/main" id="{BA79AF65-E191-A383-5F4A-AE1BA340C873}"/>
              </a:ext>
            </a:extLst>
          </p:cNvPr>
          <p:cNvSpPr txBox="1"/>
          <p:nvPr/>
        </p:nvSpPr>
        <p:spPr>
          <a:xfrm>
            <a:off x="112133" y="21013"/>
            <a:ext cx="7382534" cy="1757532"/>
          </a:xfrm>
          <a:prstGeom prst="rect">
            <a:avLst/>
          </a:prstGeom>
          <a:noFill/>
        </p:spPr>
        <p:txBody>
          <a:bodyPr wrap="none" rtlCol="0">
            <a:spAutoFit/>
          </a:bodyPr>
          <a:lstStyle/>
          <a:p>
            <a:pPr>
              <a:lnSpc>
                <a:spcPct val="150000"/>
              </a:lnSpc>
            </a:pPr>
            <a:r>
              <a:rPr lang="fr-FR" sz="2000" b="1" dirty="0">
                <a:solidFill>
                  <a:srgbClr val="002060"/>
                </a:solidFill>
                <a:sym typeface="Wingdings" panose="05000000000000000000" pitchFamily="2" charset="2"/>
              </a:rPr>
              <a:t>Questions ? </a:t>
            </a:r>
          </a:p>
          <a:p>
            <a:pPr>
              <a:lnSpc>
                <a:spcPct val="150000"/>
              </a:lnSpc>
            </a:pPr>
            <a:r>
              <a:rPr lang="fr-FR" b="1" dirty="0">
                <a:sym typeface="Wingdings" panose="05000000000000000000" pitchFamily="2" charset="2"/>
              </a:rPr>
              <a:t> </a:t>
            </a:r>
            <a:r>
              <a:rPr lang="fr-FR" b="1" dirty="0"/>
              <a:t>Sélection de son microbiome de surface par l’hôte (</a:t>
            </a:r>
            <a:r>
              <a:rPr lang="fr-FR" b="1" i="1" dirty="0"/>
              <a:t>Taonia</a:t>
            </a:r>
            <a:r>
              <a:rPr lang="fr-FR" b="1" dirty="0"/>
              <a:t>) ?</a:t>
            </a:r>
          </a:p>
          <a:p>
            <a:pPr marL="285750" indent="-285750">
              <a:lnSpc>
                <a:spcPct val="150000"/>
              </a:lnSpc>
              <a:buFont typeface="Wingdings" panose="05000000000000000000" pitchFamily="2" charset="2"/>
              <a:buChar char="ð"/>
            </a:pPr>
            <a:r>
              <a:rPr lang="fr-FR" b="1" dirty="0"/>
              <a:t>Influence de facteurs de l’environnement -dont métaux- sur fitness hôte </a:t>
            </a:r>
          </a:p>
          <a:p>
            <a:pPr>
              <a:lnSpc>
                <a:spcPct val="150000"/>
              </a:lnSpc>
            </a:pPr>
            <a:r>
              <a:rPr lang="fr-FR" b="1" dirty="0"/>
              <a:t>     et sur cette sélection ?</a:t>
            </a:r>
          </a:p>
        </p:txBody>
      </p:sp>
      <p:sp>
        <p:nvSpPr>
          <p:cNvPr id="7" name="ZoneTexte 6">
            <a:extLst>
              <a:ext uri="{FF2B5EF4-FFF2-40B4-BE49-F238E27FC236}">
                <a16:creationId xmlns:a16="http://schemas.microsoft.com/office/drawing/2014/main" id="{BD457958-D64F-26FD-B709-3568EFE95920}"/>
              </a:ext>
            </a:extLst>
          </p:cNvPr>
          <p:cNvSpPr txBox="1"/>
          <p:nvPr/>
        </p:nvSpPr>
        <p:spPr>
          <a:xfrm>
            <a:off x="147758" y="4951276"/>
            <a:ext cx="7280825" cy="1785104"/>
          </a:xfrm>
          <a:prstGeom prst="rect">
            <a:avLst/>
          </a:prstGeom>
          <a:noFill/>
        </p:spPr>
        <p:txBody>
          <a:bodyPr wrap="square">
            <a:spAutoFit/>
          </a:bodyPr>
          <a:lstStyle/>
          <a:p>
            <a:r>
              <a:rPr lang="fr-FR" sz="2000" b="1" dirty="0">
                <a:solidFill>
                  <a:srgbClr val="002060"/>
                </a:solidFill>
                <a:sym typeface="Wingdings" panose="05000000000000000000" pitchFamily="2" charset="2"/>
              </a:rPr>
              <a:t>Méthodologie</a:t>
            </a:r>
          </a:p>
          <a:p>
            <a:r>
              <a:rPr lang="fr-FR" dirty="0"/>
              <a:t>-Densité par </a:t>
            </a:r>
            <a:r>
              <a:rPr lang="fr-FR" dirty="0" err="1"/>
              <a:t>Cytometrie</a:t>
            </a:r>
            <a:r>
              <a:rPr lang="fr-FR" dirty="0"/>
              <a:t> en flux</a:t>
            </a:r>
          </a:p>
          <a:p>
            <a:r>
              <a:rPr lang="fr-FR" dirty="0"/>
              <a:t>-Extraction ADN surface</a:t>
            </a:r>
          </a:p>
          <a:p>
            <a:r>
              <a:rPr lang="fr-FR" dirty="0"/>
              <a:t>  Amplification ADNr16S  / Illumina </a:t>
            </a:r>
            <a:r>
              <a:rPr lang="fr-FR" dirty="0" err="1"/>
              <a:t>Miseq</a:t>
            </a:r>
            <a:endParaRPr lang="fr-FR" dirty="0"/>
          </a:p>
          <a:p>
            <a:r>
              <a:rPr lang="fr-FR" dirty="0"/>
              <a:t>-Extraction spécifique du métabolome de surface  </a:t>
            </a:r>
            <a:r>
              <a:rPr lang="fr-FR" sz="1200" dirty="0"/>
              <a:t>(</a:t>
            </a:r>
            <a:r>
              <a:rPr lang="fr-FR" sz="1200" dirty="0" err="1"/>
              <a:t>Othamni</a:t>
            </a:r>
            <a:r>
              <a:rPr lang="fr-FR" sz="1200" dirty="0"/>
              <a:t> et al. Biofouling 2016)</a:t>
            </a:r>
          </a:p>
          <a:p>
            <a:r>
              <a:rPr lang="fr-FR" dirty="0"/>
              <a:t>  Analyses LC-MS</a:t>
            </a:r>
          </a:p>
        </p:txBody>
      </p:sp>
    </p:spTree>
    <p:extLst>
      <p:ext uri="{BB962C8B-B14F-4D97-AF65-F5344CB8AC3E}">
        <p14:creationId xmlns:p14="http://schemas.microsoft.com/office/powerpoint/2010/main" val="50841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9B723EC-9DD8-4764-F2CE-746E2D46B6A0}"/>
              </a:ext>
            </a:extLst>
          </p:cNvPr>
          <p:cNvPicPr>
            <a:picLocks noChangeAspect="1"/>
          </p:cNvPicPr>
          <p:nvPr/>
        </p:nvPicPr>
        <p:blipFill>
          <a:blip r:embed="rId2"/>
          <a:stretch>
            <a:fillRect/>
          </a:stretch>
        </p:blipFill>
        <p:spPr>
          <a:xfrm>
            <a:off x="640844" y="2364641"/>
            <a:ext cx="3810000" cy="4457700"/>
          </a:xfrm>
          <a:prstGeom prst="rect">
            <a:avLst/>
          </a:prstGeom>
        </p:spPr>
      </p:pic>
      <p:pic>
        <p:nvPicPr>
          <p:cNvPr id="5" name="Image 4">
            <a:extLst>
              <a:ext uri="{FF2B5EF4-FFF2-40B4-BE49-F238E27FC236}">
                <a16:creationId xmlns:a16="http://schemas.microsoft.com/office/drawing/2014/main" id="{C7766171-D1C5-E34F-065F-C1003EB7F773}"/>
              </a:ext>
            </a:extLst>
          </p:cNvPr>
          <p:cNvPicPr>
            <a:picLocks noChangeAspect="1"/>
          </p:cNvPicPr>
          <p:nvPr/>
        </p:nvPicPr>
        <p:blipFill>
          <a:blip r:embed="rId3"/>
          <a:stretch>
            <a:fillRect/>
          </a:stretch>
        </p:blipFill>
        <p:spPr>
          <a:xfrm>
            <a:off x="119063" y="123825"/>
            <a:ext cx="2033587" cy="2226945"/>
          </a:xfrm>
          <a:prstGeom prst="rect">
            <a:avLst/>
          </a:prstGeom>
        </p:spPr>
      </p:pic>
      <p:sp>
        <p:nvSpPr>
          <p:cNvPr id="6" name="ZoneTexte 5">
            <a:extLst>
              <a:ext uri="{FF2B5EF4-FFF2-40B4-BE49-F238E27FC236}">
                <a16:creationId xmlns:a16="http://schemas.microsoft.com/office/drawing/2014/main" id="{2A3E1A55-A039-F33E-2965-B936D56E720B}"/>
              </a:ext>
            </a:extLst>
          </p:cNvPr>
          <p:cNvSpPr txBox="1"/>
          <p:nvPr/>
        </p:nvSpPr>
        <p:spPr>
          <a:xfrm>
            <a:off x="383669" y="76200"/>
            <a:ext cx="1768982" cy="338554"/>
          </a:xfrm>
          <a:prstGeom prst="rect">
            <a:avLst/>
          </a:prstGeom>
          <a:noFill/>
        </p:spPr>
        <p:txBody>
          <a:bodyPr wrap="square" rtlCol="0">
            <a:spAutoFit/>
          </a:bodyPr>
          <a:lstStyle/>
          <a:p>
            <a:r>
              <a:rPr lang="fr-FR" sz="1600" dirty="0"/>
              <a:t>Density (</a:t>
            </a:r>
            <a:r>
              <a:rPr lang="fr-FR" sz="1600" dirty="0" err="1"/>
              <a:t>cells</a:t>
            </a:r>
            <a:r>
              <a:rPr lang="fr-FR" sz="1600" dirty="0"/>
              <a:t>/cm</a:t>
            </a:r>
            <a:r>
              <a:rPr lang="fr-FR" sz="1600" baseline="30000" dirty="0"/>
              <a:t>2</a:t>
            </a:r>
            <a:r>
              <a:rPr lang="fr-FR" sz="1600" dirty="0"/>
              <a:t>)</a:t>
            </a:r>
          </a:p>
        </p:txBody>
      </p:sp>
      <p:sp>
        <p:nvSpPr>
          <p:cNvPr id="7" name="ZoneTexte 6">
            <a:extLst>
              <a:ext uri="{FF2B5EF4-FFF2-40B4-BE49-F238E27FC236}">
                <a16:creationId xmlns:a16="http://schemas.microsoft.com/office/drawing/2014/main" id="{0ACFFA4C-2893-D285-747C-A6CF15DA82D9}"/>
              </a:ext>
            </a:extLst>
          </p:cNvPr>
          <p:cNvSpPr txBox="1"/>
          <p:nvPr/>
        </p:nvSpPr>
        <p:spPr>
          <a:xfrm>
            <a:off x="111243" y="2674620"/>
            <a:ext cx="1059201" cy="338554"/>
          </a:xfrm>
          <a:prstGeom prst="rect">
            <a:avLst/>
          </a:prstGeom>
          <a:solidFill>
            <a:schemeClr val="bg1"/>
          </a:solidFill>
        </p:spPr>
        <p:txBody>
          <a:bodyPr wrap="none" rtlCol="0">
            <a:spAutoFit/>
          </a:bodyPr>
          <a:lstStyle/>
          <a:p>
            <a:r>
              <a:rPr lang="fr-FR" sz="1600" dirty="0">
                <a:latin typeface="Symbol" panose="05050102010706020507" pitchFamily="18" charset="2"/>
              </a:rPr>
              <a:t>b</a:t>
            </a:r>
            <a:r>
              <a:rPr lang="fr-FR" sz="1600" dirty="0"/>
              <a:t>-</a:t>
            </a:r>
            <a:r>
              <a:rPr lang="fr-FR" sz="1600" dirty="0" err="1"/>
              <a:t>diversity</a:t>
            </a:r>
            <a:endParaRPr lang="fr-FR" sz="1600" dirty="0"/>
          </a:p>
        </p:txBody>
      </p:sp>
      <p:pic>
        <p:nvPicPr>
          <p:cNvPr id="10" name="Image 9">
            <a:extLst>
              <a:ext uri="{FF2B5EF4-FFF2-40B4-BE49-F238E27FC236}">
                <a16:creationId xmlns:a16="http://schemas.microsoft.com/office/drawing/2014/main" id="{33C846A2-A336-72B1-60F5-E0BDB9C462D4}"/>
              </a:ext>
            </a:extLst>
          </p:cNvPr>
          <p:cNvPicPr>
            <a:picLocks noChangeAspect="1"/>
          </p:cNvPicPr>
          <p:nvPr/>
        </p:nvPicPr>
        <p:blipFill>
          <a:blip r:embed="rId4"/>
          <a:stretch>
            <a:fillRect/>
          </a:stretch>
        </p:blipFill>
        <p:spPr>
          <a:xfrm>
            <a:off x="5291137" y="2364641"/>
            <a:ext cx="3514725" cy="3571875"/>
          </a:xfrm>
          <a:prstGeom prst="rect">
            <a:avLst/>
          </a:prstGeom>
        </p:spPr>
      </p:pic>
      <p:sp>
        <p:nvSpPr>
          <p:cNvPr id="12" name="ZoneTexte 11">
            <a:extLst>
              <a:ext uri="{FF2B5EF4-FFF2-40B4-BE49-F238E27FC236}">
                <a16:creationId xmlns:a16="http://schemas.microsoft.com/office/drawing/2014/main" id="{29EC447C-B770-4DA6-9D96-604DCD117C5D}"/>
              </a:ext>
            </a:extLst>
          </p:cNvPr>
          <p:cNvSpPr txBox="1"/>
          <p:nvPr/>
        </p:nvSpPr>
        <p:spPr>
          <a:xfrm>
            <a:off x="6905625" y="6054209"/>
            <a:ext cx="2238375" cy="276999"/>
          </a:xfrm>
          <a:prstGeom prst="rect">
            <a:avLst/>
          </a:prstGeom>
          <a:noFill/>
        </p:spPr>
        <p:txBody>
          <a:bodyPr wrap="square">
            <a:spAutoFit/>
          </a:bodyPr>
          <a:lstStyle/>
          <a:p>
            <a:r>
              <a:rPr lang="fr-FR" sz="1200" dirty="0"/>
              <a:t>Paix et al. Front </a:t>
            </a:r>
            <a:r>
              <a:rPr lang="fr-FR" sz="1200" dirty="0" err="1"/>
              <a:t>Microb</a:t>
            </a:r>
            <a:r>
              <a:rPr lang="fr-FR" sz="1200" dirty="0"/>
              <a:t> 2020</a:t>
            </a:r>
          </a:p>
        </p:txBody>
      </p:sp>
      <p:sp>
        <p:nvSpPr>
          <p:cNvPr id="13" name="Espace réservé du numéro de diapositive 1">
            <a:extLst>
              <a:ext uri="{FF2B5EF4-FFF2-40B4-BE49-F238E27FC236}">
                <a16:creationId xmlns:a16="http://schemas.microsoft.com/office/drawing/2014/main" id="{1984B154-769E-4C65-7B06-039BC68D8DD5}"/>
              </a:ext>
            </a:extLst>
          </p:cNvPr>
          <p:cNvSpPr txBox="1">
            <a:spLocks/>
          </p:cNvSpPr>
          <p:nvPr/>
        </p:nvSpPr>
        <p:spPr>
          <a:xfrm>
            <a:off x="7000875" y="6586832"/>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6</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sp>
        <p:nvSpPr>
          <p:cNvPr id="2" name="ZoneTexte 1">
            <a:extLst>
              <a:ext uri="{FF2B5EF4-FFF2-40B4-BE49-F238E27FC236}">
                <a16:creationId xmlns:a16="http://schemas.microsoft.com/office/drawing/2014/main" id="{ABB96790-D68E-8B70-5AF5-733DA071E3BE}"/>
              </a:ext>
            </a:extLst>
          </p:cNvPr>
          <p:cNvSpPr txBox="1"/>
          <p:nvPr/>
        </p:nvSpPr>
        <p:spPr>
          <a:xfrm>
            <a:off x="2685456" y="28932"/>
            <a:ext cx="6074875" cy="400110"/>
          </a:xfrm>
          <a:prstGeom prst="rect">
            <a:avLst/>
          </a:prstGeom>
          <a:noFill/>
        </p:spPr>
        <p:txBody>
          <a:bodyPr wrap="square">
            <a:spAutoFit/>
          </a:bodyPr>
          <a:lstStyle/>
          <a:p>
            <a:r>
              <a:rPr lang="fr-FR" sz="2000" b="1" dirty="0">
                <a:solidFill>
                  <a:schemeClr val="tx2"/>
                </a:solidFill>
              </a:rPr>
              <a:t>Variations intra-thalles ?</a:t>
            </a:r>
          </a:p>
        </p:txBody>
      </p:sp>
    </p:spTree>
    <p:extLst>
      <p:ext uri="{BB962C8B-B14F-4D97-AF65-F5344CB8AC3E}">
        <p14:creationId xmlns:p14="http://schemas.microsoft.com/office/powerpoint/2010/main" val="398263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8BD8EC-4FED-B529-BE12-D14D5596D431}"/>
              </a:ext>
            </a:extLst>
          </p:cNvPr>
          <p:cNvPicPr>
            <a:picLocks noChangeAspect="1"/>
          </p:cNvPicPr>
          <p:nvPr/>
        </p:nvPicPr>
        <p:blipFill>
          <a:blip r:embed="rId2"/>
          <a:stretch>
            <a:fillRect/>
          </a:stretch>
        </p:blipFill>
        <p:spPr>
          <a:xfrm>
            <a:off x="1520814" y="67356"/>
            <a:ext cx="6315887" cy="5310402"/>
          </a:xfrm>
          <a:prstGeom prst="rect">
            <a:avLst/>
          </a:prstGeom>
        </p:spPr>
      </p:pic>
      <p:sp>
        <p:nvSpPr>
          <p:cNvPr id="6" name="Espace réservé du numéro de diapositive 1">
            <a:extLst>
              <a:ext uri="{FF2B5EF4-FFF2-40B4-BE49-F238E27FC236}">
                <a16:creationId xmlns:a16="http://schemas.microsoft.com/office/drawing/2014/main" id="{5C9B9371-B7AD-ECEF-5AC6-CE684CDA399B}"/>
              </a:ext>
            </a:extLst>
          </p:cNvPr>
          <p:cNvSpPr txBox="1">
            <a:spLocks/>
          </p:cNvSpPr>
          <p:nvPr/>
        </p:nvSpPr>
        <p:spPr>
          <a:xfrm>
            <a:off x="7000875" y="6586832"/>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7</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sp>
        <p:nvSpPr>
          <p:cNvPr id="4" name="ZoneTexte 3">
            <a:extLst>
              <a:ext uri="{FF2B5EF4-FFF2-40B4-BE49-F238E27FC236}">
                <a16:creationId xmlns:a16="http://schemas.microsoft.com/office/drawing/2014/main" id="{BAA0CFC8-1B4D-517E-1BFA-E75261A273EA}"/>
              </a:ext>
            </a:extLst>
          </p:cNvPr>
          <p:cNvSpPr txBox="1"/>
          <p:nvPr/>
        </p:nvSpPr>
        <p:spPr>
          <a:xfrm>
            <a:off x="106757" y="5415863"/>
            <a:ext cx="4572000" cy="1477328"/>
          </a:xfrm>
          <a:prstGeom prst="rect">
            <a:avLst/>
          </a:prstGeom>
          <a:noFill/>
        </p:spPr>
        <p:txBody>
          <a:bodyPr wrap="square">
            <a:spAutoFit/>
          </a:bodyPr>
          <a:lstStyle/>
          <a:p>
            <a:r>
              <a:rPr lang="fr-FR" dirty="0">
                <a:solidFill>
                  <a:schemeClr val="accent6">
                    <a:lumMod val="75000"/>
                  </a:schemeClr>
                </a:solidFill>
                <a:latin typeface="Calibri" panose="020F0502020204030204" pitchFamily="34" charset="0"/>
              </a:rPr>
              <a:t>Zones méristématiques (apicales):</a:t>
            </a:r>
          </a:p>
          <a:p>
            <a:r>
              <a:rPr lang="fr-FR" dirty="0">
                <a:solidFill>
                  <a:srgbClr val="000000"/>
                </a:solidFill>
                <a:latin typeface="Calibri" panose="020F0502020204030204" pitchFamily="34" charset="0"/>
              </a:rPr>
              <a:t>T</a:t>
            </a:r>
            <a:r>
              <a:rPr lang="fr-FR" sz="1800" b="0" i="0" u="none" strike="noStrike" baseline="0" dirty="0">
                <a:solidFill>
                  <a:srgbClr val="000000"/>
                </a:solidFill>
                <a:latin typeface="Calibri" panose="020F0502020204030204" pitchFamily="34" charset="0"/>
              </a:rPr>
              <a:t>axa pionniers et métabolites</a:t>
            </a:r>
          </a:p>
          <a:p>
            <a:r>
              <a:rPr lang="fr-FR" sz="1800" b="0" i="0" u="none" strike="noStrike" baseline="0" dirty="0">
                <a:solidFill>
                  <a:srgbClr val="000000"/>
                </a:solidFill>
                <a:latin typeface="Calibri" panose="020F0502020204030204" pitchFamily="34" charset="0"/>
              </a:rPr>
              <a:t>impliqués dans la croissance et dans la défense</a:t>
            </a:r>
          </a:p>
          <a:p>
            <a:r>
              <a:rPr lang="fr-FR" dirty="0">
                <a:solidFill>
                  <a:srgbClr val="000000"/>
                </a:solidFill>
                <a:latin typeface="Calibri" panose="020F0502020204030204" pitchFamily="34" charset="0"/>
              </a:rPr>
              <a:t>(</a:t>
            </a:r>
            <a:r>
              <a:rPr lang="fr-FR" dirty="0" err="1"/>
              <a:t>sesquiterpenes</a:t>
            </a:r>
            <a:r>
              <a:rPr lang="fr-FR" dirty="0"/>
              <a:t>, phosphatidylcholines (</a:t>
            </a:r>
            <a:r>
              <a:rPr lang="fr-FR" dirty="0" err="1"/>
              <a:t>PCs</a:t>
            </a:r>
            <a:r>
              <a:rPr lang="fr-FR" dirty="0"/>
              <a:t>) et </a:t>
            </a:r>
            <a:r>
              <a:rPr lang="en-US" dirty="0"/>
              <a:t>DGTAs )</a:t>
            </a:r>
            <a:endParaRPr lang="fr-FR" sz="1800" b="0" i="0" u="none" strike="noStrike" baseline="0" dirty="0">
              <a:latin typeface="Calibri" panose="020F0502020204030204" pitchFamily="34" charset="0"/>
            </a:endParaRPr>
          </a:p>
        </p:txBody>
      </p:sp>
      <p:sp>
        <p:nvSpPr>
          <p:cNvPr id="8" name="ZoneTexte 7">
            <a:extLst>
              <a:ext uri="{FF2B5EF4-FFF2-40B4-BE49-F238E27FC236}">
                <a16:creationId xmlns:a16="http://schemas.microsoft.com/office/drawing/2014/main" id="{575A8F99-7BB1-0CED-4690-A531657FCFFB}"/>
              </a:ext>
            </a:extLst>
          </p:cNvPr>
          <p:cNvSpPr txBox="1"/>
          <p:nvPr/>
        </p:nvSpPr>
        <p:spPr>
          <a:xfrm>
            <a:off x="5024667" y="5423971"/>
            <a:ext cx="4242475" cy="1477328"/>
          </a:xfrm>
          <a:prstGeom prst="rect">
            <a:avLst/>
          </a:prstGeom>
          <a:noFill/>
        </p:spPr>
        <p:txBody>
          <a:bodyPr wrap="square">
            <a:spAutoFit/>
          </a:bodyPr>
          <a:lstStyle/>
          <a:p>
            <a:r>
              <a:rPr lang="fr-FR" dirty="0">
                <a:solidFill>
                  <a:srgbClr val="C00000"/>
                </a:solidFill>
                <a:latin typeface="Calibri" panose="020F0502020204030204" pitchFamily="34" charset="0"/>
              </a:rPr>
              <a:t>Zones basales :</a:t>
            </a:r>
            <a:endParaRPr lang="fr-FR" sz="1800" b="0" i="0" u="none" strike="noStrike" baseline="0" dirty="0">
              <a:solidFill>
                <a:srgbClr val="C00000"/>
              </a:solidFill>
              <a:latin typeface="Calibri" panose="020F0502020204030204" pitchFamily="34" charset="0"/>
            </a:endParaRPr>
          </a:p>
          <a:p>
            <a:r>
              <a:rPr lang="fr-FR" dirty="0">
                <a:solidFill>
                  <a:srgbClr val="000000"/>
                </a:solidFill>
                <a:latin typeface="Calibri" panose="020F0502020204030204" pitchFamily="34" charset="0"/>
              </a:rPr>
              <a:t>M</a:t>
            </a:r>
            <a:r>
              <a:rPr lang="fr-FR" sz="1800" b="0" i="0" u="none" strike="noStrike" baseline="0" dirty="0">
                <a:solidFill>
                  <a:srgbClr val="000000"/>
                </a:solidFill>
                <a:latin typeface="Calibri" panose="020F0502020204030204" pitchFamily="34" charset="0"/>
              </a:rPr>
              <a:t>icrobiote plus dense, moins spécifique </a:t>
            </a:r>
          </a:p>
          <a:p>
            <a:r>
              <a:rPr lang="fr-FR" sz="1800" b="0" i="0" u="none" strike="noStrike" baseline="0" dirty="0">
                <a:solidFill>
                  <a:srgbClr val="000000"/>
                </a:solidFill>
                <a:latin typeface="Calibri" panose="020F0502020204030204" pitchFamily="34" charset="0"/>
              </a:rPr>
              <a:t>et plus diversifié </a:t>
            </a:r>
          </a:p>
          <a:p>
            <a:r>
              <a:rPr lang="en-US" dirty="0"/>
              <a:t>(dimethylsulfoniopropionate (DMSP)</a:t>
            </a:r>
          </a:p>
          <a:p>
            <a:r>
              <a:rPr lang="en-US" dirty="0"/>
              <a:t>et </a:t>
            </a:r>
            <a:r>
              <a:rPr lang="en-US" dirty="0" err="1"/>
              <a:t>carotenoides</a:t>
            </a:r>
            <a:r>
              <a:rPr lang="en-US" dirty="0"/>
              <a:t>)</a:t>
            </a:r>
            <a:endParaRPr lang="fr-FR" dirty="0"/>
          </a:p>
        </p:txBody>
      </p:sp>
    </p:spTree>
    <p:extLst>
      <p:ext uri="{BB962C8B-B14F-4D97-AF65-F5344CB8AC3E}">
        <p14:creationId xmlns:p14="http://schemas.microsoft.com/office/powerpoint/2010/main" val="126914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3FC47BD-13C7-4F51-A655-C4F31C481D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00" t="39198" r="2697" b="5186"/>
          <a:stretch/>
        </p:blipFill>
        <p:spPr>
          <a:xfrm>
            <a:off x="1512478" y="169262"/>
            <a:ext cx="6309864" cy="2854462"/>
          </a:xfrm>
          <a:prstGeom prst="rect">
            <a:avLst/>
          </a:prstGeom>
          <a:ln>
            <a:solidFill>
              <a:schemeClr val="tx1"/>
            </a:solidFill>
          </a:ln>
        </p:spPr>
      </p:pic>
      <p:sp>
        <p:nvSpPr>
          <p:cNvPr id="3" name="ZoneTexte 2">
            <a:extLst>
              <a:ext uri="{FF2B5EF4-FFF2-40B4-BE49-F238E27FC236}">
                <a16:creationId xmlns:a16="http://schemas.microsoft.com/office/drawing/2014/main" id="{8968DEA0-DF76-4CC8-AEB9-85A58E0A500B}"/>
              </a:ext>
            </a:extLst>
          </p:cNvPr>
          <p:cNvSpPr txBox="1"/>
          <p:nvPr/>
        </p:nvSpPr>
        <p:spPr>
          <a:xfrm>
            <a:off x="2647644" y="1638729"/>
            <a:ext cx="1862113" cy="1384995"/>
          </a:xfrm>
          <a:prstGeom prst="rect">
            <a:avLst/>
          </a:prstGeom>
          <a:noFill/>
        </p:spPr>
        <p:txBody>
          <a:bodyPr wrap="none" rtlCol="0">
            <a:spAutoFit/>
          </a:bodyPr>
          <a:lstStyle/>
          <a:p>
            <a:r>
              <a:rPr lang="fr-FR" sz="1400" dirty="0"/>
              <a:t>Site de prélèvements :</a:t>
            </a:r>
          </a:p>
          <a:p>
            <a:r>
              <a:rPr lang="fr-FR" sz="1400" dirty="0">
                <a:solidFill>
                  <a:srgbClr val="FF0000"/>
                </a:solidFill>
              </a:rPr>
              <a:t>S1 : Tamaris</a:t>
            </a:r>
          </a:p>
          <a:p>
            <a:r>
              <a:rPr lang="fr-FR" sz="1400" dirty="0"/>
              <a:t>S2 : Carqueiranne</a:t>
            </a:r>
          </a:p>
          <a:p>
            <a:r>
              <a:rPr lang="fr-FR" sz="1400" dirty="0">
                <a:solidFill>
                  <a:srgbClr val="0070C0"/>
                </a:solidFill>
              </a:rPr>
              <a:t>S3 : Porquerolles </a:t>
            </a:r>
            <a:r>
              <a:rPr lang="fr-FR" sz="1400" dirty="0" err="1">
                <a:solidFill>
                  <a:srgbClr val="0070C0"/>
                </a:solidFill>
              </a:rPr>
              <a:t>north</a:t>
            </a:r>
            <a:endParaRPr lang="en-US" sz="1400" dirty="0">
              <a:solidFill>
                <a:srgbClr val="0070C0"/>
              </a:solidFill>
            </a:endParaRPr>
          </a:p>
          <a:p>
            <a:r>
              <a:rPr lang="fr-FR" sz="1400" dirty="0">
                <a:solidFill>
                  <a:schemeClr val="accent6">
                    <a:lumMod val="75000"/>
                  </a:schemeClr>
                </a:solidFill>
              </a:rPr>
              <a:t>S4 : Porquerolles </a:t>
            </a:r>
            <a:r>
              <a:rPr lang="fr-FR" sz="1400" dirty="0" err="1">
                <a:solidFill>
                  <a:schemeClr val="accent6">
                    <a:lumMod val="75000"/>
                  </a:schemeClr>
                </a:solidFill>
              </a:rPr>
              <a:t>south</a:t>
            </a:r>
            <a:endParaRPr lang="fr-FR" sz="1400" dirty="0">
              <a:solidFill>
                <a:schemeClr val="accent6">
                  <a:lumMod val="75000"/>
                </a:schemeClr>
              </a:solidFill>
            </a:endParaRPr>
          </a:p>
          <a:p>
            <a:r>
              <a:rPr lang="fr-FR" sz="1400" dirty="0"/>
              <a:t>S5 : La </a:t>
            </a:r>
            <a:r>
              <a:rPr lang="fr-FR" sz="1400" dirty="0" err="1"/>
              <a:t>Londe</a:t>
            </a:r>
            <a:endParaRPr lang="en-US" sz="1400" dirty="0"/>
          </a:p>
        </p:txBody>
      </p:sp>
      <p:pic>
        <p:nvPicPr>
          <p:cNvPr id="6" name="Image 5">
            <a:extLst>
              <a:ext uri="{FF2B5EF4-FFF2-40B4-BE49-F238E27FC236}">
                <a16:creationId xmlns:a16="http://schemas.microsoft.com/office/drawing/2014/main" id="{00374743-8997-4F3D-B01E-A3D04C2389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809" t="6301" r="7994" b="64961"/>
          <a:stretch/>
        </p:blipFill>
        <p:spPr>
          <a:xfrm>
            <a:off x="1512478" y="2091761"/>
            <a:ext cx="970961" cy="930505"/>
          </a:xfrm>
          <a:prstGeom prst="rect">
            <a:avLst/>
          </a:prstGeom>
          <a:ln>
            <a:solidFill>
              <a:schemeClr val="tx1"/>
            </a:solidFill>
          </a:ln>
        </p:spPr>
      </p:pic>
      <p:sp>
        <p:nvSpPr>
          <p:cNvPr id="18" name="Espace réservé du numéro de diapositive 1">
            <a:extLst>
              <a:ext uri="{FF2B5EF4-FFF2-40B4-BE49-F238E27FC236}">
                <a16:creationId xmlns:a16="http://schemas.microsoft.com/office/drawing/2014/main" id="{03FB4CC9-5821-4515-B7B4-A4056E0EA97D}"/>
              </a:ext>
            </a:extLst>
          </p:cNvPr>
          <p:cNvSpPr txBox="1">
            <a:spLocks/>
          </p:cNvSpPr>
          <p:nvPr/>
        </p:nvSpPr>
        <p:spPr>
          <a:xfrm>
            <a:off x="7000875" y="6586832"/>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8</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id="{57E1F0CC-7038-4D4D-8E82-7C7B7D70DA46}"/>
              </a:ext>
            </a:extLst>
          </p:cNvPr>
          <p:cNvPicPr>
            <a:picLocks noChangeAspect="1"/>
          </p:cNvPicPr>
          <p:nvPr/>
        </p:nvPicPr>
        <p:blipFill>
          <a:blip r:embed="rId3"/>
          <a:stretch>
            <a:fillRect/>
          </a:stretch>
        </p:blipFill>
        <p:spPr>
          <a:xfrm>
            <a:off x="6715969" y="2444003"/>
            <a:ext cx="969709" cy="546751"/>
          </a:xfrm>
          <a:prstGeom prst="rect">
            <a:avLst/>
          </a:prstGeom>
        </p:spPr>
      </p:pic>
      <p:sp>
        <p:nvSpPr>
          <p:cNvPr id="5" name="ZoneTexte 4">
            <a:extLst>
              <a:ext uri="{FF2B5EF4-FFF2-40B4-BE49-F238E27FC236}">
                <a16:creationId xmlns:a16="http://schemas.microsoft.com/office/drawing/2014/main" id="{4A4BE0FB-7729-1128-AB0C-2089E9FC895A}"/>
              </a:ext>
            </a:extLst>
          </p:cNvPr>
          <p:cNvSpPr txBox="1"/>
          <p:nvPr/>
        </p:nvSpPr>
        <p:spPr>
          <a:xfrm>
            <a:off x="8106069" y="5637846"/>
            <a:ext cx="946798" cy="646331"/>
          </a:xfrm>
          <a:prstGeom prst="rect">
            <a:avLst/>
          </a:prstGeom>
          <a:noFill/>
        </p:spPr>
        <p:txBody>
          <a:bodyPr wrap="none" rtlCol="0">
            <a:spAutoFit/>
          </a:bodyPr>
          <a:lstStyle/>
          <a:p>
            <a:r>
              <a:rPr lang="fr-FR" sz="1200" dirty="0"/>
              <a:t>Paix et al. </a:t>
            </a:r>
          </a:p>
          <a:p>
            <a:r>
              <a:rPr lang="fr-FR" sz="1200" dirty="0"/>
              <a:t>Microbiome</a:t>
            </a:r>
          </a:p>
          <a:p>
            <a:r>
              <a:rPr lang="fr-FR" sz="1200" dirty="0"/>
              <a:t> 2021 </a:t>
            </a:r>
          </a:p>
        </p:txBody>
      </p:sp>
      <p:pic>
        <p:nvPicPr>
          <p:cNvPr id="19" name="Image 18">
            <a:extLst>
              <a:ext uri="{FF2B5EF4-FFF2-40B4-BE49-F238E27FC236}">
                <a16:creationId xmlns:a16="http://schemas.microsoft.com/office/drawing/2014/main" id="{0300CA69-243A-FDDB-96F2-681827F2DB7D}"/>
              </a:ext>
            </a:extLst>
          </p:cNvPr>
          <p:cNvPicPr>
            <a:picLocks noChangeAspect="1"/>
          </p:cNvPicPr>
          <p:nvPr/>
        </p:nvPicPr>
        <p:blipFill>
          <a:blip r:embed="rId4"/>
          <a:stretch>
            <a:fillRect/>
          </a:stretch>
        </p:blipFill>
        <p:spPr>
          <a:xfrm>
            <a:off x="1343005" y="3153438"/>
            <a:ext cx="6681457" cy="3582653"/>
          </a:xfrm>
          <a:prstGeom prst="rect">
            <a:avLst/>
          </a:prstGeom>
        </p:spPr>
      </p:pic>
    </p:spTree>
    <p:extLst>
      <p:ext uri="{BB962C8B-B14F-4D97-AF65-F5344CB8AC3E}">
        <p14:creationId xmlns:p14="http://schemas.microsoft.com/office/powerpoint/2010/main" val="4234126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e 16">
            <a:extLst>
              <a:ext uri="{FF2B5EF4-FFF2-40B4-BE49-F238E27FC236}">
                <a16:creationId xmlns:a16="http://schemas.microsoft.com/office/drawing/2014/main" id="{40F14B73-0B87-49DB-8FF0-F512A00A1207}"/>
              </a:ext>
            </a:extLst>
          </p:cNvPr>
          <p:cNvGrpSpPr/>
          <p:nvPr/>
        </p:nvGrpSpPr>
        <p:grpSpPr>
          <a:xfrm>
            <a:off x="495559" y="793220"/>
            <a:ext cx="7960017" cy="2722244"/>
            <a:chOff x="753683" y="3866771"/>
            <a:chExt cx="7960017" cy="2722244"/>
          </a:xfrm>
        </p:grpSpPr>
        <p:pic>
          <p:nvPicPr>
            <p:cNvPr id="11" name="Image 10">
              <a:extLst>
                <a:ext uri="{FF2B5EF4-FFF2-40B4-BE49-F238E27FC236}">
                  <a16:creationId xmlns:a16="http://schemas.microsoft.com/office/drawing/2014/main" id="{A08E4B0B-0785-4939-B476-8286F188014E}"/>
                </a:ext>
              </a:extLst>
            </p:cNvPr>
            <p:cNvPicPr>
              <a:picLocks noChangeAspect="1"/>
            </p:cNvPicPr>
            <p:nvPr/>
          </p:nvPicPr>
          <p:blipFill rotWithShape="1">
            <a:blip r:embed="rId2"/>
            <a:srcRect r="50426"/>
            <a:stretch/>
          </p:blipFill>
          <p:spPr>
            <a:xfrm>
              <a:off x="753683" y="3866771"/>
              <a:ext cx="3045338" cy="2722244"/>
            </a:xfrm>
            <a:prstGeom prst="rect">
              <a:avLst/>
            </a:prstGeom>
          </p:spPr>
        </p:pic>
        <p:pic>
          <p:nvPicPr>
            <p:cNvPr id="7" name="Image 6">
              <a:extLst>
                <a:ext uri="{FF2B5EF4-FFF2-40B4-BE49-F238E27FC236}">
                  <a16:creationId xmlns:a16="http://schemas.microsoft.com/office/drawing/2014/main" id="{17543E5A-4C49-49D7-860C-8AA54D94EACB}"/>
                </a:ext>
              </a:extLst>
            </p:cNvPr>
            <p:cNvPicPr>
              <a:picLocks noChangeAspect="1"/>
            </p:cNvPicPr>
            <p:nvPr/>
          </p:nvPicPr>
          <p:blipFill>
            <a:blip r:embed="rId3"/>
            <a:stretch>
              <a:fillRect/>
            </a:stretch>
          </p:blipFill>
          <p:spPr>
            <a:xfrm>
              <a:off x="7579151" y="4231725"/>
              <a:ext cx="1064553" cy="596428"/>
            </a:xfrm>
            <a:prstGeom prst="rect">
              <a:avLst/>
            </a:prstGeom>
          </p:spPr>
        </p:pic>
        <p:sp>
          <p:nvSpPr>
            <p:cNvPr id="10" name="ZoneTexte 9">
              <a:extLst>
                <a:ext uri="{FF2B5EF4-FFF2-40B4-BE49-F238E27FC236}">
                  <a16:creationId xmlns:a16="http://schemas.microsoft.com/office/drawing/2014/main" id="{2FCA7BF3-D270-4F11-8E6F-D1FA0BD72046}"/>
                </a:ext>
              </a:extLst>
            </p:cNvPr>
            <p:cNvSpPr txBox="1"/>
            <p:nvPr/>
          </p:nvSpPr>
          <p:spPr>
            <a:xfrm>
              <a:off x="2808267" y="5959065"/>
              <a:ext cx="849913"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prstClr val="black"/>
                  </a:solidFill>
                  <a:effectLst/>
                  <a:uLnTx/>
                  <a:uFillTx/>
                </a:rPr>
                <a:t>p</a:t>
              </a:r>
              <a:r>
                <a:rPr kumimoji="0" lang="fr-FR" sz="1600" b="0" i="0" u="none" strike="noStrike" kern="0" cap="none" spc="0" normalizeH="0" baseline="0" noProof="0" dirty="0">
                  <a:ln>
                    <a:noFill/>
                  </a:ln>
                  <a:solidFill>
                    <a:prstClr val="black"/>
                  </a:solidFill>
                  <a:effectLst/>
                  <a:uLnTx/>
                  <a:uFillTx/>
                </a:rPr>
                <a:t> &lt; 0.05</a:t>
              </a:r>
              <a:endParaRPr kumimoji="0" lang="en-US" sz="1600" b="0" i="0" u="none" strike="noStrike" kern="0" cap="none" spc="0" normalizeH="0" baseline="0" noProof="0" dirty="0">
                <a:ln>
                  <a:noFill/>
                </a:ln>
                <a:solidFill>
                  <a:prstClr val="black"/>
                </a:solidFill>
                <a:effectLst/>
                <a:uLnTx/>
                <a:uFillTx/>
              </a:endParaRPr>
            </a:p>
          </p:txBody>
        </p:sp>
        <p:grpSp>
          <p:nvGrpSpPr>
            <p:cNvPr id="12" name="Groupe 11">
              <a:extLst>
                <a:ext uri="{FF2B5EF4-FFF2-40B4-BE49-F238E27FC236}">
                  <a16:creationId xmlns:a16="http://schemas.microsoft.com/office/drawing/2014/main" id="{549CA060-7B4D-415E-BC20-F87435F155BD}"/>
                </a:ext>
              </a:extLst>
            </p:cNvPr>
            <p:cNvGrpSpPr/>
            <p:nvPr/>
          </p:nvGrpSpPr>
          <p:grpSpPr>
            <a:xfrm>
              <a:off x="5886226" y="3904209"/>
              <a:ext cx="2827474" cy="2684806"/>
              <a:chOff x="4791075" y="1494872"/>
              <a:chExt cx="4324349" cy="3808647"/>
            </a:xfrm>
          </p:grpSpPr>
          <p:pic>
            <p:nvPicPr>
              <p:cNvPr id="13" name="Image 12">
                <a:extLst>
                  <a:ext uri="{FF2B5EF4-FFF2-40B4-BE49-F238E27FC236}">
                    <a16:creationId xmlns:a16="http://schemas.microsoft.com/office/drawing/2014/main" id="{0CA9FD5F-85A2-485E-A3D7-141340C4AB73}"/>
                  </a:ext>
                </a:extLst>
              </p:cNvPr>
              <p:cNvPicPr>
                <a:picLocks noChangeAspect="1"/>
              </p:cNvPicPr>
              <p:nvPr/>
            </p:nvPicPr>
            <p:blipFill rotWithShape="1">
              <a:blip r:embed="rId2"/>
              <a:srcRect l="49575" r="110"/>
              <a:stretch/>
            </p:blipFill>
            <p:spPr>
              <a:xfrm>
                <a:off x="4791075" y="1494872"/>
                <a:ext cx="4324349" cy="3808647"/>
              </a:xfrm>
              <a:prstGeom prst="rect">
                <a:avLst/>
              </a:prstGeom>
            </p:spPr>
          </p:pic>
          <p:sp>
            <p:nvSpPr>
              <p:cNvPr id="14" name="ZoneTexte 13">
                <a:extLst>
                  <a:ext uri="{FF2B5EF4-FFF2-40B4-BE49-F238E27FC236}">
                    <a16:creationId xmlns:a16="http://schemas.microsoft.com/office/drawing/2014/main" id="{2D22364D-C819-4062-8EAB-3C05022E6493}"/>
                  </a:ext>
                </a:extLst>
              </p:cNvPr>
              <p:cNvSpPr txBox="1"/>
              <p:nvPr/>
            </p:nvSpPr>
            <p:spPr>
              <a:xfrm>
                <a:off x="7769348" y="4404390"/>
                <a:ext cx="849913"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1600" b="0" i="1" u="none" strike="noStrike" kern="0" cap="none" spc="0" normalizeH="0" baseline="0" noProof="0" dirty="0">
                    <a:ln>
                      <a:noFill/>
                    </a:ln>
                    <a:solidFill>
                      <a:prstClr val="black"/>
                    </a:solidFill>
                    <a:effectLst/>
                    <a:uLnTx/>
                    <a:uFillTx/>
                  </a:rPr>
                  <a:t>p</a:t>
                </a:r>
                <a:r>
                  <a:rPr kumimoji="0" lang="fr-FR" sz="1600" b="0" i="0" u="none" strike="noStrike" kern="0" cap="none" spc="0" normalizeH="0" baseline="0" noProof="0" dirty="0">
                    <a:ln>
                      <a:noFill/>
                    </a:ln>
                    <a:solidFill>
                      <a:prstClr val="black"/>
                    </a:solidFill>
                    <a:effectLst/>
                    <a:uLnTx/>
                    <a:uFillTx/>
                  </a:rPr>
                  <a:t> &lt; 0.05</a:t>
                </a:r>
                <a:endParaRPr kumimoji="0" lang="en-US" sz="1600" b="0" i="0" u="none" strike="noStrike" kern="0" cap="none" spc="0" normalizeH="0" baseline="0" noProof="0" dirty="0">
                  <a:ln>
                    <a:noFill/>
                  </a:ln>
                  <a:solidFill>
                    <a:prstClr val="black"/>
                  </a:solidFill>
                  <a:effectLst/>
                  <a:uLnTx/>
                  <a:uFillTx/>
                </a:endParaRPr>
              </a:p>
            </p:txBody>
          </p:sp>
        </p:grpSp>
        <p:pic>
          <p:nvPicPr>
            <p:cNvPr id="15" name="Image 14">
              <a:extLst>
                <a:ext uri="{FF2B5EF4-FFF2-40B4-BE49-F238E27FC236}">
                  <a16:creationId xmlns:a16="http://schemas.microsoft.com/office/drawing/2014/main" id="{20496EA8-6658-4F66-A2DC-F7571A83B269}"/>
                </a:ext>
              </a:extLst>
            </p:cNvPr>
            <p:cNvPicPr>
              <a:picLocks noChangeAspect="1"/>
            </p:cNvPicPr>
            <p:nvPr/>
          </p:nvPicPr>
          <p:blipFill>
            <a:blip r:embed="rId4"/>
            <a:stretch>
              <a:fillRect/>
            </a:stretch>
          </p:blipFill>
          <p:spPr>
            <a:xfrm>
              <a:off x="3777359" y="3904209"/>
              <a:ext cx="2172127" cy="2412950"/>
            </a:xfrm>
            <a:prstGeom prst="rect">
              <a:avLst/>
            </a:prstGeom>
          </p:spPr>
        </p:pic>
      </p:grpSp>
      <p:sp>
        <p:nvSpPr>
          <p:cNvPr id="16" name="ZoneTexte 15">
            <a:extLst>
              <a:ext uri="{FF2B5EF4-FFF2-40B4-BE49-F238E27FC236}">
                <a16:creationId xmlns:a16="http://schemas.microsoft.com/office/drawing/2014/main" id="{2334924A-AFCD-4C6C-A924-A57406D11FB6}"/>
              </a:ext>
            </a:extLst>
          </p:cNvPr>
          <p:cNvSpPr txBox="1"/>
          <p:nvPr/>
        </p:nvSpPr>
        <p:spPr>
          <a:xfrm>
            <a:off x="146384" y="202996"/>
            <a:ext cx="8851232" cy="400110"/>
          </a:xfrm>
          <a:prstGeom prst="rect">
            <a:avLst/>
          </a:prstGeom>
          <a:noFill/>
        </p:spPr>
        <p:txBody>
          <a:bodyPr wrap="square">
            <a:spAutoFit/>
          </a:bodyPr>
          <a:lstStyle/>
          <a:p>
            <a:r>
              <a:rPr lang="fr-FR" sz="2000" b="1" dirty="0">
                <a:solidFill>
                  <a:srgbClr val="002060"/>
                </a:solidFill>
              </a:rPr>
              <a:t>Augmentation des densités et de l’</a:t>
            </a:r>
            <a:r>
              <a:rPr lang="fr-FR" sz="2000" b="1" dirty="0">
                <a:solidFill>
                  <a:srgbClr val="002060"/>
                </a:solidFill>
                <a:latin typeface="Symbol" panose="05050102010706020507" pitchFamily="18" charset="2"/>
              </a:rPr>
              <a:t>a</a:t>
            </a:r>
            <a:r>
              <a:rPr lang="fr-FR" sz="2000" b="1" dirty="0">
                <a:solidFill>
                  <a:srgbClr val="002060"/>
                </a:solidFill>
              </a:rPr>
              <a:t>-div. avec la croissance (qq soit site) </a:t>
            </a:r>
          </a:p>
        </p:txBody>
      </p:sp>
      <p:sp>
        <p:nvSpPr>
          <p:cNvPr id="18" name="Espace réservé du numéro de diapositive 1">
            <a:extLst>
              <a:ext uri="{FF2B5EF4-FFF2-40B4-BE49-F238E27FC236}">
                <a16:creationId xmlns:a16="http://schemas.microsoft.com/office/drawing/2014/main" id="{03FB4CC9-5821-4515-B7B4-A4056E0EA97D}"/>
              </a:ext>
            </a:extLst>
          </p:cNvPr>
          <p:cNvSpPr txBox="1">
            <a:spLocks/>
          </p:cNvSpPr>
          <p:nvPr/>
        </p:nvSpPr>
        <p:spPr>
          <a:xfrm>
            <a:off x="7000875" y="6586832"/>
            <a:ext cx="2133600" cy="20381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E1BBEC39-E28E-4F78-8301-4D7F6907DE55}" type="slidenum">
              <a:rPr lang="fr-FR" altLang="fr-FR" sz="1200" smtClean="0">
                <a:solidFill>
                  <a:schemeClr val="bg1">
                    <a:lumMod val="50000"/>
                  </a:schemeClr>
                </a:solidFill>
                <a:latin typeface="Calibri" panose="020F0502020204030204" pitchFamily="34" charset="0"/>
                <a:cs typeface="Calibri" panose="020F0502020204030204" pitchFamily="34" charset="0"/>
              </a:rPr>
              <a:pPr algn="r"/>
              <a:t>9</a:t>
            </a:fld>
            <a:endParaRPr lang="fr-FR" altLang="fr-FR" sz="1200" dirty="0">
              <a:solidFill>
                <a:schemeClr val="bg1">
                  <a:lumMod val="50000"/>
                </a:schemeClr>
              </a:solidFill>
              <a:latin typeface="Calibri" panose="020F0502020204030204" pitchFamily="34" charset="0"/>
              <a:cs typeface="Calibri" panose="020F0502020204030204" pitchFamily="34" charset="0"/>
            </a:endParaRPr>
          </a:p>
        </p:txBody>
      </p:sp>
      <p:pic>
        <p:nvPicPr>
          <p:cNvPr id="3" name="Image 2">
            <a:extLst>
              <a:ext uri="{FF2B5EF4-FFF2-40B4-BE49-F238E27FC236}">
                <a16:creationId xmlns:a16="http://schemas.microsoft.com/office/drawing/2014/main" id="{CFE62F17-034D-4E16-5447-5C484A2B04D1}"/>
              </a:ext>
            </a:extLst>
          </p:cNvPr>
          <p:cNvPicPr>
            <a:picLocks noChangeAspect="1"/>
          </p:cNvPicPr>
          <p:nvPr/>
        </p:nvPicPr>
        <p:blipFill>
          <a:blip r:embed="rId5"/>
          <a:stretch>
            <a:fillRect/>
          </a:stretch>
        </p:blipFill>
        <p:spPr>
          <a:xfrm>
            <a:off x="3931920" y="3416068"/>
            <a:ext cx="4523656" cy="3272670"/>
          </a:xfrm>
          <a:prstGeom prst="rect">
            <a:avLst/>
          </a:prstGeom>
        </p:spPr>
      </p:pic>
    </p:spTree>
    <p:extLst>
      <p:ext uri="{BB962C8B-B14F-4D97-AF65-F5344CB8AC3E}">
        <p14:creationId xmlns:p14="http://schemas.microsoft.com/office/powerpoint/2010/main" val="230593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451</TotalTime>
  <Words>930</Words>
  <Application>Microsoft Office PowerPoint</Application>
  <PresentationFormat>Affichage à l'écran (4:3)</PresentationFormat>
  <Paragraphs>185</Paragraphs>
  <Slides>19</Slides>
  <Notes>1</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19</vt:i4>
      </vt:variant>
    </vt:vector>
  </HeadingPairs>
  <TitlesOfParts>
    <vt:vector size="29" baseType="lpstr">
      <vt:lpstr>Arial</vt:lpstr>
      <vt:lpstr>Calibri</vt:lpstr>
      <vt:lpstr>Calibri Light</vt:lpstr>
      <vt:lpstr>Cambria</vt:lpstr>
      <vt:lpstr>LiberationSerif</vt:lpstr>
      <vt:lpstr>LiberationSerif-Bold</vt:lpstr>
      <vt:lpstr>Symbol</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Jean-François Briand</dc:creator>
  <cp:lastModifiedBy>Jean-François Briand</cp:lastModifiedBy>
  <cp:revision>34</cp:revision>
  <dcterms:created xsi:type="dcterms:W3CDTF">2022-11-12T17:30:08Z</dcterms:created>
  <dcterms:modified xsi:type="dcterms:W3CDTF">2022-11-14T08:22:01Z</dcterms:modified>
</cp:coreProperties>
</file>